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5.xml" ContentType="application/vnd.openxmlformats-officedocument.presentationml.tags+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36"/>
  </p:notesMasterIdLst>
  <p:handoutMasterIdLst>
    <p:handoutMasterId r:id="rId37"/>
  </p:handoutMasterIdLst>
  <p:sldIdLst>
    <p:sldId id="290" r:id="rId3"/>
    <p:sldId id="363" r:id="rId4"/>
    <p:sldId id="362" r:id="rId5"/>
    <p:sldId id="451" r:id="rId6"/>
    <p:sldId id="448" r:id="rId7"/>
    <p:sldId id="395" r:id="rId8"/>
    <p:sldId id="459" r:id="rId9"/>
    <p:sldId id="449" r:id="rId10"/>
    <p:sldId id="450" r:id="rId11"/>
    <p:sldId id="461" r:id="rId12"/>
    <p:sldId id="452" r:id="rId13"/>
    <p:sldId id="460" r:id="rId14"/>
    <p:sldId id="369" r:id="rId15"/>
    <p:sldId id="398" r:id="rId16"/>
    <p:sldId id="365" r:id="rId17"/>
    <p:sldId id="392" r:id="rId18"/>
    <p:sldId id="424" r:id="rId19"/>
    <p:sldId id="367" r:id="rId20"/>
    <p:sldId id="413" r:id="rId21"/>
    <p:sldId id="422" r:id="rId22"/>
    <p:sldId id="423" r:id="rId23"/>
    <p:sldId id="431" r:id="rId24"/>
    <p:sldId id="414" r:id="rId25"/>
    <p:sldId id="439" r:id="rId26"/>
    <p:sldId id="418" r:id="rId27"/>
    <p:sldId id="419" r:id="rId28"/>
    <p:sldId id="371" r:id="rId29"/>
    <p:sldId id="453" r:id="rId30"/>
    <p:sldId id="454" r:id="rId31"/>
    <p:sldId id="455" r:id="rId32"/>
    <p:sldId id="456" r:id="rId33"/>
    <p:sldId id="457" r:id="rId34"/>
    <p:sldId id="458" r:id="rId35"/>
  </p:sldIdLst>
  <p:sldSz cx="9145588" cy="6859588"/>
  <p:notesSz cx="6858000" cy="9144000"/>
  <p:custDataLst>
    <p:tags r:id="rId38"/>
  </p:custDataLst>
  <p:defaultTex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2958" userDrawn="1">
          <p15:clr>
            <a:srgbClr val="A4A3A4"/>
          </p15:clr>
        </p15:guide>
        <p15:guide id="3" pos="2160" userDrawn="1">
          <p15:clr>
            <a:srgbClr val="A4A3A4"/>
          </p15:clr>
        </p15:guide>
        <p15:guide id="4" pos="171" userDrawn="1">
          <p15:clr>
            <a:srgbClr val="A4A3A4"/>
          </p15:clr>
        </p15:guide>
        <p15:guide id="5" orient="horz" pos="2166">
          <p15:clr>
            <a:srgbClr val="A4A3A4"/>
          </p15:clr>
        </p15:guide>
        <p15:guide id="6" orient="horz" pos="3945">
          <p15:clr>
            <a:srgbClr val="A4A3A4"/>
          </p15:clr>
        </p15:guide>
        <p15:guide id="7" orient="horz" pos="542">
          <p15:clr>
            <a:srgbClr val="A4A3A4"/>
          </p15:clr>
        </p15:guide>
        <p15:guide id="8" orient="horz" pos="2333">
          <p15:clr>
            <a:srgbClr val="A4A3A4"/>
          </p15:clr>
        </p15:guide>
        <p15:guide id="9" orient="horz" pos="830">
          <p15:clr>
            <a:srgbClr val="A4A3A4"/>
          </p15:clr>
        </p15:guide>
        <p15:guide id="10" pos="2881">
          <p15:clr>
            <a:srgbClr val="A4A3A4"/>
          </p15:clr>
        </p15:guide>
        <p15:guide id="11" pos="2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me Munoz" initials="JM" lastIdx="1" clrIdx="0">
    <p:extLst>
      <p:ext uri="{19B8F6BF-5375-455C-9EA6-DF929625EA0E}">
        <p15:presenceInfo xmlns:p15="http://schemas.microsoft.com/office/powerpoint/2012/main" userId="b32028a318fb79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A00"/>
    <a:srgbClr val="FF6600"/>
    <a:srgbClr val="005CB0"/>
    <a:srgbClr val="CE3824"/>
    <a:srgbClr val="D78445"/>
    <a:srgbClr val="D5D5D5"/>
    <a:srgbClr val="BD6829"/>
    <a:srgbClr val="E26554"/>
    <a:srgbClr val="89BFE7"/>
    <a:srgbClr val="B6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70597" autoAdjust="0"/>
  </p:normalViewPr>
  <p:slideViewPr>
    <p:cSldViewPr snapToGrid="0" showGuides="1">
      <p:cViewPr varScale="1">
        <p:scale>
          <a:sx n="52" d="100"/>
          <a:sy n="52" d="100"/>
        </p:scale>
        <p:origin x="1080" y="78"/>
      </p:cViewPr>
      <p:guideLst>
        <p:guide orient="horz" pos="1620"/>
        <p:guide orient="horz" pos="2958"/>
        <p:guide pos="2160"/>
        <p:guide pos="171"/>
        <p:guide orient="horz" pos="2166"/>
        <p:guide orient="horz" pos="3945"/>
        <p:guide orient="horz" pos="542"/>
        <p:guide orient="horz" pos="2333"/>
        <p:guide orient="horz" pos="830"/>
        <p:guide pos="2881"/>
        <p:guide pos="228"/>
      </p:guideLst>
    </p:cSldViewPr>
  </p:slideViewPr>
  <p:notesTextViewPr>
    <p:cViewPr>
      <p:scale>
        <a:sx n="1" d="1"/>
        <a:sy n="1" d="1"/>
      </p:scale>
      <p:origin x="0" y="0"/>
    </p:cViewPr>
  </p:notesTextViewPr>
  <p:sorterViewPr>
    <p:cViewPr>
      <p:scale>
        <a:sx n="100" d="100"/>
        <a:sy n="100" d="100"/>
      </p:scale>
      <p:origin x="0" y="22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cat>
            <c:strRef>
              <c:f>Sheet1!$A$2:$A$7</c:f>
              <c:strCache>
                <c:ptCount val="4"/>
                <c:pt idx="0">
                  <c:v>1st Qtr</c:v>
                </c:pt>
                <c:pt idx="1">
                  <c:v>2nd Qtr</c:v>
                </c:pt>
                <c:pt idx="2">
                  <c:v>3rd Qtr</c:v>
                </c:pt>
                <c:pt idx="3">
                  <c:v>4th Qtr</c:v>
                </c:pt>
              </c:strCache>
            </c:strRef>
          </c:cat>
          <c:val>
            <c:numRef>
              <c:f>Sheet1!$B$2:$B$7</c:f>
              <c:numCache>
                <c:formatCode>General</c:formatCode>
                <c:ptCount val="6"/>
                <c:pt idx="0">
                  <c:v>10</c:v>
                </c:pt>
                <c:pt idx="1">
                  <c:v>10</c:v>
                </c:pt>
                <c:pt idx="2">
                  <c:v>10</c:v>
                </c:pt>
                <c:pt idx="3">
                  <c:v>10</c:v>
                </c:pt>
                <c:pt idx="4">
                  <c:v>10</c:v>
                </c:pt>
                <c:pt idx="5">
                  <c:v>10</c:v>
                </c:pt>
              </c:numCache>
            </c:numRef>
          </c:val>
          <c:extLst xmlns:c16r2="http://schemas.microsoft.com/office/drawing/2015/06/chart">
            <c:ext xmlns:c16="http://schemas.microsoft.com/office/drawing/2014/chart" uri="{C3380CC4-5D6E-409C-BE32-E72D297353CC}">
              <c16:uniqueId val="{00000000-43EE-48FC-8F6C-08D0BF02530C}"/>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CO"/>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03-13T21:52:02.506" idx="1">
    <p:pos x="10" y="10"/>
    <p:text>Fujitsu - HP</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5D21F-D7A3-44F1-AD7C-134C3198B015}"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GB"/>
        </a:p>
      </dgm:t>
    </dgm:pt>
    <dgm:pt modelId="{8D0A088E-17B2-4702-8F19-06CF2869C788}">
      <dgm:prSet phldrT="[Text]" custT="1"/>
      <dgm:spPr>
        <a:solidFill>
          <a:srgbClr val="00B050"/>
        </a:solidFill>
      </dgm:spPr>
      <dgm:t>
        <a:bodyPr/>
        <a:lstStyle/>
        <a:p>
          <a:pPr marL="0" indent="0"/>
          <a:r>
            <a:rPr lang="en-GB" sz="2000" b="0" dirty="0">
              <a:solidFill>
                <a:schemeClr val="bg1"/>
              </a:solidFill>
            </a:rPr>
            <a:t>User-Applied</a:t>
          </a:r>
          <a:endParaRPr lang="en-GB" sz="1800" b="0" dirty="0">
            <a:solidFill>
              <a:schemeClr val="bg1"/>
            </a:solidFill>
          </a:endParaRPr>
        </a:p>
      </dgm:t>
    </dgm:pt>
    <dgm:pt modelId="{449A34CB-AB58-415D-BD99-F38E38A90A07}" type="parTrans" cxnId="{D8BBA1B5-7F3A-412A-8DF7-01F628248EB5}">
      <dgm:prSet/>
      <dgm:spPr/>
      <dgm:t>
        <a:bodyPr/>
        <a:lstStyle/>
        <a:p>
          <a:endParaRPr lang="en-GB"/>
        </a:p>
      </dgm:t>
    </dgm:pt>
    <dgm:pt modelId="{5FC475A7-ACDF-4091-B1BE-B3E4622D10B0}" type="sibTrans" cxnId="{D8BBA1B5-7F3A-412A-8DF7-01F628248EB5}">
      <dgm:prSet/>
      <dgm:spPr/>
      <dgm:t>
        <a:bodyPr/>
        <a:lstStyle/>
        <a:p>
          <a:endParaRPr lang="en-GB"/>
        </a:p>
      </dgm:t>
    </dgm:pt>
    <dgm:pt modelId="{3EFBA6FC-28FB-4F84-A534-99F83296512E}">
      <dgm:prSet phldrT="[Text]"/>
      <dgm:spPr>
        <a:solidFill>
          <a:schemeClr val="bg1">
            <a:lumMod val="65000"/>
          </a:schemeClr>
        </a:solidFill>
      </dgm:spPr>
      <dgm:t>
        <a:bodyPr/>
        <a:lstStyle/>
        <a:p>
          <a:r>
            <a:rPr lang="en-GB" dirty="0">
              <a:solidFill>
                <a:schemeClr val="bg1"/>
              </a:solidFill>
            </a:rPr>
            <a:t>Automated</a:t>
          </a:r>
        </a:p>
      </dgm:t>
    </dgm:pt>
    <dgm:pt modelId="{272BD6E0-DD75-4E33-BE15-05446067780E}" type="parTrans" cxnId="{F2C7586A-FB3D-44A5-80BB-414D1CC47712}">
      <dgm:prSet/>
      <dgm:spPr/>
      <dgm:t>
        <a:bodyPr/>
        <a:lstStyle/>
        <a:p>
          <a:endParaRPr lang="en-GB"/>
        </a:p>
      </dgm:t>
    </dgm:pt>
    <dgm:pt modelId="{BE02C475-E107-409F-BB52-9845BE4F081F}" type="sibTrans" cxnId="{F2C7586A-FB3D-44A5-80BB-414D1CC47712}">
      <dgm:prSet/>
      <dgm:spPr/>
      <dgm:t>
        <a:bodyPr/>
        <a:lstStyle/>
        <a:p>
          <a:endParaRPr lang="en-GB"/>
        </a:p>
      </dgm:t>
    </dgm:pt>
    <dgm:pt modelId="{0219597F-B6B6-45FD-BCCB-90BE41999BEC}">
      <dgm:prSet phldrT="[Text]"/>
      <dgm:spPr>
        <a:solidFill>
          <a:schemeClr val="accent6">
            <a:lumMod val="85000"/>
          </a:schemeClr>
        </a:solidFill>
      </dgm:spPr>
      <dgm:t>
        <a:bodyPr/>
        <a:lstStyle/>
        <a:p>
          <a:r>
            <a:rPr lang="en-GB" dirty="0">
              <a:solidFill>
                <a:schemeClr val="bg1"/>
              </a:solidFill>
            </a:rPr>
            <a:t>Policy-based</a:t>
          </a:r>
        </a:p>
      </dgm:t>
    </dgm:pt>
    <dgm:pt modelId="{B7844A9C-E78A-4A10-AF55-BF09D3C63766}" type="parTrans" cxnId="{55526D36-FDCA-4F4A-A51B-6F929D06D347}">
      <dgm:prSet/>
      <dgm:spPr/>
      <dgm:t>
        <a:bodyPr/>
        <a:lstStyle/>
        <a:p>
          <a:endParaRPr lang="en-GB"/>
        </a:p>
      </dgm:t>
    </dgm:pt>
    <dgm:pt modelId="{C9E9FEE9-8634-44B0-9131-A4F5095B2A2F}" type="sibTrans" cxnId="{55526D36-FDCA-4F4A-A51B-6F929D06D347}">
      <dgm:prSet/>
      <dgm:spPr/>
      <dgm:t>
        <a:bodyPr/>
        <a:lstStyle/>
        <a:p>
          <a:endParaRPr lang="en-GB"/>
        </a:p>
      </dgm:t>
    </dgm:pt>
    <dgm:pt modelId="{7123B986-917A-4C44-9B99-6771171D6EDE}" type="pres">
      <dgm:prSet presAssocID="{F365D21F-D7A3-44F1-AD7C-134C3198B015}" presName="Name0" presStyleCnt="0">
        <dgm:presLayoutVars>
          <dgm:chMax val="7"/>
          <dgm:resizeHandles val="exact"/>
        </dgm:presLayoutVars>
      </dgm:prSet>
      <dgm:spPr/>
      <dgm:t>
        <a:bodyPr/>
        <a:lstStyle/>
        <a:p>
          <a:endParaRPr lang="es-CO"/>
        </a:p>
      </dgm:t>
    </dgm:pt>
    <dgm:pt modelId="{731A74CA-292B-4D9F-98F1-EFDBF989A943}" type="pres">
      <dgm:prSet presAssocID="{F365D21F-D7A3-44F1-AD7C-134C3198B015}" presName="comp1" presStyleCnt="0"/>
      <dgm:spPr/>
    </dgm:pt>
    <dgm:pt modelId="{124C55B5-BA45-42C7-B7F4-8395D5F596A9}" type="pres">
      <dgm:prSet presAssocID="{F365D21F-D7A3-44F1-AD7C-134C3198B015}" presName="circle1" presStyleLbl="node1" presStyleIdx="0" presStyleCnt="3" custScaleX="83794" custScaleY="86209" custLinFactNeighborY="8226"/>
      <dgm:spPr/>
      <dgm:t>
        <a:bodyPr/>
        <a:lstStyle/>
        <a:p>
          <a:endParaRPr lang="es-CO"/>
        </a:p>
      </dgm:t>
    </dgm:pt>
    <dgm:pt modelId="{D7B19F07-CB43-46CC-8010-B8B89A7E5233}" type="pres">
      <dgm:prSet presAssocID="{F365D21F-D7A3-44F1-AD7C-134C3198B015}" presName="c1text" presStyleLbl="node1" presStyleIdx="0" presStyleCnt="3">
        <dgm:presLayoutVars>
          <dgm:bulletEnabled val="1"/>
        </dgm:presLayoutVars>
      </dgm:prSet>
      <dgm:spPr/>
      <dgm:t>
        <a:bodyPr/>
        <a:lstStyle/>
        <a:p>
          <a:endParaRPr lang="es-CO"/>
        </a:p>
      </dgm:t>
    </dgm:pt>
    <dgm:pt modelId="{833414B8-0370-4A39-A6C2-2A1484412A2C}" type="pres">
      <dgm:prSet presAssocID="{F365D21F-D7A3-44F1-AD7C-134C3198B015}" presName="comp2" presStyleCnt="0"/>
      <dgm:spPr/>
    </dgm:pt>
    <dgm:pt modelId="{849F1BBD-6168-48B1-9DF5-E6CBC370CFC2}" type="pres">
      <dgm:prSet presAssocID="{F365D21F-D7A3-44F1-AD7C-134C3198B015}" presName="circle2" presStyleLbl="node1" presStyleIdx="1" presStyleCnt="3" custScaleX="76257" custScaleY="77342" custLinFactNeighborY="11329"/>
      <dgm:spPr/>
      <dgm:t>
        <a:bodyPr/>
        <a:lstStyle/>
        <a:p>
          <a:endParaRPr lang="es-CO"/>
        </a:p>
      </dgm:t>
    </dgm:pt>
    <dgm:pt modelId="{9342F4DB-63AE-4FFC-B9C4-57FCE9938732}" type="pres">
      <dgm:prSet presAssocID="{F365D21F-D7A3-44F1-AD7C-134C3198B015}" presName="c2text" presStyleLbl="node1" presStyleIdx="1" presStyleCnt="3">
        <dgm:presLayoutVars>
          <dgm:bulletEnabled val="1"/>
        </dgm:presLayoutVars>
      </dgm:prSet>
      <dgm:spPr/>
      <dgm:t>
        <a:bodyPr/>
        <a:lstStyle/>
        <a:p>
          <a:endParaRPr lang="es-CO"/>
        </a:p>
      </dgm:t>
    </dgm:pt>
    <dgm:pt modelId="{8FA13797-15BF-4280-AE9F-400C29965483}" type="pres">
      <dgm:prSet presAssocID="{F365D21F-D7A3-44F1-AD7C-134C3198B015}" presName="comp3" presStyleCnt="0"/>
      <dgm:spPr/>
    </dgm:pt>
    <dgm:pt modelId="{6238B0E8-A0FD-4034-A6BA-1725D2F5D474}" type="pres">
      <dgm:prSet presAssocID="{F365D21F-D7A3-44F1-AD7C-134C3198B015}" presName="circle3" presStyleLbl="node1" presStyleIdx="2" presStyleCnt="3" custScaleX="77144" custScaleY="69406" custLinFactNeighborY="20860"/>
      <dgm:spPr/>
      <dgm:t>
        <a:bodyPr/>
        <a:lstStyle/>
        <a:p>
          <a:endParaRPr lang="es-CO"/>
        </a:p>
      </dgm:t>
    </dgm:pt>
    <dgm:pt modelId="{DAB7FB05-1E83-4412-91E6-3053226900A3}" type="pres">
      <dgm:prSet presAssocID="{F365D21F-D7A3-44F1-AD7C-134C3198B015}" presName="c3text" presStyleLbl="node1" presStyleIdx="2" presStyleCnt="3">
        <dgm:presLayoutVars>
          <dgm:bulletEnabled val="1"/>
        </dgm:presLayoutVars>
      </dgm:prSet>
      <dgm:spPr/>
      <dgm:t>
        <a:bodyPr/>
        <a:lstStyle/>
        <a:p>
          <a:endParaRPr lang="es-CO"/>
        </a:p>
      </dgm:t>
    </dgm:pt>
  </dgm:ptLst>
  <dgm:cxnLst>
    <dgm:cxn modelId="{F1C26CCC-82EB-4F86-9F83-BC827245CE91}" type="presOf" srcId="{8D0A088E-17B2-4702-8F19-06CF2869C788}" destId="{D7B19F07-CB43-46CC-8010-B8B89A7E5233}" srcOrd="1" destOrd="0" presId="urn:microsoft.com/office/officeart/2005/8/layout/venn2"/>
    <dgm:cxn modelId="{56C68A01-97F4-49F3-A18D-4489D5AFE66D}" type="presOf" srcId="{0219597F-B6B6-45FD-BCCB-90BE41999BEC}" destId="{6238B0E8-A0FD-4034-A6BA-1725D2F5D474}" srcOrd="0" destOrd="0" presId="urn:microsoft.com/office/officeart/2005/8/layout/venn2"/>
    <dgm:cxn modelId="{9019D0A4-1E44-4122-B69B-0345473B91F7}" type="presOf" srcId="{3EFBA6FC-28FB-4F84-A534-99F83296512E}" destId="{9342F4DB-63AE-4FFC-B9C4-57FCE9938732}" srcOrd="1" destOrd="0" presId="urn:microsoft.com/office/officeart/2005/8/layout/venn2"/>
    <dgm:cxn modelId="{06048F73-7834-46A0-B8AA-7288DA0DA6EC}" type="presOf" srcId="{0219597F-B6B6-45FD-BCCB-90BE41999BEC}" destId="{DAB7FB05-1E83-4412-91E6-3053226900A3}" srcOrd="1" destOrd="0" presId="urn:microsoft.com/office/officeart/2005/8/layout/venn2"/>
    <dgm:cxn modelId="{F2C7586A-FB3D-44A5-80BB-414D1CC47712}" srcId="{F365D21F-D7A3-44F1-AD7C-134C3198B015}" destId="{3EFBA6FC-28FB-4F84-A534-99F83296512E}" srcOrd="1" destOrd="0" parTransId="{272BD6E0-DD75-4E33-BE15-05446067780E}" sibTransId="{BE02C475-E107-409F-BB52-9845BE4F081F}"/>
    <dgm:cxn modelId="{55526D36-FDCA-4F4A-A51B-6F929D06D347}" srcId="{F365D21F-D7A3-44F1-AD7C-134C3198B015}" destId="{0219597F-B6B6-45FD-BCCB-90BE41999BEC}" srcOrd="2" destOrd="0" parTransId="{B7844A9C-E78A-4A10-AF55-BF09D3C63766}" sibTransId="{C9E9FEE9-8634-44B0-9131-A4F5095B2A2F}"/>
    <dgm:cxn modelId="{7366F368-5B22-42E3-9A43-94A344209942}" type="presOf" srcId="{8D0A088E-17B2-4702-8F19-06CF2869C788}" destId="{124C55B5-BA45-42C7-B7F4-8395D5F596A9}" srcOrd="0" destOrd="0" presId="urn:microsoft.com/office/officeart/2005/8/layout/venn2"/>
    <dgm:cxn modelId="{D8BBA1B5-7F3A-412A-8DF7-01F628248EB5}" srcId="{F365D21F-D7A3-44F1-AD7C-134C3198B015}" destId="{8D0A088E-17B2-4702-8F19-06CF2869C788}" srcOrd="0" destOrd="0" parTransId="{449A34CB-AB58-415D-BD99-F38E38A90A07}" sibTransId="{5FC475A7-ACDF-4091-B1BE-B3E4622D10B0}"/>
    <dgm:cxn modelId="{940F362D-DAC0-43A8-A064-C4F4121F73D3}" type="presOf" srcId="{F365D21F-D7A3-44F1-AD7C-134C3198B015}" destId="{7123B986-917A-4C44-9B99-6771171D6EDE}" srcOrd="0" destOrd="0" presId="urn:microsoft.com/office/officeart/2005/8/layout/venn2"/>
    <dgm:cxn modelId="{8B27D970-987B-48A2-A0F1-2C5D1D6787A0}" type="presOf" srcId="{3EFBA6FC-28FB-4F84-A534-99F83296512E}" destId="{849F1BBD-6168-48B1-9DF5-E6CBC370CFC2}" srcOrd="0" destOrd="0" presId="urn:microsoft.com/office/officeart/2005/8/layout/venn2"/>
    <dgm:cxn modelId="{847EA8BB-6CF6-4C70-AAA8-5F911322DB72}" type="presParOf" srcId="{7123B986-917A-4C44-9B99-6771171D6EDE}" destId="{731A74CA-292B-4D9F-98F1-EFDBF989A943}" srcOrd="0" destOrd="0" presId="urn:microsoft.com/office/officeart/2005/8/layout/venn2"/>
    <dgm:cxn modelId="{6C4B8DAF-2906-40BE-9C84-0D3F17732200}" type="presParOf" srcId="{731A74CA-292B-4D9F-98F1-EFDBF989A943}" destId="{124C55B5-BA45-42C7-B7F4-8395D5F596A9}" srcOrd="0" destOrd="0" presId="urn:microsoft.com/office/officeart/2005/8/layout/venn2"/>
    <dgm:cxn modelId="{EAB368E7-17C1-4948-8F05-A8DDC997E1EB}" type="presParOf" srcId="{731A74CA-292B-4D9F-98F1-EFDBF989A943}" destId="{D7B19F07-CB43-46CC-8010-B8B89A7E5233}" srcOrd="1" destOrd="0" presId="urn:microsoft.com/office/officeart/2005/8/layout/venn2"/>
    <dgm:cxn modelId="{259EE460-B7D7-42F4-8215-43A45AAD2EB3}" type="presParOf" srcId="{7123B986-917A-4C44-9B99-6771171D6EDE}" destId="{833414B8-0370-4A39-A6C2-2A1484412A2C}" srcOrd="1" destOrd="0" presId="urn:microsoft.com/office/officeart/2005/8/layout/venn2"/>
    <dgm:cxn modelId="{38709E26-B8FB-497A-B184-41C1D19D8296}" type="presParOf" srcId="{833414B8-0370-4A39-A6C2-2A1484412A2C}" destId="{849F1BBD-6168-48B1-9DF5-E6CBC370CFC2}" srcOrd="0" destOrd="0" presId="urn:microsoft.com/office/officeart/2005/8/layout/venn2"/>
    <dgm:cxn modelId="{C5A01627-5D62-4FF5-8482-970E16DDF24E}" type="presParOf" srcId="{833414B8-0370-4A39-A6C2-2A1484412A2C}" destId="{9342F4DB-63AE-4FFC-B9C4-57FCE9938732}" srcOrd="1" destOrd="0" presId="urn:microsoft.com/office/officeart/2005/8/layout/venn2"/>
    <dgm:cxn modelId="{24C611F2-0705-4B99-A9DF-9119765B9E24}" type="presParOf" srcId="{7123B986-917A-4C44-9B99-6771171D6EDE}" destId="{8FA13797-15BF-4280-AE9F-400C29965483}" srcOrd="2" destOrd="0" presId="urn:microsoft.com/office/officeart/2005/8/layout/venn2"/>
    <dgm:cxn modelId="{216709C7-18DF-43A2-BFF2-B59B8D88A8C7}" type="presParOf" srcId="{8FA13797-15BF-4280-AE9F-400C29965483}" destId="{6238B0E8-A0FD-4034-A6BA-1725D2F5D474}" srcOrd="0" destOrd="0" presId="urn:microsoft.com/office/officeart/2005/8/layout/venn2"/>
    <dgm:cxn modelId="{22657E57-A2D6-42D9-A66B-347C22538546}" type="presParOf" srcId="{8FA13797-15BF-4280-AE9F-400C29965483}" destId="{DAB7FB05-1E83-4412-91E6-3053226900A3}"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C55B5-BA45-42C7-B7F4-8395D5F596A9}">
      <dsp:nvSpPr>
        <dsp:cNvPr id="0" name=""/>
        <dsp:cNvSpPr/>
      </dsp:nvSpPr>
      <dsp:spPr>
        <a:xfrm>
          <a:off x="2158202" y="854231"/>
          <a:ext cx="5190301" cy="5339889"/>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pPr>
          <a:r>
            <a:rPr lang="en-GB" sz="2000" b="0" kern="1200" dirty="0">
              <a:solidFill>
                <a:schemeClr val="bg1"/>
              </a:solidFill>
            </a:rPr>
            <a:t>User-Applied</a:t>
          </a:r>
          <a:endParaRPr lang="en-GB" sz="1800" b="0" kern="1200" dirty="0">
            <a:solidFill>
              <a:schemeClr val="bg1"/>
            </a:solidFill>
          </a:endParaRPr>
        </a:p>
      </dsp:txBody>
      <dsp:txXfrm>
        <a:off x="3846348" y="1121225"/>
        <a:ext cx="1814010" cy="800983"/>
      </dsp:txXfrm>
    </dsp:sp>
    <dsp:sp modelId="{849F1BBD-6168-48B1-9DF5-E6CBC370CFC2}">
      <dsp:nvSpPr>
        <dsp:cNvPr id="0" name=""/>
        <dsp:cNvSpPr/>
      </dsp:nvSpPr>
      <dsp:spPr>
        <a:xfrm>
          <a:off x="2982059" y="2601128"/>
          <a:ext cx="3542588" cy="3592992"/>
        </a:xfrm>
        <a:prstGeom prst="ellipse">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a:solidFill>
                <a:schemeClr val="bg1"/>
              </a:solidFill>
            </a:rPr>
            <a:t>Automated</a:t>
          </a:r>
        </a:p>
      </dsp:txBody>
      <dsp:txXfrm>
        <a:off x="3927930" y="2825690"/>
        <a:ext cx="1650846" cy="673686"/>
      </dsp:txXfrm>
    </dsp:sp>
    <dsp:sp modelId="{6238B0E8-A0FD-4034-A6BA-1725D2F5D474}">
      <dsp:nvSpPr>
        <dsp:cNvPr id="0" name=""/>
        <dsp:cNvSpPr/>
      </dsp:nvSpPr>
      <dsp:spPr>
        <a:xfrm>
          <a:off x="3558755" y="4044575"/>
          <a:ext cx="2389196" cy="2149545"/>
        </a:xfrm>
        <a:prstGeom prst="ellipse">
          <a:avLst/>
        </a:prstGeom>
        <a:solidFill>
          <a:schemeClr val="accent6">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a:solidFill>
                <a:schemeClr val="bg1"/>
              </a:solidFill>
            </a:rPr>
            <a:t>Policy-based</a:t>
          </a:r>
        </a:p>
      </dsp:txBody>
      <dsp:txXfrm>
        <a:off x="3908645" y="4581961"/>
        <a:ext cx="1689416" cy="107477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sz="1200"/>
            </a:lvl1pPr>
          </a:lstStyle>
          <a:p>
            <a:pPr algn="ctr"/>
            <a:r>
              <a:rPr lang="en-GB" sz="1100">
                <a:solidFill>
                  <a:srgbClr val="FF0000"/>
                </a:solidFill>
                <a:latin typeface="Arial" panose="020B0604020202020204" pitchFamily="34" charset="0"/>
              </a:rPr>
              <a:t>COMMERCIAL-IN-CONFIDENCE</a:t>
            </a:r>
            <a:r>
              <a:rPr lang="en-GB" sz="1100">
                <a:solidFill>
                  <a:srgbClr val="000000"/>
                </a:solidFill>
                <a:latin typeface="Arial" panose="020B0604020202020204" pitchFamily="34" charset="0"/>
              </a:rPr>
              <a:t> EXTERNAL</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FDB0C7-A47A-43CE-B3BE-E0586F9B25A6}" type="datetimeFigureOut">
              <a:rPr lang="en-GB" smtClean="0"/>
              <a:t>07/02/2018</a:t>
            </a:fld>
            <a:endParaRPr lang="en-GB"/>
          </a:p>
        </p:txBody>
      </p:sp>
      <p:sp>
        <p:nvSpPr>
          <p:cNvPr id="4" name="Footer Placeholder 3"/>
          <p:cNvSpPr>
            <a:spLocks noGrp="1"/>
          </p:cNvSpPr>
          <p:nvPr>
            <p:ph type="ftr" sz="quarter" idx="2"/>
            <p:custDataLst>
              <p:tags r:id="rId3"/>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GB" sz="1100">
                <a:solidFill>
                  <a:srgbClr val="FF0000"/>
                </a:solidFill>
                <a:latin typeface="Arial" panose="020B0604020202020204" pitchFamily="34" charset="0"/>
              </a:rPr>
              <a:t>COMMERCIAL-IN-CONFIDENCE</a:t>
            </a:r>
            <a:r>
              <a:rPr lang="en-GB" sz="1100">
                <a:solidFill>
                  <a:srgbClr val="000000"/>
                </a:solidFill>
                <a:latin typeface="Arial" panose="020B0604020202020204" pitchFamily="34" charset="0"/>
              </a:rPr>
              <a:t> EXTERNAL</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6EB5B0-1B8B-45C4-B230-4496CFE5F2EB}" type="slidenum">
              <a:rPr lang="en-GB" smtClean="0"/>
              <a:t>‹Nº›</a:t>
            </a:fld>
            <a:endParaRPr lang="en-GB"/>
          </a:p>
        </p:txBody>
      </p:sp>
    </p:spTree>
    <p:extLst>
      <p:ext uri="{BB962C8B-B14F-4D97-AF65-F5344CB8AC3E}">
        <p14:creationId xmlns:p14="http://schemas.microsoft.com/office/powerpoint/2010/main" val="6550405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5FBC1-0C7D-4EFA-98D4-BB80509920E4}" type="datetimeFigureOut">
              <a:rPr lang="en-GB" smtClean="0"/>
              <a:t>07/02/2018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7E0EA-178C-4688-84AF-DE002A5B9809}" type="slidenum">
              <a:rPr lang="en-GB" smtClean="0"/>
              <a:t>‹Nº›</a:t>
            </a:fld>
            <a:endParaRPr lang="en-GB"/>
          </a:p>
        </p:txBody>
      </p:sp>
    </p:spTree>
    <p:extLst>
      <p:ext uri="{BB962C8B-B14F-4D97-AF65-F5344CB8AC3E}">
        <p14:creationId xmlns:p14="http://schemas.microsoft.com/office/powerpoint/2010/main" val="78753059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a:t>
            </a:fld>
            <a:endParaRPr lang="en-GB"/>
          </a:p>
        </p:txBody>
      </p:sp>
    </p:spTree>
    <p:extLst>
      <p:ext uri="{BB962C8B-B14F-4D97-AF65-F5344CB8AC3E}">
        <p14:creationId xmlns:p14="http://schemas.microsoft.com/office/powerpoint/2010/main" val="24265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noProof="0" dirty="0" err="1"/>
              <a:t>Segun</a:t>
            </a:r>
            <a:r>
              <a:rPr lang="es-CO" noProof="0" dirty="0"/>
              <a:t> Gartner 80% de la data ya es no estructurada y se duplica cada 4 años.</a:t>
            </a:r>
          </a:p>
          <a:p>
            <a:endParaRPr lang="en-GB" dirty="0"/>
          </a:p>
          <a:p>
            <a:r>
              <a:rPr lang="es-CO" noProof="0" dirty="0"/>
              <a:t>Constantes presiones regulatorias. Cada uno en su industria o </a:t>
            </a:r>
            <a:r>
              <a:rPr lang="es-CO" noProof="0" dirty="0" err="1"/>
              <a:t>pais</a:t>
            </a:r>
            <a:r>
              <a:rPr lang="es-CO" noProof="0" dirty="0"/>
              <a:t> porque este es un evento internacional las tiene. Solo </a:t>
            </a:r>
            <a:r>
              <a:rPr lang="es-CO" noProof="0" dirty="0" err="1"/>
              <a:t>dejenme</a:t>
            </a:r>
            <a:r>
              <a:rPr lang="es-CO" noProof="0" dirty="0"/>
              <a:t> hacer referencia a algunos temas comunes:</a:t>
            </a:r>
          </a:p>
          <a:p>
            <a:r>
              <a:rPr lang="en-GB" b="1" dirty="0">
                <a:solidFill>
                  <a:schemeClr val="bg1"/>
                </a:solidFill>
              </a:rPr>
              <a:t>GDPR</a:t>
            </a:r>
          </a:p>
          <a:p>
            <a:r>
              <a:rPr lang="en-GB" sz="1200" dirty="0">
                <a:solidFill>
                  <a:schemeClr val="bg1"/>
                </a:solidFill>
              </a:rPr>
              <a:t>Data classification is a critical part of Security by Design and also demonstrating to authorities that you are taking appropriate measures to protect data</a:t>
            </a:r>
          </a:p>
          <a:p>
            <a:r>
              <a:rPr lang="en-GB" b="1" dirty="0">
                <a:solidFill>
                  <a:schemeClr val="bg1"/>
                </a:solidFill>
              </a:rPr>
              <a:t>ISO/IEC 27001:2013</a:t>
            </a:r>
          </a:p>
          <a:p>
            <a:r>
              <a:rPr lang="en-GB" sz="1200" dirty="0">
                <a:solidFill>
                  <a:schemeClr val="bg1"/>
                </a:solidFill>
              </a:rPr>
              <a:t>A.8 (Asset management) leads to inclusion of personal data as information security asset and A.8.2 requires classification according to value / criticality / sensitivity etc.</a:t>
            </a:r>
          </a:p>
          <a:p>
            <a:r>
              <a:rPr lang="en-GB" b="1" dirty="0">
                <a:solidFill>
                  <a:schemeClr val="bg1"/>
                </a:solidFill>
              </a:rPr>
              <a:t>COBIT Control Objective PO2.3</a:t>
            </a:r>
          </a:p>
          <a:p>
            <a:r>
              <a:rPr lang="en-GB" sz="1200" dirty="0">
                <a:solidFill>
                  <a:schemeClr val="bg1"/>
                </a:solidFill>
              </a:rPr>
              <a:t>Data Classification Scheme is contained within Process PO2 = Define the Information Architecture</a:t>
            </a:r>
          </a:p>
          <a:p>
            <a:endParaRPr lang="es-CO" sz="1200" noProof="0" dirty="0">
              <a:solidFill>
                <a:schemeClr val="bg1"/>
              </a:solidFill>
            </a:endParaRPr>
          </a:p>
          <a:p>
            <a:r>
              <a:rPr lang="es-CO" noProof="0" dirty="0"/>
              <a:t>Los usuarios cada vez son mas remotos y con mas herramientas, cada vez mas cosas fuera del firewall.</a:t>
            </a:r>
          </a:p>
          <a:p>
            <a:endParaRPr lang="es-CO" noProof="0" dirty="0"/>
          </a:p>
          <a:p>
            <a:r>
              <a:rPr lang="es-CO" noProof="0" dirty="0"/>
              <a:t>LA cantidad de información que se colecta pero no se usa puede ser usada para otros propósitos por ejemplo, logs de circulación de camiones, log de mezclas en formulación, esa información en manos puede generar riesgos de extorsión, aprovechamiento de proveedores, etc.</a:t>
            </a:r>
          </a:p>
          <a:p>
            <a:r>
              <a:rPr lang="en-US" sz="1200" kern="1200" dirty="0">
                <a:solidFill>
                  <a:schemeClr val="tx1"/>
                </a:solidFill>
                <a:effectLst/>
                <a:latin typeface="+mn-lt"/>
                <a:ea typeface="+mn-ea"/>
                <a:cs typeface="+mn-cs"/>
              </a:rPr>
              <a:t>Dark data is operational data that is not being used. Consulting and </a:t>
            </a:r>
            <a:r>
              <a:rPr lang="en-US" sz="1200" b="1" kern="1200" dirty="0">
                <a:solidFill>
                  <a:schemeClr val="tx1"/>
                </a:solidFill>
                <a:effectLst/>
                <a:latin typeface="+mn-lt"/>
                <a:ea typeface="+mn-ea"/>
                <a:cs typeface="+mn-cs"/>
              </a:rPr>
              <a:t>market research</a:t>
            </a:r>
            <a:r>
              <a:rPr lang="en-US" sz="1200" kern="1200" dirty="0">
                <a:solidFill>
                  <a:schemeClr val="tx1"/>
                </a:solidFill>
                <a:effectLst/>
                <a:latin typeface="+mn-lt"/>
                <a:ea typeface="+mn-ea"/>
                <a:cs typeface="+mn-cs"/>
              </a:rPr>
              <a:t> company Gartner Inc. describes dark data as "information assets that organizations collect, process and store in the course of their regular business activity, but generally fail to use for other purposes.".</a:t>
            </a:r>
            <a:endParaRPr lang="en-GB" dirty="0"/>
          </a:p>
          <a:p>
            <a:endParaRPr lang="en-GB" dirty="0"/>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10</a:t>
            </a:fld>
            <a:endParaRPr lang="en-GB"/>
          </a:p>
        </p:txBody>
      </p:sp>
    </p:spTree>
    <p:extLst>
      <p:ext uri="{BB962C8B-B14F-4D97-AF65-F5344CB8AC3E}">
        <p14:creationId xmlns:p14="http://schemas.microsoft.com/office/powerpoint/2010/main" val="343520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noProof="0" dirty="0" err="1"/>
              <a:t>Segun</a:t>
            </a:r>
            <a:r>
              <a:rPr lang="es-CO" noProof="0" dirty="0"/>
              <a:t> Gartner 80% de la data ya es no estructurada y se duplica cada 4 años.</a:t>
            </a:r>
          </a:p>
          <a:p>
            <a:endParaRPr lang="en-GB" dirty="0"/>
          </a:p>
          <a:p>
            <a:r>
              <a:rPr lang="es-CO" noProof="0" dirty="0"/>
              <a:t>Constantes presiones regulatorias. Cada uno en su industria o </a:t>
            </a:r>
            <a:r>
              <a:rPr lang="es-CO" noProof="0" dirty="0" err="1"/>
              <a:t>pais</a:t>
            </a:r>
            <a:r>
              <a:rPr lang="es-CO" noProof="0" dirty="0"/>
              <a:t> porque este es un evento internacional las tiene. Solo </a:t>
            </a:r>
            <a:r>
              <a:rPr lang="es-CO" noProof="0" dirty="0" err="1"/>
              <a:t>dejenme</a:t>
            </a:r>
            <a:r>
              <a:rPr lang="es-CO" noProof="0" dirty="0"/>
              <a:t> hacer referencia a algunos temas comunes:</a:t>
            </a:r>
          </a:p>
          <a:p>
            <a:r>
              <a:rPr lang="en-GB" b="1" dirty="0">
                <a:solidFill>
                  <a:schemeClr val="bg1"/>
                </a:solidFill>
              </a:rPr>
              <a:t>GDPR</a:t>
            </a:r>
          </a:p>
          <a:p>
            <a:r>
              <a:rPr lang="en-GB" sz="1200" dirty="0">
                <a:solidFill>
                  <a:schemeClr val="bg1"/>
                </a:solidFill>
              </a:rPr>
              <a:t>Data classification is a critical part of Security by Design and also demonstrating to authorities that you are taking appropriate measures to protect data</a:t>
            </a:r>
          </a:p>
          <a:p>
            <a:r>
              <a:rPr lang="en-GB" b="1" dirty="0">
                <a:solidFill>
                  <a:schemeClr val="bg1"/>
                </a:solidFill>
              </a:rPr>
              <a:t>ISO/IEC 27001:2013</a:t>
            </a:r>
          </a:p>
          <a:p>
            <a:r>
              <a:rPr lang="en-GB" sz="1200" dirty="0">
                <a:solidFill>
                  <a:schemeClr val="bg1"/>
                </a:solidFill>
              </a:rPr>
              <a:t>A.8 (Asset management) leads to inclusion of personal data as information security asset and A.8.2 requires classification according to value / criticality / sensitivity etc.</a:t>
            </a:r>
          </a:p>
          <a:p>
            <a:r>
              <a:rPr lang="en-GB" b="1" dirty="0">
                <a:solidFill>
                  <a:schemeClr val="bg1"/>
                </a:solidFill>
              </a:rPr>
              <a:t>COBIT Control Objective PO2.3</a:t>
            </a:r>
          </a:p>
          <a:p>
            <a:r>
              <a:rPr lang="en-GB" sz="1200" dirty="0">
                <a:solidFill>
                  <a:schemeClr val="bg1"/>
                </a:solidFill>
              </a:rPr>
              <a:t>Data Classification Scheme is contained within Process PO2 = Define the Information Architecture</a:t>
            </a:r>
          </a:p>
          <a:p>
            <a:endParaRPr lang="es-CO" sz="1200" noProof="0" dirty="0">
              <a:solidFill>
                <a:schemeClr val="bg1"/>
              </a:solidFill>
            </a:endParaRPr>
          </a:p>
          <a:p>
            <a:r>
              <a:rPr lang="es-CO" noProof="0" dirty="0"/>
              <a:t>Los usuarios cada vez son mas remotos y con mas herramientas, cada vez mas cosas fuera del firewall.</a:t>
            </a:r>
          </a:p>
          <a:p>
            <a:endParaRPr lang="es-CO" noProof="0" dirty="0"/>
          </a:p>
          <a:p>
            <a:r>
              <a:rPr lang="es-CO" noProof="0" dirty="0"/>
              <a:t>LA cantidad de información que se colecta pero no se usa puede ser usada para otros propósitos por ejemplo, logs de circulación de camiones, log de mezclas en formulación, esa información en manos puede generar riesgos de extorsión, aprovechamiento de proveedores, etc.</a:t>
            </a:r>
          </a:p>
          <a:p>
            <a:r>
              <a:rPr lang="en-US" sz="1200" kern="1200" dirty="0">
                <a:solidFill>
                  <a:schemeClr val="tx1"/>
                </a:solidFill>
                <a:effectLst/>
                <a:latin typeface="+mn-lt"/>
                <a:ea typeface="+mn-ea"/>
                <a:cs typeface="+mn-cs"/>
              </a:rPr>
              <a:t>Dark data is operational data that is not being used. Consulting and </a:t>
            </a:r>
            <a:r>
              <a:rPr lang="en-US" sz="1200" b="1" kern="1200" dirty="0">
                <a:solidFill>
                  <a:schemeClr val="tx1"/>
                </a:solidFill>
                <a:effectLst/>
                <a:latin typeface="+mn-lt"/>
                <a:ea typeface="+mn-ea"/>
                <a:cs typeface="+mn-cs"/>
              </a:rPr>
              <a:t>market research</a:t>
            </a:r>
            <a:r>
              <a:rPr lang="en-US" sz="1200" kern="1200" dirty="0">
                <a:solidFill>
                  <a:schemeClr val="tx1"/>
                </a:solidFill>
                <a:effectLst/>
                <a:latin typeface="+mn-lt"/>
                <a:ea typeface="+mn-ea"/>
                <a:cs typeface="+mn-cs"/>
              </a:rPr>
              <a:t> company Gartner Inc. describes dark data as "information assets that organizations collect, process and store in the course of their regular business activity, but generally fail to use for other purposes.".</a:t>
            </a:r>
            <a:endParaRPr lang="en-GB" dirty="0"/>
          </a:p>
          <a:p>
            <a:endParaRPr lang="en-GB" dirty="0"/>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11</a:t>
            </a:fld>
            <a:endParaRPr lang="en-GB"/>
          </a:p>
        </p:txBody>
      </p:sp>
    </p:spTree>
    <p:extLst>
      <p:ext uri="{BB962C8B-B14F-4D97-AF65-F5344CB8AC3E}">
        <p14:creationId xmlns:p14="http://schemas.microsoft.com/office/powerpoint/2010/main" val="261761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CO" noProof="0" dirty="0"/>
              <a:t>Identificar: Saber que es sensible a la organización, que cosas tienen valor, o riesgo. Que es un activo para la organización y que es una responsabilidad. Ej. Los datos personales son una responsabilidad. Cuales son?. La mezcla de sus clientes, </a:t>
            </a:r>
          </a:p>
          <a:p>
            <a:pPr marL="171450" indent="-171450">
              <a:buFont typeface="Arial" panose="020B0604020202020204" pitchFamily="34" charset="0"/>
              <a:buChar char="•"/>
            </a:pPr>
            <a:r>
              <a:rPr lang="es-CO" noProof="0" dirty="0"/>
              <a:t>Descubrimiento: Donde </a:t>
            </a:r>
            <a:r>
              <a:rPr lang="es-CO" noProof="0" dirty="0" err="1"/>
              <a:t>estan</a:t>
            </a:r>
            <a:r>
              <a:rPr lang="es-CO" noProof="0" dirty="0"/>
              <a:t>, quien tiene acceso. De otra forma que vamos a proteger? Recuerdan productividad? No se puede “proteger” lo que no se sabe.</a:t>
            </a:r>
          </a:p>
          <a:p>
            <a:pPr marL="171450" indent="-171450">
              <a:buFont typeface="Arial" panose="020B0604020202020204" pitchFamily="34" charset="0"/>
              <a:buChar char="•"/>
            </a:pPr>
            <a:r>
              <a:rPr lang="es-CO" noProof="0" dirty="0"/>
              <a:t>Clasificación: Identificar y localizar no es suficiente. Se debe clasificar. No solo etiquetar. Clasificar para darle a cada cosa su lugar en un proceso. Su categoría Silver, Gold, o </a:t>
            </a:r>
            <a:r>
              <a:rPr lang="es-CO" noProof="0" dirty="0" err="1"/>
              <a:t>platinum</a:t>
            </a:r>
            <a:r>
              <a:rPr lang="es-CO" noProof="0" dirty="0"/>
              <a:t> al viajero frecuente. Algo que indique donde puede ir y donde no.</a:t>
            </a:r>
          </a:p>
          <a:p>
            <a:pPr marL="171450" indent="-171450">
              <a:buFont typeface="Arial" panose="020B0604020202020204" pitchFamily="34" charset="0"/>
              <a:buChar char="•"/>
            </a:pPr>
            <a:r>
              <a:rPr lang="es-CO" noProof="0" dirty="0"/>
              <a:t>Asegurar. Encriptar, asegurar su permanencia en la organización y las terceras partes indicadas.</a:t>
            </a:r>
          </a:p>
          <a:p>
            <a:pPr marL="171450" indent="-171450">
              <a:buFont typeface="Arial" panose="020B0604020202020204" pitchFamily="34" charset="0"/>
              <a:buChar char="•"/>
            </a:pPr>
            <a:r>
              <a:rPr lang="es-CO" noProof="0" dirty="0"/>
              <a:t>Monitorear la estrategia, sus resultados y evolucionar acorde. Que sirve, que no tanto y como ajustarlo a la cambiante necesidad de la organización.</a:t>
            </a:r>
          </a:p>
          <a:p>
            <a:pPr marL="171450" indent="-171450">
              <a:buFont typeface="Arial" panose="020B0604020202020204" pitchFamily="34" charset="0"/>
              <a:buChar char="•"/>
            </a:pPr>
            <a:endParaRPr lang="es-CO" noProof="0" dirty="0"/>
          </a:p>
        </p:txBody>
      </p:sp>
      <p:sp>
        <p:nvSpPr>
          <p:cNvPr id="4" name="Header Placeholder 3" hidden="1"/>
          <p:cNvSpPr>
            <a:spLocks noGrp="1"/>
          </p:cNvSpPr>
          <p:nvPr>
            <p:ph type="hdr" sz="quarter" idx="10"/>
          </p:nvPr>
        </p:nvSpPr>
        <p:spPr>
          <a:xfrm>
            <a:off x="0" y="0"/>
            <a:ext cx="6858000" cy="458788"/>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hidden="1"/>
          <p:cNvSpPr>
            <a:spLocks noGrp="1"/>
          </p:cNvSpPr>
          <p:nvPr>
            <p:ph type="ftr" sz="quarter" idx="11"/>
          </p:nvPr>
        </p:nvSpPr>
        <p:spPr>
          <a:xfrm>
            <a:off x="0" y="8685213"/>
            <a:ext cx="6858000" cy="458787"/>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0B97E0EA-178C-4688-84AF-DE002A5B98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05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13</a:t>
            </a:fld>
            <a:endParaRPr lang="en-GB"/>
          </a:p>
        </p:txBody>
      </p:sp>
    </p:spTree>
    <p:extLst>
      <p:ext uri="{BB962C8B-B14F-4D97-AF65-F5344CB8AC3E}">
        <p14:creationId xmlns:p14="http://schemas.microsoft.com/office/powerpoint/2010/main" val="131884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14</a:t>
            </a:fld>
            <a:endParaRPr lang="en-GB"/>
          </a:p>
        </p:txBody>
      </p:sp>
    </p:spTree>
    <p:extLst>
      <p:ext uri="{BB962C8B-B14F-4D97-AF65-F5344CB8AC3E}">
        <p14:creationId xmlns:p14="http://schemas.microsoft.com/office/powerpoint/2010/main" val="271398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15</a:t>
            </a:fld>
            <a:endParaRPr lang="en-GB"/>
          </a:p>
        </p:txBody>
      </p:sp>
    </p:spTree>
    <p:extLst>
      <p:ext uri="{BB962C8B-B14F-4D97-AF65-F5344CB8AC3E}">
        <p14:creationId xmlns:p14="http://schemas.microsoft.com/office/powerpoint/2010/main" val="1556312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16</a:t>
            </a:fld>
            <a:endParaRPr lang="en-GB"/>
          </a:p>
        </p:txBody>
      </p:sp>
    </p:spTree>
    <p:extLst>
      <p:ext uri="{BB962C8B-B14F-4D97-AF65-F5344CB8AC3E}">
        <p14:creationId xmlns:p14="http://schemas.microsoft.com/office/powerpoint/2010/main" val="312686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17</a:t>
            </a:fld>
            <a:endParaRPr lang="en-GB"/>
          </a:p>
        </p:txBody>
      </p:sp>
    </p:spTree>
    <p:extLst>
      <p:ext uri="{BB962C8B-B14F-4D97-AF65-F5344CB8AC3E}">
        <p14:creationId xmlns:p14="http://schemas.microsoft.com/office/powerpoint/2010/main" val="424386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a:t>
            </a:r>
            <a:r>
              <a:rPr lang="en-GB" baseline="0" dirty="0"/>
              <a:t> the best overall classification approach includes Users….. a combined approach with User-Driven at the core, but exploiting specific benefits that an automated approach can bring</a:t>
            </a:r>
            <a:endParaRPr lang="en-GB" dirty="0"/>
          </a:p>
        </p:txBody>
      </p:sp>
      <p:sp>
        <p:nvSpPr>
          <p:cNvPr id="4" name="Slide Number Placeholder 3"/>
          <p:cNvSpPr>
            <a:spLocks noGrp="1"/>
          </p:cNvSpPr>
          <p:nvPr>
            <p:ph type="sldNum" sz="quarter" idx="10"/>
          </p:nvPr>
        </p:nvSpPr>
        <p:spPr/>
        <p:txBody>
          <a:bodyPr/>
          <a:lstStyle/>
          <a:p>
            <a:fld id="{22B35BBB-5F92-42B3-8107-4EED0A88DF8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507264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19</a:t>
            </a:fld>
            <a:endParaRPr lang="en-GB"/>
          </a:p>
        </p:txBody>
      </p:sp>
    </p:spTree>
    <p:extLst>
      <p:ext uri="{BB962C8B-B14F-4D97-AF65-F5344CB8AC3E}">
        <p14:creationId xmlns:p14="http://schemas.microsoft.com/office/powerpoint/2010/main" val="400490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2</a:t>
            </a:fld>
            <a:endParaRPr lang="en-GB"/>
          </a:p>
        </p:txBody>
      </p:sp>
    </p:spTree>
    <p:extLst>
      <p:ext uri="{BB962C8B-B14F-4D97-AF65-F5344CB8AC3E}">
        <p14:creationId xmlns:p14="http://schemas.microsoft.com/office/powerpoint/2010/main" val="328006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20</a:t>
            </a:fld>
            <a:endParaRPr lang="en-GB"/>
          </a:p>
        </p:txBody>
      </p:sp>
    </p:spTree>
    <p:extLst>
      <p:ext uri="{BB962C8B-B14F-4D97-AF65-F5344CB8AC3E}">
        <p14:creationId xmlns:p14="http://schemas.microsoft.com/office/powerpoint/2010/main" val="348468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21</a:t>
            </a:fld>
            <a:endParaRPr lang="en-GB"/>
          </a:p>
        </p:txBody>
      </p:sp>
    </p:spTree>
    <p:extLst>
      <p:ext uri="{BB962C8B-B14F-4D97-AF65-F5344CB8AC3E}">
        <p14:creationId xmlns:p14="http://schemas.microsoft.com/office/powerpoint/2010/main" val="914071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22</a:t>
            </a:fld>
            <a:endParaRPr lang="en-GB"/>
          </a:p>
        </p:txBody>
      </p:sp>
    </p:spTree>
    <p:extLst>
      <p:ext uri="{BB962C8B-B14F-4D97-AF65-F5344CB8AC3E}">
        <p14:creationId xmlns:p14="http://schemas.microsoft.com/office/powerpoint/2010/main" val="86971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23</a:t>
            </a:fld>
            <a:endParaRPr lang="en-GB"/>
          </a:p>
        </p:txBody>
      </p:sp>
    </p:spTree>
    <p:extLst>
      <p:ext uri="{BB962C8B-B14F-4D97-AF65-F5344CB8AC3E}">
        <p14:creationId xmlns:p14="http://schemas.microsoft.com/office/powerpoint/2010/main" val="1906315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24</a:t>
            </a:fld>
            <a:endParaRPr lang="en-GB"/>
          </a:p>
        </p:txBody>
      </p:sp>
    </p:spTree>
    <p:extLst>
      <p:ext uri="{BB962C8B-B14F-4D97-AF65-F5344CB8AC3E}">
        <p14:creationId xmlns:p14="http://schemas.microsoft.com/office/powerpoint/2010/main" val="3805877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1"/>
            <a:ext cx="6858000" cy="457200"/>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414E151B-80E4-4394-878D-82E894F12CE9}" type="slidenum">
              <a:rPr lang="en-GB" smtClean="0"/>
              <a:t>25</a:t>
            </a:fld>
            <a:endParaRPr lang="en-GB"/>
          </a:p>
        </p:txBody>
      </p:sp>
    </p:spTree>
    <p:extLst>
      <p:ext uri="{BB962C8B-B14F-4D97-AF65-F5344CB8AC3E}">
        <p14:creationId xmlns:p14="http://schemas.microsoft.com/office/powerpoint/2010/main" val="620036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858000" cy="457200"/>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414E151B-80E4-4394-878D-82E894F12CE9}" type="slidenum">
              <a:rPr lang="en-GB" smtClean="0"/>
              <a:t>26</a:t>
            </a:fld>
            <a:endParaRPr lang="en-GB"/>
          </a:p>
        </p:txBody>
      </p:sp>
    </p:spTree>
    <p:extLst>
      <p:ext uri="{BB962C8B-B14F-4D97-AF65-F5344CB8AC3E}">
        <p14:creationId xmlns:p14="http://schemas.microsoft.com/office/powerpoint/2010/main" val="180346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27</a:t>
            </a:fld>
            <a:endParaRPr lang="en-GB"/>
          </a:p>
        </p:txBody>
      </p:sp>
    </p:spTree>
    <p:extLst>
      <p:ext uri="{BB962C8B-B14F-4D97-AF65-F5344CB8AC3E}">
        <p14:creationId xmlns:p14="http://schemas.microsoft.com/office/powerpoint/2010/main" val="2890170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noProof="0" dirty="0"/>
              <a:t>Saliendo del marco de referencia o modelo trabajo en la </a:t>
            </a:r>
            <a:r>
              <a:rPr lang="es-CO" noProof="0" dirty="0" err="1"/>
              <a:t>clasificacion</a:t>
            </a:r>
            <a:r>
              <a:rPr lang="es-CO" noProof="0" dirty="0"/>
              <a:t> vamos a reiterar esa analogía con el numero 10 de nuestro equipo.</a:t>
            </a:r>
          </a:p>
          <a:p>
            <a:r>
              <a:rPr lang="es-CO" noProof="0" dirty="0"/>
              <a:t>Necesitamos organización, habilitación, contexto para que el ecosistema funcione mejor. En que tecnología están interesados. Donde vienen sus proyectos?, esta su organización preparada para un cambio cultural, seguridad de la información podría ser un catalizador?. Al fin un Proyecto que tiene visibilidad en los usuarios y les ayuda a mitigar sus problemas con otras herramientas?</a:t>
            </a:r>
          </a:p>
        </p:txBody>
      </p:sp>
      <p:sp>
        <p:nvSpPr>
          <p:cNvPr id="4" name="Header Placeholder 3"/>
          <p:cNvSpPr>
            <a:spLocks noGrp="1"/>
          </p:cNvSpPr>
          <p:nvPr>
            <p:ph type="hdr" sz="quarter" idx="10"/>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0B97E0EA-178C-4688-84AF-DE002A5B98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688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Resultados</a:t>
            </a:r>
            <a:r>
              <a:rPr lang="en-GB" dirty="0"/>
              <a:t> </a:t>
            </a:r>
            <a:r>
              <a:rPr lang="en-GB" dirty="0" err="1"/>
              <a:t>cuando</a:t>
            </a:r>
            <a:r>
              <a:rPr lang="en-GB" dirty="0"/>
              <a:t> se </a:t>
            </a:r>
            <a:r>
              <a:rPr lang="en-GB" dirty="0" err="1"/>
              <a:t>combina</a:t>
            </a:r>
            <a:r>
              <a:rPr lang="en-GB" dirty="0"/>
              <a:t> con </a:t>
            </a:r>
            <a:r>
              <a:rPr lang="en-GB" dirty="0" err="1"/>
              <a:t>una</a:t>
            </a:r>
            <a:r>
              <a:rPr lang="en-GB" dirty="0"/>
              <a:t> de </a:t>
            </a:r>
            <a:r>
              <a:rPr lang="en-GB" dirty="0" err="1"/>
              <a:t>estas</a:t>
            </a:r>
            <a:r>
              <a:rPr lang="en-GB" dirty="0"/>
              <a:t> </a:t>
            </a:r>
            <a:r>
              <a:rPr lang="en-GB" dirty="0" err="1"/>
              <a:t>tecnologías</a:t>
            </a:r>
            <a:r>
              <a:rPr lang="en-GB" dirty="0"/>
              <a:t> de </a:t>
            </a:r>
            <a:r>
              <a:rPr lang="en-GB" dirty="0" err="1"/>
              <a:t>nuestro</a:t>
            </a:r>
            <a:r>
              <a:rPr lang="en-GB" dirty="0"/>
              <a:t> </a:t>
            </a:r>
            <a:r>
              <a:rPr lang="en-GB" dirty="0" err="1"/>
              <a:t>ecosistema</a:t>
            </a:r>
            <a:r>
              <a:rPr lang="en-GB" dirty="0"/>
              <a:t> anterior.</a:t>
            </a:r>
          </a:p>
          <a:p>
            <a:r>
              <a:rPr lang="en-GB" dirty="0"/>
              <a:t>Un </a:t>
            </a:r>
            <a:r>
              <a:rPr lang="en-GB" dirty="0" err="1"/>
              <a:t>defensa</a:t>
            </a:r>
            <a:r>
              <a:rPr lang="en-GB" dirty="0"/>
              <a:t>!!</a:t>
            </a:r>
          </a:p>
          <a:p>
            <a:r>
              <a:rPr lang="en-GB" dirty="0" err="1"/>
              <a:t>Societe</a:t>
            </a:r>
            <a:r>
              <a:rPr lang="en-GB" dirty="0"/>
              <a:t> </a:t>
            </a:r>
            <a:r>
              <a:rPr lang="en-GB" dirty="0" err="1"/>
              <a:t>Generale</a:t>
            </a:r>
            <a:r>
              <a:rPr lang="en-GB" dirty="0"/>
              <a:t> </a:t>
            </a:r>
            <a:r>
              <a:rPr lang="en-GB" dirty="0" err="1"/>
              <a:t>obtuvo</a:t>
            </a:r>
            <a:r>
              <a:rPr lang="en-GB" dirty="0"/>
              <a:t> </a:t>
            </a:r>
            <a:r>
              <a:rPr lang="en-GB" dirty="0" err="1"/>
              <a:t>mejoras</a:t>
            </a:r>
            <a:r>
              <a:rPr lang="en-GB" dirty="0"/>
              <a:t> </a:t>
            </a:r>
            <a:r>
              <a:rPr lang="en-GB" dirty="0" err="1"/>
              <a:t>sobre</a:t>
            </a:r>
            <a:r>
              <a:rPr lang="en-GB" dirty="0"/>
              <a:t> el 80% </a:t>
            </a:r>
            <a:r>
              <a:rPr lang="en-GB" dirty="0" err="1"/>
              <a:t>en</a:t>
            </a:r>
            <a:r>
              <a:rPr lang="en-GB" dirty="0"/>
              <a:t> </a:t>
            </a:r>
            <a:r>
              <a:rPr lang="en-GB" dirty="0" err="1"/>
              <a:t>los</a:t>
            </a:r>
            <a:r>
              <a:rPr lang="en-GB" dirty="0"/>
              <a:t> incidents </a:t>
            </a:r>
            <a:r>
              <a:rPr lang="en-GB" dirty="0" err="1"/>
              <a:t>reportados</a:t>
            </a:r>
            <a:r>
              <a:rPr lang="en-GB" dirty="0"/>
              <a:t>.</a:t>
            </a:r>
          </a:p>
          <a:p>
            <a:endParaRPr lang="en-GB" dirty="0"/>
          </a:p>
        </p:txBody>
      </p:sp>
      <p:sp>
        <p:nvSpPr>
          <p:cNvPr id="4" name="Header Placeholder 3"/>
          <p:cNvSpPr>
            <a:spLocks noGrp="1"/>
          </p:cNvSpPr>
          <p:nvPr>
            <p:ph type="hdr" sz="quarter" idx="10"/>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0B97E0EA-178C-4688-84AF-DE002A5B98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90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3</a:t>
            </a:fld>
            <a:endParaRPr lang="en-GB"/>
          </a:p>
        </p:txBody>
      </p:sp>
    </p:spTree>
    <p:extLst>
      <p:ext uri="{BB962C8B-B14F-4D97-AF65-F5344CB8AC3E}">
        <p14:creationId xmlns:p14="http://schemas.microsoft.com/office/powerpoint/2010/main" val="47799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0400" cy="3352800"/>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802438" cy="498454"/>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hidden="1"/>
          <p:cNvSpPr>
            <a:spLocks noGrp="1"/>
          </p:cNvSpPr>
          <p:nvPr>
            <p:ph type="ftr" sz="quarter" idx="11"/>
          </p:nvPr>
        </p:nvSpPr>
        <p:spPr>
          <a:xfrm>
            <a:off x="0" y="9436123"/>
            <a:ext cx="6802438" cy="498453"/>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0B97E0EA-178C-4688-84AF-DE002A5B98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420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0B97E0EA-178C-4688-84AF-DE002A5B98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358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0B97E0EA-178C-4688-84AF-DE002A5B98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713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0400" cy="3352800"/>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802438" cy="498454"/>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hidden="1"/>
          <p:cNvSpPr>
            <a:spLocks noGrp="1"/>
          </p:cNvSpPr>
          <p:nvPr>
            <p:ph type="ftr" sz="quarter" idx="11"/>
          </p:nvPr>
        </p:nvSpPr>
        <p:spPr>
          <a:xfrm>
            <a:off x="0" y="9436123"/>
            <a:ext cx="6802438" cy="498453"/>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0B97E0EA-178C-4688-84AF-DE002A5B98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5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Fujitsu – HP</a:t>
            </a:r>
          </a:p>
          <a:p>
            <a:r>
              <a:rPr lang="en-US" dirty="0"/>
              <a:t>Barclays – European Bank</a:t>
            </a:r>
          </a:p>
          <a:p>
            <a:r>
              <a:rPr lang="en-US" dirty="0"/>
              <a:t>Fiat – </a:t>
            </a:r>
            <a:r>
              <a:rPr lang="en-US" dirty="0" err="1"/>
              <a:t>Porche</a:t>
            </a:r>
            <a:endParaRPr lang="en-US" dirty="0"/>
          </a:p>
          <a:p>
            <a:r>
              <a:rPr lang="en-US" dirty="0"/>
              <a:t>Merck - AMGEN</a:t>
            </a:r>
          </a:p>
        </p:txBody>
      </p:sp>
      <p:sp>
        <p:nvSpPr>
          <p:cNvPr id="4" name="Header Placeholder 3"/>
          <p:cNvSpPr>
            <a:spLocks noGrp="1"/>
          </p:cNvSpPr>
          <p:nvPr>
            <p:ph type="hdr" sz="quarter" idx="10"/>
            <p:custDataLst>
              <p:tags r:id="rId1"/>
            </p:custDataLst>
          </p:nvPr>
        </p:nvSpPr>
        <p:spPr>
          <a:xfrm>
            <a:off x="0" y="0"/>
            <a:ext cx="6858000" cy="458788"/>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COMMERCIAL-IN-CONFIDENCE</a:t>
            </a: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marL="0" marR="0" lvl="0" indent="0" algn="ctr" defTabSz="12193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COMMERCIAL-IN-CONFIDENCE</a:t>
            </a: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EXTERNAL</a:t>
            </a:r>
          </a:p>
        </p:txBody>
      </p:sp>
      <p:sp>
        <p:nvSpPr>
          <p:cNvPr id="6" name="Slide Number Placeholder 5"/>
          <p:cNvSpPr>
            <a:spLocks noGrp="1"/>
          </p:cNvSpPr>
          <p:nvPr>
            <p:ph type="sldNum" sz="quarter" idx="12"/>
          </p:nvPr>
        </p:nvSpPr>
        <p:spPr/>
        <p:txBody>
          <a:bodyPr/>
          <a:lstStyle/>
          <a:p>
            <a:pPr marL="0" marR="0" lvl="0" indent="0" algn="r" defTabSz="1219352" rtl="0" eaLnBrk="1" fontAlgn="auto" latinLnBrk="0" hangingPunct="1">
              <a:lnSpc>
                <a:spcPct val="100000"/>
              </a:lnSpc>
              <a:spcBef>
                <a:spcPts val="0"/>
              </a:spcBef>
              <a:spcAft>
                <a:spcPts val="0"/>
              </a:spcAft>
              <a:buClrTx/>
              <a:buSzTx/>
              <a:buFontTx/>
              <a:buNone/>
              <a:tabLst/>
              <a:defRPr/>
            </a:pPr>
            <a:fld id="{6F8EF7F4-317E-4846-9639-C9E81FC1A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35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60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7E0EA-178C-4688-84AF-DE002A5B9809}" type="slidenum">
              <a:rPr lang="en-GB" smtClean="0"/>
              <a:t>5</a:t>
            </a:fld>
            <a:endParaRPr lang="en-GB"/>
          </a:p>
        </p:txBody>
      </p:sp>
    </p:spTree>
    <p:extLst>
      <p:ext uri="{BB962C8B-B14F-4D97-AF65-F5344CB8AC3E}">
        <p14:creationId xmlns:p14="http://schemas.microsoft.com/office/powerpoint/2010/main" val="24953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a:t>COMMERCIAL-IN-CONFIDENCE</a:t>
            </a:r>
            <a:r>
              <a:rPr lang="en-GB">
                <a:solidFill>
                  <a:srgbClr val="000000"/>
                </a:solidFill>
              </a:rPr>
              <a:t> EXTERNAL</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a:t>COMMERCIAL-IN-CONFIDENCE</a:t>
            </a:r>
            <a:r>
              <a:rPr lang="en-GB">
                <a:solidFill>
                  <a:srgbClr val="000000"/>
                </a:solidFill>
              </a:rPr>
              <a:t> EXTERNAL</a:t>
            </a:r>
          </a:p>
        </p:txBody>
      </p:sp>
      <p:sp>
        <p:nvSpPr>
          <p:cNvPr id="6" name="Slide Number Placeholder 5"/>
          <p:cNvSpPr>
            <a:spLocks noGrp="1"/>
          </p:cNvSpPr>
          <p:nvPr>
            <p:ph type="sldNum" sz="quarter" idx="12"/>
          </p:nvPr>
        </p:nvSpPr>
        <p:spPr/>
        <p:txBody>
          <a:bodyPr/>
          <a:lstStyle/>
          <a:p>
            <a:fld id="{0B97E0EA-178C-4688-84AF-DE002A5B9809}" type="slidenum">
              <a:rPr lang="en-GB" smtClean="0"/>
              <a:t>6</a:t>
            </a:fld>
            <a:endParaRPr lang="en-GB"/>
          </a:p>
        </p:txBody>
      </p:sp>
    </p:spTree>
    <p:extLst>
      <p:ext uri="{BB962C8B-B14F-4D97-AF65-F5344CB8AC3E}">
        <p14:creationId xmlns:p14="http://schemas.microsoft.com/office/powerpoint/2010/main" val="163354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7E0EA-178C-4688-84AF-DE002A5B9809}" type="slidenum">
              <a:rPr lang="en-GB" smtClean="0"/>
              <a:t>7</a:t>
            </a:fld>
            <a:endParaRPr lang="en-GB"/>
          </a:p>
        </p:txBody>
      </p:sp>
    </p:spTree>
    <p:extLst>
      <p:ext uri="{BB962C8B-B14F-4D97-AF65-F5344CB8AC3E}">
        <p14:creationId xmlns:p14="http://schemas.microsoft.com/office/powerpoint/2010/main" val="233698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noProof="0"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7E0EA-178C-4688-84AF-DE002A5B9809}" type="slidenum">
              <a:rPr lang="en-GB" smtClean="0"/>
              <a:t>8</a:t>
            </a:fld>
            <a:endParaRPr lang="en-GB"/>
          </a:p>
        </p:txBody>
      </p:sp>
    </p:spTree>
    <p:extLst>
      <p:ext uri="{BB962C8B-B14F-4D97-AF65-F5344CB8AC3E}">
        <p14:creationId xmlns:p14="http://schemas.microsoft.com/office/powerpoint/2010/main" val="61398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noProof="0"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7E0EA-178C-4688-84AF-DE002A5B9809}" type="slidenum">
              <a:rPr lang="en-GB" smtClean="0"/>
              <a:t>9</a:t>
            </a:fld>
            <a:endParaRPr lang="en-GB"/>
          </a:p>
        </p:txBody>
      </p:sp>
    </p:spTree>
    <p:extLst>
      <p:ext uri="{BB962C8B-B14F-4D97-AF65-F5344CB8AC3E}">
        <p14:creationId xmlns:p14="http://schemas.microsoft.com/office/powerpoint/2010/main" val="13189231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0.xml"/><Relationship Id="rId4" Type="http://schemas.microsoft.com/office/2007/relationships/hdphoto" Target="../media/hdphoto5.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1.xml"/><Relationship Id="rId4" Type="http://schemas.microsoft.com/office/2007/relationships/hdphoto" Target="../media/hdphoto6.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7.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Z:\Clients\B\Bolden James\Job Ref 5509 - New Corporate Template\Artwork\1508319950_27419d8a9a_o.jpg"/>
          <p:cNvPicPr>
            <a:picLocks noChangeAspect="1" noChangeArrowheads="1"/>
          </p:cNvPicPr>
          <p:nvPr userDrawn="1"/>
        </p:nvPicPr>
        <p:blipFill rotWithShape="1">
          <a:blip r:embed="rId2" cstate="email">
            <a:graysc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Blue Rectangle"/>
          <p:cNvSpPr/>
          <p:nvPr userDrawn="1"/>
        </p:nvSpPr>
        <p:spPr>
          <a:xfrm>
            <a:off x="0" y="1"/>
            <a:ext cx="9145588" cy="685958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10" name="Group 9"/>
          <p:cNvGrpSpPr/>
          <p:nvPr userDrawn="1"/>
        </p:nvGrpSpPr>
        <p:grpSpPr>
          <a:xfrm>
            <a:off x="1269470" y="1161465"/>
            <a:ext cx="6606658" cy="824105"/>
            <a:chOff x="3277589" y="1365661"/>
            <a:chExt cx="2565070" cy="823914"/>
          </a:xfrm>
        </p:grpSpPr>
        <p:cxnSp>
          <p:nvCxnSpPr>
            <p:cNvPr id="11" name="Straight Connector 10"/>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8"/>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288123" y="6113362"/>
            <a:ext cx="2045907" cy="5536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 y="4038138"/>
            <a:ext cx="9145589" cy="1311580"/>
          </a:xfrm>
          <a:prstGeom prst="rect">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spcCol="0" rtlCol="0" anchor="ctr"/>
          <a:lstStyle/>
          <a:p>
            <a:pPr algn="ctr"/>
            <a:endParaRPr lang="en-GB"/>
          </a:p>
        </p:txBody>
      </p:sp>
      <p:sp>
        <p:nvSpPr>
          <p:cNvPr id="2" name="Title 1"/>
          <p:cNvSpPr>
            <a:spLocks noGrp="1"/>
          </p:cNvSpPr>
          <p:nvPr>
            <p:ph type="ctrTitle" hasCustomPrompt="1"/>
          </p:nvPr>
        </p:nvSpPr>
        <p:spPr>
          <a:xfrm>
            <a:off x="1289810" y="870480"/>
            <a:ext cx="6565052" cy="950676"/>
          </a:xfrm>
        </p:spPr>
        <p:txBody>
          <a:bodyPr>
            <a:normAutofit/>
          </a:bodyPr>
          <a:lstStyle>
            <a:lvl1pPr>
              <a:defRPr lang="en-GB" sz="4000" b="1" kern="1200" cap="all" baseline="0" dirty="0">
                <a:solidFill>
                  <a:schemeClr val="bg1"/>
                </a:solidFill>
                <a:latin typeface="+mn-lt"/>
                <a:ea typeface="+mn-ea"/>
                <a:cs typeface="+mn-cs"/>
              </a:defRPr>
            </a:lvl1pPr>
          </a:lstStyle>
          <a:p>
            <a:r>
              <a:rPr lang="en-US" dirty="0"/>
              <a:t>Click to edit title </a:t>
            </a:r>
            <a:endParaRPr lang="en-GB" dirty="0"/>
          </a:p>
        </p:txBody>
      </p:sp>
      <p:sp>
        <p:nvSpPr>
          <p:cNvPr id="3" name="Subtitle 2"/>
          <p:cNvSpPr>
            <a:spLocks noGrp="1"/>
          </p:cNvSpPr>
          <p:nvPr>
            <p:ph type="subTitle" idx="1"/>
          </p:nvPr>
        </p:nvSpPr>
        <p:spPr>
          <a:xfrm>
            <a:off x="1371838" y="1696772"/>
            <a:ext cx="6401912" cy="504147"/>
          </a:xfrm>
        </p:spPr>
        <p:txBody>
          <a:bodyPr>
            <a:normAutofit/>
          </a:bodyPr>
          <a:lstStyle>
            <a:lvl1pPr marL="0" indent="0" algn="ctr" defTabSz="1219352" rtl="0" eaLnBrk="1" latinLnBrk="0" hangingPunct="1">
              <a:buNone/>
              <a:defRPr lang="en-GB" sz="2000" kern="1200" cap="all" baseline="0" dirty="0">
                <a:solidFill>
                  <a:schemeClr val="bg1"/>
                </a:solidFill>
                <a:latin typeface="+mn-lt"/>
                <a:ea typeface="+mn-ea"/>
                <a:cs typeface="+mn-cs"/>
              </a:defRPr>
            </a:lvl1pPr>
            <a:lvl2pPr marL="457257" indent="0" algn="ctr">
              <a:buNone/>
              <a:defRPr>
                <a:solidFill>
                  <a:schemeClr val="tx1">
                    <a:tint val="75000"/>
                  </a:schemeClr>
                </a:solidFill>
              </a:defRPr>
            </a:lvl2pPr>
            <a:lvl3pPr marL="914514" indent="0" algn="ctr">
              <a:buNone/>
              <a:defRPr>
                <a:solidFill>
                  <a:schemeClr val="tx1">
                    <a:tint val="75000"/>
                  </a:schemeClr>
                </a:solidFill>
              </a:defRPr>
            </a:lvl3pPr>
            <a:lvl4pPr marL="1371771" indent="0" algn="ctr">
              <a:buNone/>
              <a:defRPr>
                <a:solidFill>
                  <a:schemeClr val="tx1">
                    <a:tint val="75000"/>
                  </a:schemeClr>
                </a:solidFill>
              </a:defRPr>
            </a:lvl4pPr>
            <a:lvl5pPr marL="1829029" indent="0" algn="ctr">
              <a:buNone/>
              <a:defRPr>
                <a:solidFill>
                  <a:schemeClr val="tx1">
                    <a:tint val="75000"/>
                  </a:schemeClr>
                </a:solidFill>
              </a:defRPr>
            </a:lvl5pPr>
            <a:lvl6pPr marL="2286286" indent="0" algn="ctr">
              <a:buNone/>
              <a:defRPr>
                <a:solidFill>
                  <a:schemeClr val="tx1">
                    <a:tint val="75000"/>
                  </a:schemeClr>
                </a:solidFill>
              </a:defRPr>
            </a:lvl6pPr>
            <a:lvl7pPr marL="2743543" indent="0" algn="ctr">
              <a:buNone/>
              <a:defRPr>
                <a:solidFill>
                  <a:schemeClr val="tx1">
                    <a:tint val="75000"/>
                  </a:schemeClr>
                </a:solidFill>
              </a:defRPr>
            </a:lvl7pPr>
            <a:lvl8pPr marL="3200800" indent="0" algn="ctr">
              <a:buNone/>
              <a:defRPr>
                <a:solidFill>
                  <a:schemeClr val="tx1">
                    <a:tint val="75000"/>
                  </a:schemeClr>
                </a:solidFill>
              </a:defRPr>
            </a:lvl8pPr>
            <a:lvl9pPr marL="3658057" indent="0" algn="ctr">
              <a:buNone/>
              <a:defRPr>
                <a:solidFill>
                  <a:schemeClr val="tx1">
                    <a:tint val="75000"/>
                  </a:schemeClr>
                </a:solidFill>
              </a:defRPr>
            </a:lvl9pPr>
          </a:lstStyle>
          <a:p>
            <a:r>
              <a:rPr lang="en-US" dirty="0"/>
              <a:t>Click to edit Master subtitle style</a:t>
            </a:r>
            <a:endParaRPr lang="en-GB" dirty="0"/>
          </a:p>
        </p:txBody>
      </p:sp>
      <p:sp>
        <p:nvSpPr>
          <p:cNvPr id="22" name="Picture Placeholder 21"/>
          <p:cNvSpPr>
            <a:spLocks noGrp="1"/>
          </p:cNvSpPr>
          <p:nvPr>
            <p:ph type="pic" sz="quarter" idx="10"/>
          </p:nvPr>
        </p:nvSpPr>
        <p:spPr>
          <a:xfrm>
            <a:off x="1155434" y="4144963"/>
            <a:ext cx="1098550" cy="1098550"/>
          </a:xfrm>
        </p:spPr>
        <p:txBody>
          <a:bodyPr>
            <a:normAutofit/>
          </a:bodyPr>
          <a:lstStyle>
            <a:lvl1pPr marL="0" indent="0">
              <a:buNone/>
              <a:defRPr sz="1200"/>
            </a:lvl1pPr>
          </a:lstStyle>
          <a:p>
            <a:endParaRPr lang="en-GB" dirty="0"/>
          </a:p>
        </p:txBody>
      </p:sp>
      <p:sp>
        <p:nvSpPr>
          <p:cNvPr id="23" name="Picture Placeholder 21"/>
          <p:cNvSpPr>
            <a:spLocks noGrp="1"/>
          </p:cNvSpPr>
          <p:nvPr>
            <p:ph type="pic" sz="quarter" idx="11"/>
          </p:nvPr>
        </p:nvSpPr>
        <p:spPr>
          <a:xfrm>
            <a:off x="5547880" y="4144963"/>
            <a:ext cx="1098550" cy="1098550"/>
          </a:xfrm>
        </p:spPr>
        <p:txBody>
          <a:bodyPr>
            <a:normAutofit/>
          </a:bodyPr>
          <a:lstStyle>
            <a:lvl1pPr marL="0" indent="0">
              <a:buNone/>
              <a:defRPr sz="1200"/>
            </a:lvl1pPr>
          </a:lstStyle>
          <a:p>
            <a:endParaRPr lang="en-GB" dirty="0"/>
          </a:p>
        </p:txBody>
      </p:sp>
      <p:sp>
        <p:nvSpPr>
          <p:cNvPr id="25" name="Text Placeholder 24"/>
          <p:cNvSpPr>
            <a:spLocks noGrp="1"/>
          </p:cNvSpPr>
          <p:nvPr>
            <p:ph type="body" sz="quarter" idx="12" hasCustomPrompt="1"/>
          </p:nvPr>
        </p:nvSpPr>
        <p:spPr>
          <a:xfrm>
            <a:off x="2264883"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26" name="Text Placeholder 24"/>
          <p:cNvSpPr>
            <a:spLocks noGrp="1"/>
          </p:cNvSpPr>
          <p:nvPr>
            <p:ph type="body" sz="quarter" idx="13" hasCustomPrompt="1"/>
          </p:nvPr>
        </p:nvSpPr>
        <p:spPr>
          <a:xfrm>
            <a:off x="6642771"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5" name="Picture Placeholder 4"/>
          <p:cNvSpPr>
            <a:spLocks noGrp="1"/>
          </p:cNvSpPr>
          <p:nvPr>
            <p:ph type="pic" sz="quarter" idx="14" hasCustomPrompt="1"/>
          </p:nvPr>
        </p:nvSpPr>
        <p:spPr>
          <a:xfrm>
            <a:off x="6705600" y="6110288"/>
            <a:ext cx="2074863" cy="465137"/>
          </a:xfrm>
        </p:spPr>
        <p:txBody>
          <a:bodyPr anchor="ctr">
            <a:noAutofit/>
          </a:bodyPr>
          <a:lstStyle>
            <a:lvl1pPr marL="0" indent="0">
              <a:buNone/>
              <a:defRPr sz="1800">
                <a:solidFill>
                  <a:schemeClr val="bg1"/>
                </a:solidFill>
              </a:defRPr>
            </a:lvl1pPr>
          </a:lstStyle>
          <a:p>
            <a:r>
              <a:rPr lang="en-GB" dirty="0"/>
              <a:t>logo</a:t>
            </a:r>
          </a:p>
        </p:txBody>
      </p:sp>
    </p:spTree>
    <p:extLst>
      <p:ext uri="{BB962C8B-B14F-4D97-AF65-F5344CB8AC3E}">
        <p14:creationId xmlns:p14="http://schemas.microsoft.com/office/powerpoint/2010/main" val="42553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text boxes and bottom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8" name="Footer Placeholder 7"/>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9" name="Slide Number Placeholder 8"/>
          <p:cNvSpPr>
            <a:spLocks noGrp="1"/>
          </p:cNvSpPr>
          <p:nvPr>
            <p:ph type="sldNum" sz="quarter" idx="12"/>
          </p:nvPr>
        </p:nvSpPr>
        <p:spPr/>
        <p:txBody>
          <a:bodyPr/>
          <a:lstStyle/>
          <a:p>
            <a:fld id="{64EB62D6-6EBA-4CB7-A2E4-EF30E8FA3F74}" type="slidenum">
              <a:rPr lang="en-GB" smtClean="0"/>
              <a:t>‹Nº›</a:t>
            </a:fld>
            <a:endParaRPr lang="en-GB"/>
          </a:p>
        </p:txBody>
      </p:sp>
      <p:sp>
        <p:nvSpPr>
          <p:cNvPr id="10" name="Rectangle 9"/>
          <p:cNvSpPr/>
          <p:nvPr userDrawn="1"/>
        </p:nvSpPr>
        <p:spPr>
          <a:xfrm>
            <a:off x="0" y="1130317"/>
            <a:ext cx="9145588" cy="51145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6" name="Picture Placeholder 21"/>
          <p:cNvSpPr>
            <a:spLocks noGrp="1"/>
          </p:cNvSpPr>
          <p:nvPr>
            <p:ph type="pic" sz="quarter" idx="10"/>
          </p:nvPr>
        </p:nvSpPr>
        <p:spPr>
          <a:xfrm>
            <a:off x="0" y="3687576"/>
            <a:ext cx="9145588" cy="2557259"/>
          </a:xfrm>
        </p:spPr>
        <p:txBody>
          <a:bodyPr>
            <a:normAutofit/>
          </a:bodyPr>
          <a:lstStyle>
            <a:lvl1pPr marL="0" indent="0" algn="ctr">
              <a:buNone/>
              <a:defRPr sz="1800"/>
            </a:lvl1pPr>
          </a:lstStyle>
          <a:p>
            <a:endParaRPr lang="en-GB" dirty="0"/>
          </a:p>
        </p:txBody>
      </p:sp>
      <p:sp>
        <p:nvSpPr>
          <p:cNvPr id="11" name="Oval 10"/>
          <p:cNvSpPr/>
          <p:nvPr userDrawn="1"/>
        </p:nvSpPr>
        <p:spPr>
          <a:xfrm>
            <a:off x="739155" y="1341110"/>
            <a:ext cx="671741" cy="671780"/>
          </a:xfrm>
          <a:prstGeom prst="ellipse">
            <a:avLst/>
          </a:prstGeom>
          <a:gradFill flip="none" rotWithShape="1">
            <a:gsLst>
              <a:gs pos="0">
                <a:srgbClr val="A1DA00"/>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2" name="Oval 11"/>
          <p:cNvSpPr/>
          <p:nvPr userDrawn="1"/>
        </p:nvSpPr>
        <p:spPr>
          <a:xfrm>
            <a:off x="784543" y="1386501"/>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3" name="Oval 12"/>
          <p:cNvSpPr/>
          <p:nvPr userDrawn="1"/>
        </p:nvSpPr>
        <p:spPr>
          <a:xfrm>
            <a:off x="2490031" y="1345726"/>
            <a:ext cx="671741" cy="671780"/>
          </a:xfrm>
          <a:prstGeom prst="ellipse">
            <a:avLst/>
          </a:prstGeom>
          <a:gradFill flip="none" rotWithShape="1">
            <a:gsLst>
              <a:gs pos="0">
                <a:srgbClr val="89BFE7"/>
              </a:gs>
              <a:gs pos="10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4" name="Oval 13"/>
          <p:cNvSpPr/>
          <p:nvPr userDrawn="1"/>
        </p:nvSpPr>
        <p:spPr>
          <a:xfrm>
            <a:off x="2535419"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5" name="Oval 14"/>
          <p:cNvSpPr/>
          <p:nvPr userDrawn="1"/>
        </p:nvSpPr>
        <p:spPr>
          <a:xfrm>
            <a:off x="4240908" y="1345726"/>
            <a:ext cx="671741" cy="671780"/>
          </a:xfrm>
          <a:prstGeom prst="ellipse">
            <a:avLst/>
          </a:prstGeom>
          <a:gradFill flip="none" rotWithShape="1">
            <a:gsLst>
              <a:gs pos="0">
                <a:schemeClr val="accent3"/>
              </a:gs>
              <a:gs pos="100000">
                <a:srgbClr val="BD682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6" name="Oval 15"/>
          <p:cNvSpPr/>
          <p:nvPr userDrawn="1"/>
        </p:nvSpPr>
        <p:spPr>
          <a:xfrm>
            <a:off x="4286296"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7" name="Oval 16"/>
          <p:cNvSpPr/>
          <p:nvPr userDrawn="1"/>
        </p:nvSpPr>
        <p:spPr>
          <a:xfrm>
            <a:off x="5991786" y="1345726"/>
            <a:ext cx="671741" cy="671780"/>
          </a:xfrm>
          <a:prstGeom prst="ellipse">
            <a:avLst/>
          </a:prstGeom>
          <a:gradFill flip="none" rotWithShape="1">
            <a:gsLst>
              <a:gs pos="0">
                <a:srgbClr val="005CB0"/>
              </a:gs>
              <a:gs pos="100000">
                <a:schemeClr val="accent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8" name="Oval 17"/>
          <p:cNvSpPr/>
          <p:nvPr userDrawn="1"/>
        </p:nvSpPr>
        <p:spPr>
          <a:xfrm>
            <a:off x="6037174"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9" name="Freeform 18"/>
          <p:cNvSpPr/>
          <p:nvPr userDrawn="1"/>
        </p:nvSpPr>
        <p:spPr>
          <a:xfrm>
            <a:off x="355217" y="1676071"/>
            <a:ext cx="143961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0" name="Freeform 19"/>
          <p:cNvSpPr/>
          <p:nvPr userDrawn="1"/>
        </p:nvSpPr>
        <p:spPr>
          <a:xfrm>
            <a:off x="2106093" y="1676071"/>
            <a:ext cx="143961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1" name="Freeform 20"/>
          <p:cNvSpPr/>
          <p:nvPr userDrawn="1"/>
        </p:nvSpPr>
        <p:spPr>
          <a:xfrm>
            <a:off x="3856972" y="1676071"/>
            <a:ext cx="143961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2" name="Freeform 21"/>
          <p:cNvSpPr/>
          <p:nvPr userDrawn="1"/>
        </p:nvSpPr>
        <p:spPr>
          <a:xfrm>
            <a:off x="5607848" y="1676071"/>
            <a:ext cx="143961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31" name="Freeform 30"/>
          <p:cNvSpPr/>
          <p:nvPr userDrawn="1"/>
        </p:nvSpPr>
        <p:spPr>
          <a:xfrm>
            <a:off x="7358728" y="1676071"/>
            <a:ext cx="143961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32" name="Oval 31"/>
          <p:cNvSpPr/>
          <p:nvPr userDrawn="1"/>
        </p:nvSpPr>
        <p:spPr>
          <a:xfrm>
            <a:off x="7742664" y="1345726"/>
            <a:ext cx="671741" cy="671780"/>
          </a:xfrm>
          <a:prstGeom prst="ellipse">
            <a:avLst/>
          </a:prstGeom>
          <a:gradFill flip="none" rotWithShape="1">
            <a:gsLst>
              <a:gs pos="0">
                <a:schemeClr val="bg1">
                  <a:lumMod val="75000"/>
                </a:schemeClr>
              </a:gs>
              <a:gs pos="100000">
                <a:schemeClr val="bg1">
                  <a:lumMod val="6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33" name="Oval 32"/>
          <p:cNvSpPr/>
          <p:nvPr userDrawn="1"/>
        </p:nvSpPr>
        <p:spPr>
          <a:xfrm>
            <a:off x="7788052"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5" name="Text Placeholder 4"/>
          <p:cNvSpPr>
            <a:spLocks noGrp="1"/>
          </p:cNvSpPr>
          <p:nvPr>
            <p:ph type="body" sz="quarter" idx="13" hasCustomPrompt="1"/>
          </p:nvPr>
        </p:nvSpPr>
        <p:spPr>
          <a:xfrm>
            <a:off x="361950" y="2105025"/>
            <a:ext cx="143351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6" name="Text Placeholder 4"/>
          <p:cNvSpPr>
            <a:spLocks noGrp="1"/>
          </p:cNvSpPr>
          <p:nvPr>
            <p:ph type="body" sz="quarter" idx="14" hasCustomPrompt="1"/>
          </p:nvPr>
        </p:nvSpPr>
        <p:spPr>
          <a:xfrm>
            <a:off x="2106093" y="2105025"/>
            <a:ext cx="143351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7" name="Text Placeholder 4"/>
          <p:cNvSpPr>
            <a:spLocks noGrp="1"/>
          </p:cNvSpPr>
          <p:nvPr>
            <p:ph type="body" sz="quarter" idx="15" hasCustomPrompt="1"/>
          </p:nvPr>
        </p:nvSpPr>
        <p:spPr>
          <a:xfrm>
            <a:off x="3863076" y="2105025"/>
            <a:ext cx="143351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8" name="Text Placeholder 4"/>
          <p:cNvSpPr>
            <a:spLocks noGrp="1"/>
          </p:cNvSpPr>
          <p:nvPr>
            <p:ph type="body" sz="quarter" idx="16" hasCustomPrompt="1"/>
          </p:nvPr>
        </p:nvSpPr>
        <p:spPr>
          <a:xfrm>
            <a:off x="5607848" y="2105025"/>
            <a:ext cx="143351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9" name="Text Placeholder 4"/>
          <p:cNvSpPr>
            <a:spLocks noGrp="1"/>
          </p:cNvSpPr>
          <p:nvPr>
            <p:ph type="body" sz="quarter" idx="17" hasCustomPrompt="1"/>
          </p:nvPr>
        </p:nvSpPr>
        <p:spPr>
          <a:xfrm>
            <a:off x="7364832" y="2105025"/>
            <a:ext cx="143351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40" name="Text Placeholder 4"/>
          <p:cNvSpPr>
            <a:spLocks noGrp="1"/>
          </p:cNvSpPr>
          <p:nvPr>
            <p:ph type="body" sz="quarter" idx="18" hasCustomPrompt="1"/>
          </p:nvPr>
        </p:nvSpPr>
        <p:spPr>
          <a:xfrm>
            <a:off x="361950" y="2602010"/>
            <a:ext cx="1433513"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5" name="Text Placeholder 4"/>
          <p:cNvSpPr>
            <a:spLocks noGrp="1"/>
          </p:cNvSpPr>
          <p:nvPr>
            <p:ph type="body" sz="quarter" idx="23" hasCustomPrompt="1"/>
          </p:nvPr>
        </p:nvSpPr>
        <p:spPr>
          <a:xfrm>
            <a:off x="2112198" y="2602010"/>
            <a:ext cx="1433513"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6" name="Text Placeholder 4"/>
          <p:cNvSpPr>
            <a:spLocks noGrp="1"/>
          </p:cNvSpPr>
          <p:nvPr>
            <p:ph type="body" sz="quarter" idx="24" hasCustomPrompt="1"/>
          </p:nvPr>
        </p:nvSpPr>
        <p:spPr>
          <a:xfrm>
            <a:off x="3863076" y="2602010"/>
            <a:ext cx="1433513" cy="925940"/>
          </a:xfrm>
        </p:spPr>
        <p:txBody>
          <a:bodyPr anchor="t">
            <a:noAutofit/>
          </a:bodyPr>
          <a:lstStyle>
            <a:lvl1pPr marL="0" indent="0" algn="ctr">
              <a:buNone/>
              <a:defRPr lang="en-US" sz="1000" kern="1200" dirty="0" smtClean="0">
                <a:solidFill>
                  <a:schemeClr val="tx1"/>
                </a:solidFill>
                <a:latin typeface="+mn-lt"/>
                <a:ea typeface="+mn-ea"/>
                <a:cs typeface="+mn-cs"/>
              </a:defRPr>
            </a:lvl1pPr>
          </a:lstStyle>
          <a:p>
            <a:pPr lvl="0"/>
            <a:r>
              <a:rPr lang="en-US" dirty="0"/>
              <a:t>Add text</a:t>
            </a:r>
          </a:p>
        </p:txBody>
      </p:sp>
      <p:sp>
        <p:nvSpPr>
          <p:cNvPr id="47" name="Text Placeholder 4"/>
          <p:cNvSpPr>
            <a:spLocks noGrp="1"/>
          </p:cNvSpPr>
          <p:nvPr>
            <p:ph type="body" sz="quarter" idx="25" hasCustomPrompt="1"/>
          </p:nvPr>
        </p:nvSpPr>
        <p:spPr>
          <a:xfrm>
            <a:off x="5610899" y="2602010"/>
            <a:ext cx="1433513" cy="925940"/>
          </a:xfrm>
        </p:spPr>
        <p:txBody>
          <a:bodyPr anchor="t">
            <a:noAutofit/>
          </a:bodyPr>
          <a:lstStyle>
            <a:lvl1pPr marL="0" indent="0" algn="ctr">
              <a:buNone/>
              <a:defRPr sz="1000">
                <a:solidFill>
                  <a:schemeClr val="tx1"/>
                </a:solidFill>
              </a:defRPr>
            </a:lvl1pPr>
          </a:lstStyle>
          <a:p>
            <a:pPr lvl="0"/>
            <a:r>
              <a:rPr lang="en-US" dirty="0"/>
              <a:t>Add text</a:t>
            </a:r>
          </a:p>
        </p:txBody>
      </p:sp>
      <p:sp>
        <p:nvSpPr>
          <p:cNvPr id="48" name="Text Placeholder 4"/>
          <p:cNvSpPr>
            <a:spLocks noGrp="1"/>
          </p:cNvSpPr>
          <p:nvPr>
            <p:ph type="body" sz="quarter" idx="26" hasCustomPrompt="1"/>
          </p:nvPr>
        </p:nvSpPr>
        <p:spPr>
          <a:xfrm>
            <a:off x="7361777" y="2602010"/>
            <a:ext cx="1433513" cy="925940"/>
          </a:xfrm>
        </p:spPr>
        <p:txBody>
          <a:bodyPr anchor="t">
            <a:noAutofit/>
          </a:bodyPr>
          <a:lstStyle>
            <a:lvl1pPr marL="0" indent="0" algn="ctr">
              <a:buNone/>
              <a:defRPr sz="1000">
                <a:solidFill>
                  <a:schemeClr val="tx1"/>
                </a:solidFill>
              </a:defRPr>
            </a:lvl1pPr>
          </a:lstStyle>
          <a:p>
            <a:pPr lvl="0"/>
            <a:r>
              <a:rPr lang="en-US" dirty="0"/>
              <a:t>Add text</a:t>
            </a:r>
          </a:p>
        </p:txBody>
      </p:sp>
    </p:spTree>
    <p:extLst>
      <p:ext uri="{BB962C8B-B14F-4D97-AF65-F5344CB8AC3E}">
        <p14:creationId xmlns:p14="http://schemas.microsoft.com/office/powerpoint/2010/main" val="4057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3" presetClass="entr" presetSubtype="272"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2/3*#ppt_w"/>
                                          </p:val>
                                        </p:tav>
                                        <p:tav tm="100000">
                                          <p:val>
                                            <p:strVal val="#ppt_w"/>
                                          </p:val>
                                        </p:tav>
                                      </p:tavLst>
                                    </p:anim>
                                    <p:anim calcmode="lin" valueType="num">
                                      <p:cBhvr>
                                        <p:cTn id="15" dur="500" fill="hold"/>
                                        <p:tgtEl>
                                          <p:spTgt spid="11"/>
                                        </p:tgtEl>
                                        <p:attrNameLst>
                                          <p:attrName>ppt_h</p:attrName>
                                        </p:attrNameLst>
                                      </p:cBhvr>
                                      <p:tavLst>
                                        <p:tav tm="0">
                                          <p:val>
                                            <p:strVal val="2/3*#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23" presetClass="entr" presetSubtype="288"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4/3*#ppt_w"/>
                                          </p:val>
                                        </p:tav>
                                        <p:tav tm="100000">
                                          <p:val>
                                            <p:strVal val="#ppt_w"/>
                                          </p:val>
                                        </p:tav>
                                      </p:tavLst>
                                    </p:anim>
                                    <p:anim calcmode="lin" valueType="num">
                                      <p:cBhvr>
                                        <p:cTn id="22" dur="500" fill="hold"/>
                                        <p:tgtEl>
                                          <p:spTgt spid="12"/>
                                        </p:tgtEl>
                                        <p:attrNameLst>
                                          <p:attrName>ppt_h</p:attrName>
                                        </p:attrNameLst>
                                      </p:cBhvr>
                                      <p:tavLst>
                                        <p:tav tm="0">
                                          <p:val>
                                            <p:strVal val="4/3*#ppt_h"/>
                                          </p:val>
                                        </p:tav>
                                        <p:tav tm="100000">
                                          <p:val>
                                            <p:strVal val="#ppt_h"/>
                                          </p:val>
                                        </p:tav>
                                      </p:tavLst>
                                    </p:anim>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1750"/>
                                        <p:tgtEl>
                                          <p:spTgt spid="19"/>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3" presetClass="entr" presetSubtype="272" fill="hold" grpId="1"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strVal val="2/3*#ppt_w"/>
                                          </p:val>
                                        </p:tav>
                                        <p:tav tm="100000">
                                          <p:val>
                                            <p:strVal val="#ppt_w"/>
                                          </p:val>
                                        </p:tav>
                                      </p:tavLst>
                                    </p:anim>
                                    <p:anim calcmode="lin" valueType="num">
                                      <p:cBhvr>
                                        <p:cTn id="39" dur="500" fill="hold"/>
                                        <p:tgtEl>
                                          <p:spTgt spid="13"/>
                                        </p:tgtEl>
                                        <p:attrNameLst>
                                          <p:attrName>ppt_h</p:attrName>
                                        </p:attrNameLst>
                                      </p:cBhvr>
                                      <p:tavLst>
                                        <p:tav tm="0">
                                          <p:val>
                                            <p:strVal val="2/3*#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23" presetClass="entr" presetSubtype="288"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strVal val="4/3*#ppt_w"/>
                                          </p:val>
                                        </p:tav>
                                        <p:tav tm="100000">
                                          <p:val>
                                            <p:strVal val="#ppt_w"/>
                                          </p:val>
                                        </p:tav>
                                      </p:tavLst>
                                    </p:anim>
                                    <p:anim calcmode="lin" valueType="num">
                                      <p:cBhvr>
                                        <p:cTn id="46" dur="500" fill="hold"/>
                                        <p:tgtEl>
                                          <p:spTgt spid="14"/>
                                        </p:tgtEl>
                                        <p:attrNameLst>
                                          <p:attrName>ppt_h</p:attrName>
                                        </p:attrNameLst>
                                      </p:cBhvr>
                                      <p:tavLst>
                                        <p:tav tm="0">
                                          <p:val>
                                            <p:strVal val="4/3*#ppt_h"/>
                                          </p:val>
                                        </p:tav>
                                        <p:tav tm="100000">
                                          <p:val>
                                            <p:strVal val="#ppt_h"/>
                                          </p:val>
                                        </p:tav>
                                      </p:tavLst>
                                    </p:anim>
                                  </p:childTnLst>
                                </p:cTn>
                              </p:par>
                              <p:par>
                                <p:cTn id="47" presetID="2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edge">
                                      <p:cBhvr>
                                        <p:cTn id="49" dur="1750"/>
                                        <p:tgtEl>
                                          <p:spTgt spid="20"/>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45">
                                            <p:txEl>
                                              <p:pRg st="0" end="0"/>
                                            </p:txEl>
                                          </p:spTgt>
                                        </p:tgtEl>
                                        <p:attrNameLst>
                                          <p:attrName>style.visibility</p:attrName>
                                        </p:attrNameLst>
                                      </p:cBhvr>
                                      <p:to>
                                        <p:strVal val="visible"/>
                                      </p:to>
                                    </p:set>
                                    <p:animEffect transition="in" filter="fade">
                                      <p:cBhvr>
                                        <p:cTn id="55" dur="500"/>
                                        <p:tgtEl>
                                          <p:spTgt spid="45">
                                            <p:txEl>
                                              <p:pRg st="0" end="0"/>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23" presetClass="entr" presetSubtype="272"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2/3*#ppt_w"/>
                                          </p:val>
                                        </p:tav>
                                        <p:tav tm="100000">
                                          <p:val>
                                            <p:strVal val="#ppt_w"/>
                                          </p:val>
                                        </p:tav>
                                      </p:tavLst>
                                    </p:anim>
                                    <p:anim calcmode="lin" valueType="num">
                                      <p:cBhvr>
                                        <p:cTn id="63" dur="500" fill="hold"/>
                                        <p:tgtEl>
                                          <p:spTgt spid="15"/>
                                        </p:tgtEl>
                                        <p:attrNameLst>
                                          <p:attrName>ppt_h</p:attrName>
                                        </p:attrNameLst>
                                      </p:cBhvr>
                                      <p:tavLst>
                                        <p:tav tm="0">
                                          <p:val>
                                            <p:strVal val="2/3*#ppt_h"/>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23" presetClass="entr" presetSubtype="288" fill="hold" grpId="1"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strVal val="4/3*#ppt_w"/>
                                          </p:val>
                                        </p:tav>
                                        <p:tav tm="100000">
                                          <p:val>
                                            <p:strVal val="#ppt_w"/>
                                          </p:val>
                                        </p:tav>
                                      </p:tavLst>
                                    </p:anim>
                                    <p:anim calcmode="lin" valueType="num">
                                      <p:cBhvr>
                                        <p:cTn id="70" dur="500" fill="hold"/>
                                        <p:tgtEl>
                                          <p:spTgt spid="16"/>
                                        </p:tgtEl>
                                        <p:attrNameLst>
                                          <p:attrName>ppt_h</p:attrName>
                                        </p:attrNameLst>
                                      </p:cBhvr>
                                      <p:tavLst>
                                        <p:tav tm="0">
                                          <p:val>
                                            <p:strVal val="4/3*#ppt_h"/>
                                          </p:val>
                                        </p:tav>
                                        <p:tav tm="100000">
                                          <p:val>
                                            <p:strVal val="#ppt_h"/>
                                          </p:val>
                                        </p:tav>
                                      </p:tavLst>
                                    </p:anim>
                                  </p:childTnLst>
                                </p:cTn>
                              </p:par>
                              <p:par>
                                <p:cTn id="71" presetID="2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edge">
                                      <p:cBhvr>
                                        <p:cTn id="73" dur="1750"/>
                                        <p:tgtEl>
                                          <p:spTgt spid="21"/>
                                        </p:tgtEl>
                                      </p:cBhvr>
                                    </p:animEffect>
                                  </p:childTnLst>
                                </p:cTn>
                              </p:par>
                              <p:par>
                                <p:cTn id="74" presetID="10" presetClass="entr" presetSubtype="0" fill="hold" grpId="0" nodeType="withEffect">
                                  <p:stCondLst>
                                    <p:cond delay="125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fade">
                                      <p:cBhvr>
                                        <p:cTn id="76" dur="500"/>
                                        <p:tgtEl>
                                          <p:spTgt spid="46">
                                            <p:txEl>
                                              <p:pRg st="0" end="0"/>
                                            </p:txEl>
                                          </p:spTgt>
                                        </p:tgtEl>
                                      </p:cBhvr>
                                    </p:animEffect>
                                  </p:childTnLst>
                                </p:cTn>
                              </p:par>
                              <p:par>
                                <p:cTn id="77" presetID="10" presetClass="entr" presetSubtype="0" fill="hold" grpId="0" nodeType="withEffect">
                                  <p:stCondLst>
                                    <p:cond delay="1250"/>
                                  </p:stCondLst>
                                  <p:childTnLst>
                                    <p:set>
                                      <p:cBhvr>
                                        <p:cTn id="78" dur="1" fill="hold">
                                          <p:stCondLst>
                                            <p:cond delay="0"/>
                                          </p:stCondLst>
                                        </p:cTn>
                                        <p:tgtEl>
                                          <p:spTgt spid="37">
                                            <p:txEl>
                                              <p:pRg st="0" end="0"/>
                                            </p:txEl>
                                          </p:spTgt>
                                        </p:tgtEl>
                                        <p:attrNameLst>
                                          <p:attrName>style.visibility</p:attrName>
                                        </p:attrNameLst>
                                      </p:cBhvr>
                                      <p:to>
                                        <p:strVal val="visible"/>
                                      </p:to>
                                    </p:set>
                                    <p:animEffect transition="in" filter="fade">
                                      <p:cBhvr>
                                        <p:cTn id="79" dur="500"/>
                                        <p:tgtEl>
                                          <p:spTgt spid="37">
                                            <p:txEl>
                                              <p:pRg st="0" end="0"/>
                                            </p:txEl>
                                          </p:spTgt>
                                        </p:tgtEl>
                                      </p:cBhvr>
                                    </p:animEffect>
                                  </p:childTnLst>
                                </p:cTn>
                              </p:par>
                            </p:childTnLst>
                          </p:cTn>
                        </p:par>
                        <p:par>
                          <p:cTn id="80" fill="hold">
                            <p:stCondLst>
                              <p:cond delay="5750"/>
                            </p:stCondLst>
                            <p:childTnLst>
                              <p:par>
                                <p:cTn id="81" presetID="10"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23" presetClass="entr" presetSubtype="272" fill="hold" grpId="1"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strVal val="2/3*#ppt_w"/>
                                          </p:val>
                                        </p:tav>
                                        <p:tav tm="100000">
                                          <p:val>
                                            <p:strVal val="#ppt_w"/>
                                          </p:val>
                                        </p:tav>
                                      </p:tavLst>
                                    </p:anim>
                                    <p:anim calcmode="lin" valueType="num">
                                      <p:cBhvr>
                                        <p:cTn id="87" dur="500" fill="hold"/>
                                        <p:tgtEl>
                                          <p:spTgt spid="17"/>
                                        </p:tgtEl>
                                        <p:attrNameLst>
                                          <p:attrName>ppt_h</p:attrName>
                                        </p:attrNameLst>
                                      </p:cBhvr>
                                      <p:tavLst>
                                        <p:tav tm="0">
                                          <p:val>
                                            <p:strVal val="2/3*#ppt_h"/>
                                          </p:val>
                                        </p:tav>
                                        <p:tav tm="100000">
                                          <p:val>
                                            <p:strVal val="#ppt_h"/>
                                          </p:val>
                                        </p:tav>
                                      </p:tavLst>
                                    </p:anim>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23" presetClass="entr" presetSubtype="288" fill="hold" grpId="1"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strVal val="4/3*#ppt_w"/>
                                          </p:val>
                                        </p:tav>
                                        <p:tav tm="100000">
                                          <p:val>
                                            <p:strVal val="#ppt_w"/>
                                          </p:val>
                                        </p:tav>
                                      </p:tavLst>
                                    </p:anim>
                                    <p:anim calcmode="lin" valueType="num">
                                      <p:cBhvr>
                                        <p:cTn id="94" dur="500" fill="hold"/>
                                        <p:tgtEl>
                                          <p:spTgt spid="18"/>
                                        </p:tgtEl>
                                        <p:attrNameLst>
                                          <p:attrName>ppt_h</p:attrName>
                                        </p:attrNameLst>
                                      </p:cBhvr>
                                      <p:tavLst>
                                        <p:tav tm="0">
                                          <p:val>
                                            <p:strVal val="4/3*#ppt_h"/>
                                          </p:val>
                                        </p:tav>
                                        <p:tav tm="100000">
                                          <p:val>
                                            <p:strVal val="#ppt_h"/>
                                          </p:val>
                                        </p:tav>
                                      </p:tavLst>
                                    </p:anim>
                                  </p:childTnLst>
                                </p:cTn>
                              </p:par>
                              <p:par>
                                <p:cTn id="95" presetID="20"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edge">
                                      <p:cBhvr>
                                        <p:cTn id="97" dur="1750"/>
                                        <p:tgtEl>
                                          <p:spTgt spid="22"/>
                                        </p:tgtEl>
                                      </p:cBhvr>
                                    </p:animEffect>
                                  </p:childTnLst>
                                </p:cTn>
                              </p:par>
                              <p:par>
                                <p:cTn id="98" presetID="10" presetClass="entr" presetSubtype="0" fill="hold" grpId="0" nodeType="withEffect">
                                  <p:stCondLst>
                                    <p:cond delay="125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1250"/>
                                  </p:stCondLst>
                                  <p:childTnLst>
                                    <p:set>
                                      <p:cBhvr>
                                        <p:cTn id="102" dur="1" fill="hold">
                                          <p:stCondLst>
                                            <p:cond delay="0"/>
                                          </p:stCondLst>
                                        </p:cTn>
                                        <p:tgtEl>
                                          <p:spTgt spid="47">
                                            <p:txEl>
                                              <p:pRg st="0" end="0"/>
                                            </p:txEl>
                                          </p:spTgt>
                                        </p:tgtEl>
                                        <p:attrNameLst>
                                          <p:attrName>style.visibility</p:attrName>
                                        </p:attrNameLst>
                                      </p:cBhvr>
                                      <p:to>
                                        <p:strVal val="visible"/>
                                      </p:to>
                                    </p:set>
                                    <p:animEffect transition="in" filter="fade">
                                      <p:cBhvr>
                                        <p:cTn id="103" dur="500"/>
                                        <p:tgtEl>
                                          <p:spTgt spid="47">
                                            <p:txEl>
                                              <p:pRg st="0" end="0"/>
                                            </p:txEl>
                                          </p:spTgt>
                                        </p:tgtEl>
                                      </p:cBhvr>
                                    </p:animEffect>
                                  </p:childTnLst>
                                </p:cTn>
                              </p:par>
                            </p:childTnLst>
                          </p:cTn>
                        </p:par>
                        <p:par>
                          <p:cTn id="104" fill="hold">
                            <p:stCondLst>
                              <p:cond delay="7500"/>
                            </p:stCondLst>
                            <p:childTnLst>
                              <p:par>
                                <p:cTn id="105" presetID="10" presetClass="entr" presetSubtype="0" fill="hold" grpId="0"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23" presetClass="entr" presetSubtype="272" fill="hold" grpId="1"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strVal val="2/3*#ppt_w"/>
                                          </p:val>
                                        </p:tav>
                                        <p:tav tm="100000">
                                          <p:val>
                                            <p:strVal val="#ppt_w"/>
                                          </p:val>
                                        </p:tav>
                                      </p:tavLst>
                                    </p:anim>
                                    <p:anim calcmode="lin" valueType="num">
                                      <p:cBhvr>
                                        <p:cTn id="111" dur="500" fill="hold"/>
                                        <p:tgtEl>
                                          <p:spTgt spid="32"/>
                                        </p:tgtEl>
                                        <p:attrNameLst>
                                          <p:attrName>ppt_h</p:attrName>
                                        </p:attrNameLst>
                                      </p:cBhvr>
                                      <p:tavLst>
                                        <p:tav tm="0">
                                          <p:val>
                                            <p:strVal val="2/3*#ppt_h"/>
                                          </p:val>
                                        </p:tav>
                                        <p:tav tm="100000">
                                          <p:val>
                                            <p:strVal val="#ppt_h"/>
                                          </p:val>
                                        </p:tav>
                                      </p:tavLst>
                                    </p:anim>
                                  </p:childTnLst>
                                </p:cTn>
                              </p:par>
                              <p:par>
                                <p:cTn id="112" presetID="10"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500"/>
                                        <p:tgtEl>
                                          <p:spTgt spid="33"/>
                                        </p:tgtEl>
                                      </p:cBhvr>
                                    </p:animEffect>
                                  </p:childTnLst>
                                </p:cTn>
                              </p:par>
                              <p:par>
                                <p:cTn id="115" presetID="23" presetClass="entr" presetSubtype="288" fill="hold" grpId="1" nodeType="with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p:cTn id="117" dur="500" fill="hold"/>
                                        <p:tgtEl>
                                          <p:spTgt spid="33"/>
                                        </p:tgtEl>
                                        <p:attrNameLst>
                                          <p:attrName>ppt_w</p:attrName>
                                        </p:attrNameLst>
                                      </p:cBhvr>
                                      <p:tavLst>
                                        <p:tav tm="0">
                                          <p:val>
                                            <p:strVal val="4/3*#ppt_w"/>
                                          </p:val>
                                        </p:tav>
                                        <p:tav tm="100000">
                                          <p:val>
                                            <p:strVal val="#ppt_w"/>
                                          </p:val>
                                        </p:tav>
                                      </p:tavLst>
                                    </p:anim>
                                    <p:anim calcmode="lin" valueType="num">
                                      <p:cBhvr>
                                        <p:cTn id="118" dur="500" fill="hold"/>
                                        <p:tgtEl>
                                          <p:spTgt spid="33"/>
                                        </p:tgtEl>
                                        <p:attrNameLst>
                                          <p:attrName>ppt_h</p:attrName>
                                        </p:attrNameLst>
                                      </p:cBhvr>
                                      <p:tavLst>
                                        <p:tav tm="0">
                                          <p:val>
                                            <p:strVal val="4/3*#ppt_h"/>
                                          </p:val>
                                        </p:tav>
                                        <p:tav tm="100000">
                                          <p:val>
                                            <p:strVal val="#ppt_h"/>
                                          </p:val>
                                        </p:tav>
                                      </p:tavLst>
                                    </p:anim>
                                  </p:childTnLst>
                                </p:cTn>
                              </p:par>
                              <p:par>
                                <p:cTn id="119" presetID="20" presetClass="entr" presetSubtype="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edge">
                                      <p:cBhvr>
                                        <p:cTn id="121" dur="1750"/>
                                        <p:tgtEl>
                                          <p:spTgt spid="31"/>
                                        </p:tgtEl>
                                      </p:cBhvr>
                                    </p:animEffect>
                                  </p:childTnLst>
                                </p:cTn>
                              </p:par>
                              <p:par>
                                <p:cTn id="122" presetID="10" presetClass="entr" presetSubtype="0" fill="hold" grpId="0" nodeType="withEffect">
                                  <p:stCondLst>
                                    <p:cond delay="1250"/>
                                  </p:stCondLst>
                                  <p:childTnLst>
                                    <p:set>
                                      <p:cBhvr>
                                        <p:cTn id="123" dur="1" fill="hold">
                                          <p:stCondLst>
                                            <p:cond delay="0"/>
                                          </p:stCondLst>
                                        </p:cTn>
                                        <p:tgtEl>
                                          <p:spTgt spid="39">
                                            <p:txEl>
                                              <p:pRg st="0" end="0"/>
                                            </p:txEl>
                                          </p:spTgt>
                                        </p:tgtEl>
                                        <p:attrNameLst>
                                          <p:attrName>style.visibility</p:attrName>
                                        </p:attrNameLst>
                                      </p:cBhvr>
                                      <p:to>
                                        <p:strVal val="visible"/>
                                      </p:to>
                                    </p:set>
                                    <p:animEffect transition="in" filter="fade">
                                      <p:cBhvr>
                                        <p:cTn id="124" dur="500"/>
                                        <p:tgtEl>
                                          <p:spTgt spid="39">
                                            <p:txEl>
                                              <p:pRg st="0" end="0"/>
                                            </p:txEl>
                                          </p:spTgt>
                                        </p:tgtEl>
                                      </p:cBhvr>
                                    </p:animEffect>
                                  </p:childTnLst>
                                </p:cTn>
                              </p:par>
                              <p:par>
                                <p:cTn id="125" presetID="10" presetClass="entr" presetSubtype="0" fill="hold" grpId="0" nodeType="withEffect">
                                  <p:stCondLst>
                                    <p:cond delay="1250"/>
                                  </p:stCondLst>
                                  <p:childTnLst>
                                    <p:set>
                                      <p:cBhvr>
                                        <p:cTn id="126" dur="1" fill="hold">
                                          <p:stCondLst>
                                            <p:cond delay="0"/>
                                          </p:stCondLst>
                                        </p:cTn>
                                        <p:tgtEl>
                                          <p:spTgt spid="48">
                                            <p:txEl>
                                              <p:pRg st="0" end="0"/>
                                            </p:txEl>
                                          </p:spTgt>
                                        </p:tgtEl>
                                        <p:attrNameLst>
                                          <p:attrName>style.visibility</p:attrName>
                                        </p:attrNameLst>
                                      </p:cBhvr>
                                      <p:to>
                                        <p:strVal val="visible"/>
                                      </p:to>
                                    </p:set>
                                    <p:animEffect transition="in" filter="fade">
                                      <p:cBhvr>
                                        <p:cTn id="12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31" grpId="0" animBg="1"/>
      <p:bldP spid="32" grpId="0" animBg="1"/>
      <p:bldP spid="32" grpId="1" animBg="1"/>
      <p:bldP spid="33" grpId="0" animBg="1"/>
      <p:bldP spid="33" grpId="1" animBg="1"/>
      <p:bldP spid="5" grpId="0" build="p">
        <p:tmplLst>
          <p:tmpl lvl="1">
            <p:tnLst>
              <p:par>
                <p:cTn presetID="10" presetClass="entr" presetSubtype="0" fill="hold" nodeType="withEffect">
                  <p:stCondLst>
                    <p:cond delay="1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36" grpId="0" build="p">
        <p:tmplLst>
          <p:tmpl lvl="1">
            <p:tnLst>
              <p:par>
                <p:cTn presetID="10" presetClass="entr" presetSubtype="0" fill="hold" nodeType="withEffect">
                  <p:stCondLst>
                    <p:cond delay="1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1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5" grpId="0" build="p">
        <p:tmplLst>
          <p:tmpl lvl="1">
            <p:tnLst>
              <p:par>
                <p:cTn presetID="10" presetClass="entr" presetSubtype="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125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125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1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text boxes and bottom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8" name="Footer Placeholder 7"/>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9" name="Slide Number Placeholder 8"/>
          <p:cNvSpPr>
            <a:spLocks noGrp="1"/>
          </p:cNvSpPr>
          <p:nvPr>
            <p:ph type="sldNum" sz="quarter" idx="12"/>
          </p:nvPr>
        </p:nvSpPr>
        <p:spPr/>
        <p:txBody>
          <a:bodyPr/>
          <a:lstStyle/>
          <a:p>
            <a:fld id="{64EB62D6-6EBA-4CB7-A2E4-EF30E8FA3F74}" type="slidenum">
              <a:rPr lang="en-GB" smtClean="0"/>
              <a:t>‹Nº›</a:t>
            </a:fld>
            <a:endParaRPr lang="en-GB"/>
          </a:p>
        </p:txBody>
      </p:sp>
      <p:sp>
        <p:nvSpPr>
          <p:cNvPr id="10" name="Rectangle 9"/>
          <p:cNvSpPr/>
          <p:nvPr userDrawn="1"/>
        </p:nvSpPr>
        <p:spPr>
          <a:xfrm>
            <a:off x="0" y="1130317"/>
            <a:ext cx="9145588" cy="51145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6" name="Picture Placeholder 21"/>
          <p:cNvSpPr>
            <a:spLocks noGrp="1"/>
          </p:cNvSpPr>
          <p:nvPr>
            <p:ph type="pic" sz="quarter" idx="10"/>
          </p:nvPr>
        </p:nvSpPr>
        <p:spPr>
          <a:xfrm>
            <a:off x="0" y="3687576"/>
            <a:ext cx="9145588" cy="2557259"/>
          </a:xfrm>
        </p:spPr>
        <p:txBody>
          <a:bodyPr>
            <a:normAutofit/>
          </a:bodyPr>
          <a:lstStyle>
            <a:lvl1pPr marL="0" indent="0" algn="ctr">
              <a:buNone/>
              <a:defRPr sz="1800"/>
            </a:lvl1pPr>
          </a:lstStyle>
          <a:p>
            <a:endParaRPr lang="en-GB" dirty="0"/>
          </a:p>
        </p:txBody>
      </p:sp>
      <p:sp>
        <p:nvSpPr>
          <p:cNvPr id="11" name="Oval 10"/>
          <p:cNvSpPr/>
          <p:nvPr userDrawn="1"/>
        </p:nvSpPr>
        <p:spPr>
          <a:xfrm>
            <a:off x="664725" y="1341110"/>
            <a:ext cx="671741" cy="671780"/>
          </a:xfrm>
          <a:prstGeom prst="ellipse">
            <a:avLst/>
          </a:prstGeom>
          <a:gradFill flip="none" rotWithShape="1">
            <a:gsLst>
              <a:gs pos="0">
                <a:srgbClr val="A1DA00"/>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2" name="Oval 11"/>
          <p:cNvSpPr/>
          <p:nvPr userDrawn="1"/>
        </p:nvSpPr>
        <p:spPr>
          <a:xfrm>
            <a:off x="710113" y="1386501"/>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3" name="Oval 12"/>
          <p:cNvSpPr/>
          <p:nvPr userDrawn="1"/>
        </p:nvSpPr>
        <p:spPr>
          <a:xfrm>
            <a:off x="2098857" y="1345726"/>
            <a:ext cx="671741" cy="671780"/>
          </a:xfrm>
          <a:prstGeom prst="ellipse">
            <a:avLst/>
          </a:prstGeom>
          <a:gradFill flip="none" rotWithShape="1">
            <a:gsLst>
              <a:gs pos="0">
                <a:srgbClr val="89BFE7"/>
              </a:gs>
              <a:gs pos="10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4" name="Oval 13"/>
          <p:cNvSpPr/>
          <p:nvPr userDrawn="1"/>
        </p:nvSpPr>
        <p:spPr>
          <a:xfrm>
            <a:off x="2144245"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5" name="Oval 14"/>
          <p:cNvSpPr/>
          <p:nvPr userDrawn="1"/>
        </p:nvSpPr>
        <p:spPr>
          <a:xfrm>
            <a:off x="3532989" y="1345726"/>
            <a:ext cx="671741" cy="671780"/>
          </a:xfrm>
          <a:prstGeom prst="ellipse">
            <a:avLst/>
          </a:prstGeom>
          <a:gradFill flip="none" rotWithShape="1">
            <a:gsLst>
              <a:gs pos="0">
                <a:schemeClr val="accent3"/>
              </a:gs>
              <a:gs pos="100000">
                <a:srgbClr val="BD682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6" name="Oval 15"/>
          <p:cNvSpPr/>
          <p:nvPr userDrawn="1"/>
        </p:nvSpPr>
        <p:spPr>
          <a:xfrm>
            <a:off x="3578377"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7" name="Oval 16"/>
          <p:cNvSpPr/>
          <p:nvPr userDrawn="1"/>
        </p:nvSpPr>
        <p:spPr>
          <a:xfrm>
            <a:off x="4967121" y="1345726"/>
            <a:ext cx="671741" cy="671780"/>
          </a:xfrm>
          <a:prstGeom prst="ellipse">
            <a:avLst/>
          </a:prstGeom>
          <a:gradFill flip="none" rotWithShape="1">
            <a:gsLst>
              <a:gs pos="0">
                <a:srgbClr val="005CB0"/>
              </a:gs>
              <a:gs pos="100000">
                <a:schemeClr val="accent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8" name="Oval 17"/>
          <p:cNvSpPr/>
          <p:nvPr userDrawn="1"/>
        </p:nvSpPr>
        <p:spPr>
          <a:xfrm>
            <a:off x="5012509"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9" name="Freeform 18"/>
          <p:cNvSpPr/>
          <p:nvPr userDrawn="1"/>
        </p:nvSpPr>
        <p:spPr>
          <a:xfrm>
            <a:off x="357452" y="1676071"/>
            <a:ext cx="1286286"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0" name="Freeform 19"/>
          <p:cNvSpPr/>
          <p:nvPr userDrawn="1"/>
        </p:nvSpPr>
        <p:spPr>
          <a:xfrm>
            <a:off x="1791584" y="1676071"/>
            <a:ext cx="1286286"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1" name="Freeform 20"/>
          <p:cNvSpPr/>
          <p:nvPr userDrawn="1"/>
        </p:nvSpPr>
        <p:spPr>
          <a:xfrm>
            <a:off x="3225716" y="1676071"/>
            <a:ext cx="1286286"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2" name="Freeform 21"/>
          <p:cNvSpPr/>
          <p:nvPr userDrawn="1"/>
        </p:nvSpPr>
        <p:spPr>
          <a:xfrm>
            <a:off x="4659848" y="1676071"/>
            <a:ext cx="1286286"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31" name="Freeform 30"/>
          <p:cNvSpPr/>
          <p:nvPr userDrawn="1"/>
        </p:nvSpPr>
        <p:spPr>
          <a:xfrm>
            <a:off x="6093980" y="1676071"/>
            <a:ext cx="1286286"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32" name="Oval 31"/>
          <p:cNvSpPr/>
          <p:nvPr userDrawn="1"/>
        </p:nvSpPr>
        <p:spPr>
          <a:xfrm>
            <a:off x="6401253" y="1345726"/>
            <a:ext cx="671741" cy="671780"/>
          </a:xfrm>
          <a:prstGeom prst="ellipse">
            <a:avLst/>
          </a:prstGeom>
          <a:gradFill flip="none" rotWithShape="1">
            <a:gsLst>
              <a:gs pos="0">
                <a:schemeClr val="bg1">
                  <a:lumMod val="75000"/>
                </a:schemeClr>
              </a:gs>
              <a:gs pos="100000">
                <a:schemeClr val="bg1">
                  <a:lumMod val="6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33" name="Oval 32"/>
          <p:cNvSpPr/>
          <p:nvPr userDrawn="1"/>
        </p:nvSpPr>
        <p:spPr>
          <a:xfrm>
            <a:off x="6446641"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5" name="Text Placeholder 4"/>
          <p:cNvSpPr>
            <a:spLocks noGrp="1"/>
          </p:cNvSpPr>
          <p:nvPr>
            <p:ph type="body" sz="quarter" idx="13" hasCustomPrompt="1"/>
          </p:nvPr>
        </p:nvSpPr>
        <p:spPr>
          <a:xfrm>
            <a:off x="395072" y="2105025"/>
            <a:ext cx="1211046"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6" name="Text Placeholder 4"/>
          <p:cNvSpPr>
            <a:spLocks noGrp="1"/>
          </p:cNvSpPr>
          <p:nvPr>
            <p:ph type="body" sz="quarter" idx="14" hasCustomPrompt="1"/>
          </p:nvPr>
        </p:nvSpPr>
        <p:spPr>
          <a:xfrm>
            <a:off x="1829204" y="2105025"/>
            <a:ext cx="1211046"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7" name="Text Placeholder 4"/>
          <p:cNvSpPr>
            <a:spLocks noGrp="1"/>
          </p:cNvSpPr>
          <p:nvPr>
            <p:ph type="body" sz="quarter" idx="15" hasCustomPrompt="1"/>
          </p:nvPr>
        </p:nvSpPr>
        <p:spPr>
          <a:xfrm>
            <a:off x="3263336" y="2105025"/>
            <a:ext cx="1211046"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8" name="Text Placeholder 4"/>
          <p:cNvSpPr>
            <a:spLocks noGrp="1"/>
          </p:cNvSpPr>
          <p:nvPr>
            <p:ph type="body" sz="quarter" idx="16" hasCustomPrompt="1"/>
          </p:nvPr>
        </p:nvSpPr>
        <p:spPr>
          <a:xfrm>
            <a:off x="4697468" y="2105025"/>
            <a:ext cx="1211046"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9" name="Text Placeholder 4"/>
          <p:cNvSpPr>
            <a:spLocks noGrp="1"/>
          </p:cNvSpPr>
          <p:nvPr>
            <p:ph type="body" sz="quarter" idx="17" hasCustomPrompt="1"/>
          </p:nvPr>
        </p:nvSpPr>
        <p:spPr>
          <a:xfrm>
            <a:off x="6131600" y="2105025"/>
            <a:ext cx="1211046"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40" name="Text Placeholder 4"/>
          <p:cNvSpPr>
            <a:spLocks noGrp="1"/>
          </p:cNvSpPr>
          <p:nvPr>
            <p:ph type="body" sz="quarter" idx="18" hasCustomPrompt="1"/>
          </p:nvPr>
        </p:nvSpPr>
        <p:spPr>
          <a:xfrm>
            <a:off x="395072" y="2602010"/>
            <a:ext cx="1211046"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5" name="Text Placeholder 4"/>
          <p:cNvSpPr>
            <a:spLocks noGrp="1"/>
          </p:cNvSpPr>
          <p:nvPr>
            <p:ph type="body" sz="quarter" idx="23" hasCustomPrompt="1"/>
          </p:nvPr>
        </p:nvSpPr>
        <p:spPr>
          <a:xfrm>
            <a:off x="1829204" y="2602010"/>
            <a:ext cx="1211046"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6" name="Text Placeholder 4"/>
          <p:cNvSpPr>
            <a:spLocks noGrp="1"/>
          </p:cNvSpPr>
          <p:nvPr>
            <p:ph type="body" sz="quarter" idx="24" hasCustomPrompt="1"/>
          </p:nvPr>
        </p:nvSpPr>
        <p:spPr>
          <a:xfrm>
            <a:off x="3263336" y="2602010"/>
            <a:ext cx="1211046" cy="925940"/>
          </a:xfrm>
        </p:spPr>
        <p:txBody>
          <a:bodyPr anchor="t">
            <a:noAutofit/>
          </a:bodyPr>
          <a:lstStyle>
            <a:lvl1pPr marL="0" indent="0" algn="ctr">
              <a:buNone/>
              <a:defRPr lang="en-US" sz="1000" kern="1200" dirty="0" smtClean="0">
                <a:solidFill>
                  <a:schemeClr val="tx1"/>
                </a:solidFill>
                <a:latin typeface="+mn-lt"/>
                <a:ea typeface="+mn-ea"/>
                <a:cs typeface="+mn-cs"/>
              </a:defRPr>
            </a:lvl1pPr>
          </a:lstStyle>
          <a:p>
            <a:pPr lvl="0"/>
            <a:r>
              <a:rPr lang="en-US" dirty="0"/>
              <a:t>Add text</a:t>
            </a:r>
          </a:p>
        </p:txBody>
      </p:sp>
      <p:sp>
        <p:nvSpPr>
          <p:cNvPr id="47" name="Text Placeholder 4"/>
          <p:cNvSpPr>
            <a:spLocks noGrp="1"/>
          </p:cNvSpPr>
          <p:nvPr>
            <p:ph type="body" sz="quarter" idx="25" hasCustomPrompt="1"/>
          </p:nvPr>
        </p:nvSpPr>
        <p:spPr>
          <a:xfrm>
            <a:off x="4697468" y="2602010"/>
            <a:ext cx="1211046" cy="925940"/>
          </a:xfrm>
        </p:spPr>
        <p:txBody>
          <a:bodyPr anchor="t">
            <a:noAutofit/>
          </a:bodyPr>
          <a:lstStyle>
            <a:lvl1pPr marL="0" indent="0" algn="ctr">
              <a:buNone/>
              <a:defRPr sz="1000">
                <a:solidFill>
                  <a:schemeClr val="tx1"/>
                </a:solidFill>
              </a:defRPr>
            </a:lvl1pPr>
          </a:lstStyle>
          <a:p>
            <a:pPr lvl="0"/>
            <a:r>
              <a:rPr lang="en-US" dirty="0"/>
              <a:t>Add text</a:t>
            </a:r>
          </a:p>
        </p:txBody>
      </p:sp>
      <p:sp>
        <p:nvSpPr>
          <p:cNvPr id="48" name="Text Placeholder 4"/>
          <p:cNvSpPr>
            <a:spLocks noGrp="1"/>
          </p:cNvSpPr>
          <p:nvPr>
            <p:ph type="body" sz="quarter" idx="26" hasCustomPrompt="1"/>
          </p:nvPr>
        </p:nvSpPr>
        <p:spPr>
          <a:xfrm>
            <a:off x="6131600" y="2602010"/>
            <a:ext cx="1211046" cy="925940"/>
          </a:xfrm>
        </p:spPr>
        <p:txBody>
          <a:bodyPr anchor="t">
            <a:noAutofit/>
          </a:bodyPr>
          <a:lstStyle>
            <a:lvl1pPr marL="0" indent="0" algn="ctr">
              <a:buNone/>
              <a:defRPr sz="1000">
                <a:solidFill>
                  <a:schemeClr val="tx1"/>
                </a:solidFill>
              </a:defRPr>
            </a:lvl1pPr>
          </a:lstStyle>
          <a:p>
            <a:pPr lvl="0"/>
            <a:r>
              <a:rPr lang="en-US" dirty="0"/>
              <a:t>Add text</a:t>
            </a:r>
          </a:p>
        </p:txBody>
      </p:sp>
      <p:sp>
        <p:nvSpPr>
          <p:cNvPr id="34" name="Freeform 33"/>
          <p:cNvSpPr/>
          <p:nvPr userDrawn="1"/>
        </p:nvSpPr>
        <p:spPr>
          <a:xfrm>
            <a:off x="7528111" y="1676071"/>
            <a:ext cx="1286286"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35" name="Oval 34"/>
          <p:cNvSpPr/>
          <p:nvPr userDrawn="1"/>
        </p:nvSpPr>
        <p:spPr>
          <a:xfrm>
            <a:off x="7835384" y="1345726"/>
            <a:ext cx="671741" cy="671780"/>
          </a:xfrm>
          <a:prstGeom prst="ellipse">
            <a:avLst/>
          </a:prstGeom>
          <a:gradFill flip="none" rotWithShape="1">
            <a:gsLst>
              <a:gs pos="0">
                <a:schemeClr val="tx1">
                  <a:lumMod val="50000"/>
                  <a:lumOff val="50000"/>
                </a:schemeClr>
              </a:gs>
              <a:gs pos="100000">
                <a:schemeClr val="tx1">
                  <a:lumMod val="75000"/>
                  <a:lumOff val="2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41" name="Oval 40"/>
          <p:cNvSpPr/>
          <p:nvPr userDrawn="1"/>
        </p:nvSpPr>
        <p:spPr>
          <a:xfrm>
            <a:off x="7880772"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42" name="Text Placeholder 4"/>
          <p:cNvSpPr>
            <a:spLocks noGrp="1"/>
          </p:cNvSpPr>
          <p:nvPr>
            <p:ph type="body" sz="quarter" idx="27" hasCustomPrompt="1"/>
          </p:nvPr>
        </p:nvSpPr>
        <p:spPr>
          <a:xfrm>
            <a:off x="7565731" y="2105025"/>
            <a:ext cx="1211046"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43" name="Text Placeholder 4"/>
          <p:cNvSpPr>
            <a:spLocks noGrp="1"/>
          </p:cNvSpPr>
          <p:nvPr>
            <p:ph type="body" sz="quarter" idx="28" hasCustomPrompt="1"/>
          </p:nvPr>
        </p:nvSpPr>
        <p:spPr>
          <a:xfrm>
            <a:off x="7565731" y="2602010"/>
            <a:ext cx="1211046" cy="925940"/>
          </a:xfrm>
        </p:spPr>
        <p:txBody>
          <a:bodyPr anchor="t">
            <a:noAutofit/>
          </a:bodyPr>
          <a:lstStyle>
            <a:lvl1pPr marL="0" indent="0" algn="ctr">
              <a:buNone/>
              <a:defRPr sz="1000">
                <a:solidFill>
                  <a:schemeClr val="tx1"/>
                </a:solidFill>
              </a:defRPr>
            </a:lvl1pPr>
          </a:lstStyle>
          <a:p>
            <a:pPr lvl="0"/>
            <a:r>
              <a:rPr lang="en-US" dirty="0"/>
              <a:t>Add text</a:t>
            </a:r>
          </a:p>
        </p:txBody>
      </p:sp>
    </p:spTree>
    <p:extLst>
      <p:ext uri="{BB962C8B-B14F-4D97-AF65-F5344CB8AC3E}">
        <p14:creationId xmlns:p14="http://schemas.microsoft.com/office/powerpoint/2010/main" val="16584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3" presetClass="entr" presetSubtype="272"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2/3*#ppt_w"/>
                                          </p:val>
                                        </p:tav>
                                        <p:tav tm="100000">
                                          <p:val>
                                            <p:strVal val="#ppt_w"/>
                                          </p:val>
                                        </p:tav>
                                      </p:tavLst>
                                    </p:anim>
                                    <p:anim calcmode="lin" valueType="num">
                                      <p:cBhvr>
                                        <p:cTn id="15" dur="500" fill="hold"/>
                                        <p:tgtEl>
                                          <p:spTgt spid="11"/>
                                        </p:tgtEl>
                                        <p:attrNameLst>
                                          <p:attrName>ppt_h</p:attrName>
                                        </p:attrNameLst>
                                      </p:cBhvr>
                                      <p:tavLst>
                                        <p:tav tm="0">
                                          <p:val>
                                            <p:strVal val="2/3*#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23" presetClass="entr" presetSubtype="288"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4/3*#ppt_w"/>
                                          </p:val>
                                        </p:tav>
                                        <p:tav tm="100000">
                                          <p:val>
                                            <p:strVal val="#ppt_w"/>
                                          </p:val>
                                        </p:tav>
                                      </p:tavLst>
                                    </p:anim>
                                    <p:anim calcmode="lin" valueType="num">
                                      <p:cBhvr>
                                        <p:cTn id="22" dur="500" fill="hold"/>
                                        <p:tgtEl>
                                          <p:spTgt spid="12"/>
                                        </p:tgtEl>
                                        <p:attrNameLst>
                                          <p:attrName>ppt_h</p:attrName>
                                        </p:attrNameLst>
                                      </p:cBhvr>
                                      <p:tavLst>
                                        <p:tav tm="0">
                                          <p:val>
                                            <p:strVal val="4/3*#ppt_h"/>
                                          </p:val>
                                        </p:tav>
                                        <p:tav tm="100000">
                                          <p:val>
                                            <p:strVal val="#ppt_h"/>
                                          </p:val>
                                        </p:tav>
                                      </p:tavLst>
                                    </p:anim>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1750"/>
                                        <p:tgtEl>
                                          <p:spTgt spid="19"/>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3" presetClass="entr" presetSubtype="272" fill="hold" grpId="1"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strVal val="2/3*#ppt_w"/>
                                          </p:val>
                                        </p:tav>
                                        <p:tav tm="100000">
                                          <p:val>
                                            <p:strVal val="#ppt_w"/>
                                          </p:val>
                                        </p:tav>
                                      </p:tavLst>
                                    </p:anim>
                                    <p:anim calcmode="lin" valueType="num">
                                      <p:cBhvr>
                                        <p:cTn id="39" dur="500" fill="hold"/>
                                        <p:tgtEl>
                                          <p:spTgt spid="13"/>
                                        </p:tgtEl>
                                        <p:attrNameLst>
                                          <p:attrName>ppt_h</p:attrName>
                                        </p:attrNameLst>
                                      </p:cBhvr>
                                      <p:tavLst>
                                        <p:tav tm="0">
                                          <p:val>
                                            <p:strVal val="2/3*#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23" presetClass="entr" presetSubtype="288"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strVal val="4/3*#ppt_w"/>
                                          </p:val>
                                        </p:tav>
                                        <p:tav tm="100000">
                                          <p:val>
                                            <p:strVal val="#ppt_w"/>
                                          </p:val>
                                        </p:tav>
                                      </p:tavLst>
                                    </p:anim>
                                    <p:anim calcmode="lin" valueType="num">
                                      <p:cBhvr>
                                        <p:cTn id="46" dur="500" fill="hold"/>
                                        <p:tgtEl>
                                          <p:spTgt spid="14"/>
                                        </p:tgtEl>
                                        <p:attrNameLst>
                                          <p:attrName>ppt_h</p:attrName>
                                        </p:attrNameLst>
                                      </p:cBhvr>
                                      <p:tavLst>
                                        <p:tav tm="0">
                                          <p:val>
                                            <p:strVal val="4/3*#ppt_h"/>
                                          </p:val>
                                        </p:tav>
                                        <p:tav tm="100000">
                                          <p:val>
                                            <p:strVal val="#ppt_h"/>
                                          </p:val>
                                        </p:tav>
                                      </p:tavLst>
                                    </p:anim>
                                  </p:childTnLst>
                                </p:cTn>
                              </p:par>
                              <p:par>
                                <p:cTn id="47" presetID="2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edge">
                                      <p:cBhvr>
                                        <p:cTn id="49" dur="1750"/>
                                        <p:tgtEl>
                                          <p:spTgt spid="20"/>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45">
                                            <p:txEl>
                                              <p:pRg st="0" end="0"/>
                                            </p:txEl>
                                          </p:spTgt>
                                        </p:tgtEl>
                                        <p:attrNameLst>
                                          <p:attrName>style.visibility</p:attrName>
                                        </p:attrNameLst>
                                      </p:cBhvr>
                                      <p:to>
                                        <p:strVal val="visible"/>
                                      </p:to>
                                    </p:set>
                                    <p:animEffect transition="in" filter="fade">
                                      <p:cBhvr>
                                        <p:cTn id="55" dur="500"/>
                                        <p:tgtEl>
                                          <p:spTgt spid="45">
                                            <p:txEl>
                                              <p:pRg st="0" end="0"/>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23" presetClass="entr" presetSubtype="272"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2/3*#ppt_w"/>
                                          </p:val>
                                        </p:tav>
                                        <p:tav tm="100000">
                                          <p:val>
                                            <p:strVal val="#ppt_w"/>
                                          </p:val>
                                        </p:tav>
                                      </p:tavLst>
                                    </p:anim>
                                    <p:anim calcmode="lin" valueType="num">
                                      <p:cBhvr>
                                        <p:cTn id="63" dur="500" fill="hold"/>
                                        <p:tgtEl>
                                          <p:spTgt spid="15"/>
                                        </p:tgtEl>
                                        <p:attrNameLst>
                                          <p:attrName>ppt_h</p:attrName>
                                        </p:attrNameLst>
                                      </p:cBhvr>
                                      <p:tavLst>
                                        <p:tav tm="0">
                                          <p:val>
                                            <p:strVal val="2/3*#ppt_h"/>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23" presetClass="entr" presetSubtype="288" fill="hold" grpId="1"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strVal val="4/3*#ppt_w"/>
                                          </p:val>
                                        </p:tav>
                                        <p:tav tm="100000">
                                          <p:val>
                                            <p:strVal val="#ppt_w"/>
                                          </p:val>
                                        </p:tav>
                                      </p:tavLst>
                                    </p:anim>
                                    <p:anim calcmode="lin" valueType="num">
                                      <p:cBhvr>
                                        <p:cTn id="70" dur="500" fill="hold"/>
                                        <p:tgtEl>
                                          <p:spTgt spid="16"/>
                                        </p:tgtEl>
                                        <p:attrNameLst>
                                          <p:attrName>ppt_h</p:attrName>
                                        </p:attrNameLst>
                                      </p:cBhvr>
                                      <p:tavLst>
                                        <p:tav tm="0">
                                          <p:val>
                                            <p:strVal val="4/3*#ppt_h"/>
                                          </p:val>
                                        </p:tav>
                                        <p:tav tm="100000">
                                          <p:val>
                                            <p:strVal val="#ppt_h"/>
                                          </p:val>
                                        </p:tav>
                                      </p:tavLst>
                                    </p:anim>
                                  </p:childTnLst>
                                </p:cTn>
                              </p:par>
                              <p:par>
                                <p:cTn id="71" presetID="2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edge">
                                      <p:cBhvr>
                                        <p:cTn id="73" dur="1750"/>
                                        <p:tgtEl>
                                          <p:spTgt spid="21"/>
                                        </p:tgtEl>
                                      </p:cBhvr>
                                    </p:animEffect>
                                  </p:childTnLst>
                                </p:cTn>
                              </p:par>
                              <p:par>
                                <p:cTn id="74" presetID="10" presetClass="entr" presetSubtype="0" fill="hold" grpId="0" nodeType="withEffect">
                                  <p:stCondLst>
                                    <p:cond delay="125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fade">
                                      <p:cBhvr>
                                        <p:cTn id="76" dur="500"/>
                                        <p:tgtEl>
                                          <p:spTgt spid="46">
                                            <p:txEl>
                                              <p:pRg st="0" end="0"/>
                                            </p:txEl>
                                          </p:spTgt>
                                        </p:tgtEl>
                                      </p:cBhvr>
                                    </p:animEffect>
                                  </p:childTnLst>
                                </p:cTn>
                              </p:par>
                              <p:par>
                                <p:cTn id="77" presetID="10" presetClass="entr" presetSubtype="0" fill="hold" grpId="0" nodeType="withEffect">
                                  <p:stCondLst>
                                    <p:cond delay="1250"/>
                                  </p:stCondLst>
                                  <p:childTnLst>
                                    <p:set>
                                      <p:cBhvr>
                                        <p:cTn id="78" dur="1" fill="hold">
                                          <p:stCondLst>
                                            <p:cond delay="0"/>
                                          </p:stCondLst>
                                        </p:cTn>
                                        <p:tgtEl>
                                          <p:spTgt spid="37">
                                            <p:txEl>
                                              <p:pRg st="0" end="0"/>
                                            </p:txEl>
                                          </p:spTgt>
                                        </p:tgtEl>
                                        <p:attrNameLst>
                                          <p:attrName>style.visibility</p:attrName>
                                        </p:attrNameLst>
                                      </p:cBhvr>
                                      <p:to>
                                        <p:strVal val="visible"/>
                                      </p:to>
                                    </p:set>
                                    <p:animEffect transition="in" filter="fade">
                                      <p:cBhvr>
                                        <p:cTn id="79" dur="500"/>
                                        <p:tgtEl>
                                          <p:spTgt spid="37">
                                            <p:txEl>
                                              <p:pRg st="0" end="0"/>
                                            </p:txEl>
                                          </p:spTgt>
                                        </p:tgtEl>
                                      </p:cBhvr>
                                    </p:animEffect>
                                  </p:childTnLst>
                                </p:cTn>
                              </p:par>
                            </p:childTnLst>
                          </p:cTn>
                        </p:par>
                        <p:par>
                          <p:cTn id="80" fill="hold">
                            <p:stCondLst>
                              <p:cond delay="5750"/>
                            </p:stCondLst>
                            <p:childTnLst>
                              <p:par>
                                <p:cTn id="81" presetID="10"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23" presetClass="entr" presetSubtype="272" fill="hold" grpId="1"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strVal val="2/3*#ppt_w"/>
                                          </p:val>
                                        </p:tav>
                                        <p:tav tm="100000">
                                          <p:val>
                                            <p:strVal val="#ppt_w"/>
                                          </p:val>
                                        </p:tav>
                                      </p:tavLst>
                                    </p:anim>
                                    <p:anim calcmode="lin" valueType="num">
                                      <p:cBhvr>
                                        <p:cTn id="87" dur="500" fill="hold"/>
                                        <p:tgtEl>
                                          <p:spTgt spid="17"/>
                                        </p:tgtEl>
                                        <p:attrNameLst>
                                          <p:attrName>ppt_h</p:attrName>
                                        </p:attrNameLst>
                                      </p:cBhvr>
                                      <p:tavLst>
                                        <p:tav tm="0">
                                          <p:val>
                                            <p:strVal val="2/3*#ppt_h"/>
                                          </p:val>
                                        </p:tav>
                                        <p:tav tm="100000">
                                          <p:val>
                                            <p:strVal val="#ppt_h"/>
                                          </p:val>
                                        </p:tav>
                                      </p:tavLst>
                                    </p:anim>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23" presetClass="entr" presetSubtype="288" fill="hold" grpId="1"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strVal val="4/3*#ppt_w"/>
                                          </p:val>
                                        </p:tav>
                                        <p:tav tm="100000">
                                          <p:val>
                                            <p:strVal val="#ppt_w"/>
                                          </p:val>
                                        </p:tav>
                                      </p:tavLst>
                                    </p:anim>
                                    <p:anim calcmode="lin" valueType="num">
                                      <p:cBhvr>
                                        <p:cTn id="94" dur="500" fill="hold"/>
                                        <p:tgtEl>
                                          <p:spTgt spid="18"/>
                                        </p:tgtEl>
                                        <p:attrNameLst>
                                          <p:attrName>ppt_h</p:attrName>
                                        </p:attrNameLst>
                                      </p:cBhvr>
                                      <p:tavLst>
                                        <p:tav tm="0">
                                          <p:val>
                                            <p:strVal val="4/3*#ppt_h"/>
                                          </p:val>
                                        </p:tav>
                                        <p:tav tm="100000">
                                          <p:val>
                                            <p:strVal val="#ppt_h"/>
                                          </p:val>
                                        </p:tav>
                                      </p:tavLst>
                                    </p:anim>
                                  </p:childTnLst>
                                </p:cTn>
                              </p:par>
                              <p:par>
                                <p:cTn id="95" presetID="20"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edge">
                                      <p:cBhvr>
                                        <p:cTn id="97" dur="1750"/>
                                        <p:tgtEl>
                                          <p:spTgt spid="22"/>
                                        </p:tgtEl>
                                      </p:cBhvr>
                                    </p:animEffect>
                                  </p:childTnLst>
                                </p:cTn>
                              </p:par>
                              <p:par>
                                <p:cTn id="98" presetID="10" presetClass="entr" presetSubtype="0" fill="hold" grpId="0" nodeType="withEffect">
                                  <p:stCondLst>
                                    <p:cond delay="125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1250"/>
                                  </p:stCondLst>
                                  <p:childTnLst>
                                    <p:set>
                                      <p:cBhvr>
                                        <p:cTn id="102" dur="1" fill="hold">
                                          <p:stCondLst>
                                            <p:cond delay="0"/>
                                          </p:stCondLst>
                                        </p:cTn>
                                        <p:tgtEl>
                                          <p:spTgt spid="47">
                                            <p:txEl>
                                              <p:pRg st="0" end="0"/>
                                            </p:txEl>
                                          </p:spTgt>
                                        </p:tgtEl>
                                        <p:attrNameLst>
                                          <p:attrName>style.visibility</p:attrName>
                                        </p:attrNameLst>
                                      </p:cBhvr>
                                      <p:to>
                                        <p:strVal val="visible"/>
                                      </p:to>
                                    </p:set>
                                    <p:animEffect transition="in" filter="fade">
                                      <p:cBhvr>
                                        <p:cTn id="103" dur="500"/>
                                        <p:tgtEl>
                                          <p:spTgt spid="47">
                                            <p:txEl>
                                              <p:pRg st="0" end="0"/>
                                            </p:txEl>
                                          </p:spTgt>
                                        </p:tgtEl>
                                      </p:cBhvr>
                                    </p:animEffect>
                                  </p:childTnLst>
                                </p:cTn>
                              </p:par>
                            </p:childTnLst>
                          </p:cTn>
                        </p:par>
                        <p:par>
                          <p:cTn id="104" fill="hold">
                            <p:stCondLst>
                              <p:cond delay="7500"/>
                            </p:stCondLst>
                            <p:childTnLst>
                              <p:par>
                                <p:cTn id="105" presetID="10" presetClass="entr" presetSubtype="0" fill="hold" grpId="0"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23" presetClass="entr" presetSubtype="272" fill="hold" grpId="1"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strVal val="2/3*#ppt_w"/>
                                          </p:val>
                                        </p:tav>
                                        <p:tav tm="100000">
                                          <p:val>
                                            <p:strVal val="#ppt_w"/>
                                          </p:val>
                                        </p:tav>
                                      </p:tavLst>
                                    </p:anim>
                                    <p:anim calcmode="lin" valueType="num">
                                      <p:cBhvr>
                                        <p:cTn id="111" dur="500" fill="hold"/>
                                        <p:tgtEl>
                                          <p:spTgt spid="32"/>
                                        </p:tgtEl>
                                        <p:attrNameLst>
                                          <p:attrName>ppt_h</p:attrName>
                                        </p:attrNameLst>
                                      </p:cBhvr>
                                      <p:tavLst>
                                        <p:tav tm="0">
                                          <p:val>
                                            <p:strVal val="2/3*#ppt_h"/>
                                          </p:val>
                                        </p:tav>
                                        <p:tav tm="100000">
                                          <p:val>
                                            <p:strVal val="#ppt_h"/>
                                          </p:val>
                                        </p:tav>
                                      </p:tavLst>
                                    </p:anim>
                                  </p:childTnLst>
                                </p:cTn>
                              </p:par>
                              <p:par>
                                <p:cTn id="112" presetID="10"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500"/>
                                        <p:tgtEl>
                                          <p:spTgt spid="33"/>
                                        </p:tgtEl>
                                      </p:cBhvr>
                                    </p:animEffect>
                                  </p:childTnLst>
                                </p:cTn>
                              </p:par>
                              <p:par>
                                <p:cTn id="115" presetID="23" presetClass="entr" presetSubtype="288" fill="hold" grpId="1" nodeType="with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p:cTn id="117" dur="500" fill="hold"/>
                                        <p:tgtEl>
                                          <p:spTgt spid="33"/>
                                        </p:tgtEl>
                                        <p:attrNameLst>
                                          <p:attrName>ppt_w</p:attrName>
                                        </p:attrNameLst>
                                      </p:cBhvr>
                                      <p:tavLst>
                                        <p:tav tm="0">
                                          <p:val>
                                            <p:strVal val="4/3*#ppt_w"/>
                                          </p:val>
                                        </p:tav>
                                        <p:tav tm="100000">
                                          <p:val>
                                            <p:strVal val="#ppt_w"/>
                                          </p:val>
                                        </p:tav>
                                      </p:tavLst>
                                    </p:anim>
                                    <p:anim calcmode="lin" valueType="num">
                                      <p:cBhvr>
                                        <p:cTn id="118" dur="500" fill="hold"/>
                                        <p:tgtEl>
                                          <p:spTgt spid="33"/>
                                        </p:tgtEl>
                                        <p:attrNameLst>
                                          <p:attrName>ppt_h</p:attrName>
                                        </p:attrNameLst>
                                      </p:cBhvr>
                                      <p:tavLst>
                                        <p:tav tm="0">
                                          <p:val>
                                            <p:strVal val="4/3*#ppt_h"/>
                                          </p:val>
                                        </p:tav>
                                        <p:tav tm="100000">
                                          <p:val>
                                            <p:strVal val="#ppt_h"/>
                                          </p:val>
                                        </p:tav>
                                      </p:tavLst>
                                    </p:anim>
                                  </p:childTnLst>
                                </p:cTn>
                              </p:par>
                              <p:par>
                                <p:cTn id="119" presetID="20" presetClass="entr" presetSubtype="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edge">
                                      <p:cBhvr>
                                        <p:cTn id="121" dur="1750"/>
                                        <p:tgtEl>
                                          <p:spTgt spid="31"/>
                                        </p:tgtEl>
                                      </p:cBhvr>
                                    </p:animEffect>
                                  </p:childTnLst>
                                </p:cTn>
                              </p:par>
                              <p:par>
                                <p:cTn id="122" presetID="10" presetClass="entr" presetSubtype="0" fill="hold" grpId="0" nodeType="withEffect">
                                  <p:stCondLst>
                                    <p:cond delay="1250"/>
                                  </p:stCondLst>
                                  <p:childTnLst>
                                    <p:set>
                                      <p:cBhvr>
                                        <p:cTn id="123" dur="1" fill="hold">
                                          <p:stCondLst>
                                            <p:cond delay="0"/>
                                          </p:stCondLst>
                                        </p:cTn>
                                        <p:tgtEl>
                                          <p:spTgt spid="39">
                                            <p:txEl>
                                              <p:pRg st="0" end="0"/>
                                            </p:txEl>
                                          </p:spTgt>
                                        </p:tgtEl>
                                        <p:attrNameLst>
                                          <p:attrName>style.visibility</p:attrName>
                                        </p:attrNameLst>
                                      </p:cBhvr>
                                      <p:to>
                                        <p:strVal val="visible"/>
                                      </p:to>
                                    </p:set>
                                    <p:animEffect transition="in" filter="fade">
                                      <p:cBhvr>
                                        <p:cTn id="124" dur="500"/>
                                        <p:tgtEl>
                                          <p:spTgt spid="39">
                                            <p:txEl>
                                              <p:pRg st="0" end="0"/>
                                            </p:txEl>
                                          </p:spTgt>
                                        </p:tgtEl>
                                      </p:cBhvr>
                                    </p:animEffect>
                                  </p:childTnLst>
                                </p:cTn>
                              </p:par>
                              <p:par>
                                <p:cTn id="125" presetID="10" presetClass="entr" presetSubtype="0" fill="hold" grpId="0" nodeType="withEffect">
                                  <p:stCondLst>
                                    <p:cond delay="1250"/>
                                  </p:stCondLst>
                                  <p:childTnLst>
                                    <p:set>
                                      <p:cBhvr>
                                        <p:cTn id="126" dur="1" fill="hold">
                                          <p:stCondLst>
                                            <p:cond delay="0"/>
                                          </p:stCondLst>
                                        </p:cTn>
                                        <p:tgtEl>
                                          <p:spTgt spid="48">
                                            <p:txEl>
                                              <p:pRg st="0" end="0"/>
                                            </p:txEl>
                                          </p:spTgt>
                                        </p:tgtEl>
                                        <p:attrNameLst>
                                          <p:attrName>style.visibility</p:attrName>
                                        </p:attrNameLst>
                                      </p:cBhvr>
                                      <p:to>
                                        <p:strVal val="visible"/>
                                      </p:to>
                                    </p:set>
                                    <p:animEffect transition="in" filter="fade">
                                      <p:cBhvr>
                                        <p:cTn id="127" dur="500"/>
                                        <p:tgtEl>
                                          <p:spTgt spid="48">
                                            <p:txEl>
                                              <p:pRg st="0" end="0"/>
                                            </p:txEl>
                                          </p:spTgt>
                                        </p:tgtEl>
                                      </p:cBhvr>
                                    </p:animEffect>
                                  </p:childTnLst>
                                </p:cTn>
                              </p:par>
                            </p:childTnLst>
                          </p:cTn>
                        </p:par>
                        <p:par>
                          <p:cTn id="128" fill="hold">
                            <p:stCondLst>
                              <p:cond delay="9250"/>
                            </p:stCondLst>
                            <p:childTnLst>
                              <p:par>
                                <p:cTn id="129" presetID="10" presetClass="entr" presetSubtype="0"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par>
                                <p:cTn id="132" presetID="23" presetClass="entr" presetSubtype="272" fill="hold" grpId="1" nodeType="with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strVal val="2/3*#ppt_w"/>
                                          </p:val>
                                        </p:tav>
                                        <p:tav tm="100000">
                                          <p:val>
                                            <p:strVal val="#ppt_w"/>
                                          </p:val>
                                        </p:tav>
                                      </p:tavLst>
                                    </p:anim>
                                    <p:anim calcmode="lin" valueType="num">
                                      <p:cBhvr>
                                        <p:cTn id="135" dur="500" fill="hold"/>
                                        <p:tgtEl>
                                          <p:spTgt spid="35"/>
                                        </p:tgtEl>
                                        <p:attrNameLst>
                                          <p:attrName>ppt_h</p:attrName>
                                        </p:attrNameLst>
                                      </p:cBhvr>
                                      <p:tavLst>
                                        <p:tav tm="0">
                                          <p:val>
                                            <p:strVal val="2/3*#ppt_h"/>
                                          </p:val>
                                        </p:tav>
                                        <p:tav tm="100000">
                                          <p:val>
                                            <p:strVal val="#ppt_h"/>
                                          </p:val>
                                        </p:tav>
                                      </p:tavLst>
                                    </p:anim>
                                  </p:childTnLst>
                                </p:cTn>
                              </p:par>
                              <p:par>
                                <p:cTn id="136" presetID="10"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childTnLst>
                                </p:cTn>
                              </p:par>
                              <p:par>
                                <p:cTn id="139" presetID="23" presetClass="entr" presetSubtype="288" fill="hold" grpId="1" nodeType="withEffect">
                                  <p:stCondLst>
                                    <p:cond delay="0"/>
                                  </p:stCondLst>
                                  <p:childTnLst>
                                    <p:set>
                                      <p:cBhvr>
                                        <p:cTn id="140" dur="1" fill="hold">
                                          <p:stCondLst>
                                            <p:cond delay="0"/>
                                          </p:stCondLst>
                                        </p:cTn>
                                        <p:tgtEl>
                                          <p:spTgt spid="41"/>
                                        </p:tgtEl>
                                        <p:attrNameLst>
                                          <p:attrName>style.visibility</p:attrName>
                                        </p:attrNameLst>
                                      </p:cBhvr>
                                      <p:to>
                                        <p:strVal val="visible"/>
                                      </p:to>
                                    </p:set>
                                    <p:anim calcmode="lin" valueType="num">
                                      <p:cBhvr>
                                        <p:cTn id="141" dur="500" fill="hold"/>
                                        <p:tgtEl>
                                          <p:spTgt spid="41"/>
                                        </p:tgtEl>
                                        <p:attrNameLst>
                                          <p:attrName>ppt_w</p:attrName>
                                        </p:attrNameLst>
                                      </p:cBhvr>
                                      <p:tavLst>
                                        <p:tav tm="0">
                                          <p:val>
                                            <p:strVal val="4/3*#ppt_w"/>
                                          </p:val>
                                        </p:tav>
                                        <p:tav tm="100000">
                                          <p:val>
                                            <p:strVal val="#ppt_w"/>
                                          </p:val>
                                        </p:tav>
                                      </p:tavLst>
                                    </p:anim>
                                    <p:anim calcmode="lin" valueType="num">
                                      <p:cBhvr>
                                        <p:cTn id="142" dur="500" fill="hold"/>
                                        <p:tgtEl>
                                          <p:spTgt spid="41"/>
                                        </p:tgtEl>
                                        <p:attrNameLst>
                                          <p:attrName>ppt_h</p:attrName>
                                        </p:attrNameLst>
                                      </p:cBhvr>
                                      <p:tavLst>
                                        <p:tav tm="0">
                                          <p:val>
                                            <p:strVal val="4/3*#ppt_h"/>
                                          </p:val>
                                        </p:tav>
                                        <p:tav tm="100000">
                                          <p:val>
                                            <p:strVal val="#ppt_h"/>
                                          </p:val>
                                        </p:tav>
                                      </p:tavLst>
                                    </p:anim>
                                  </p:childTnLst>
                                </p:cTn>
                              </p:par>
                              <p:par>
                                <p:cTn id="143" presetID="20" presetClass="entr" presetSubtype="0"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wedge">
                                      <p:cBhvr>
                                        <p:cTn id="145" dur="1750"/>
                                        <p:tgtEl>
                                          <p:spTgt spid="34"/>
                                        </p:tgtEl>
                                      </p:cBhvr>
                                    </p:animEffect>
                                  </p:childTnLst>
                                </p:cTn>
                              </p:par>
                              <p:par>
                                <p:cTn id="146" presetID="10" presetClass="entr" presetSubtype="0" fill="hold" grpId="0" nodeType="withEffect">
                                  <p:stCondLst>
                                    <p:cond delay="1250"/>
                                  </p:stCondLst>
                                  <p:childTnLst>
                                    <p:set>
                                      <p:cBhvr>
                                        <p:cTn id="147" dur="1" fill="hold">
                                          <p:stCondLst>
                                            <p:cond delay="0"/>
                                          </p:stCondLst>
                                        </p:cTn>
                                        <p:tgtEl>
                                          <p:spTgt spid="42">
                                            <p:txEl>
                                              <p:pRg st="0" end="0"/>
                                            </p:txEl>
                                          </p:spTgt>
                                        </p:tgtEl>
                                        <p:attrNameLst>
                                          <p:attrName>style.visibility</p:attrName>
                                        </p:attrNameLst>
                                      </p:cBhvr>
                                      <p:to>
                                        <p:strVal val="visible"/>
                                      </p:to>
                                    </p:set>
                                    <p:animEffect transition="in" filter="fade">
                                      <p:cBhvr>
                                        <p:cTn id="148" dur="500"/>
                                        <p:tgtEl>
                                          <p:spTgt spid="42">
                                            <p:txEl>
                                              <p:pRg st="0" end="0"/>
                                            </p:txEl>
                                          </p:spTgt>
                                        </p:tgtEl>
                                      </p:cBhvr>
                                    </p:animEffect>
                                  </p:childTnLst>
                                </p:cTn>
                              </p:par>
                              <p:par>
                                <p:cTn id="149" presetID="10" presetClass="entr" presetSubtype="0" fill="hold" grpId="0" nodeType="withEffect">
                                  <p:stCondLst>
                                    <p:cond delay="125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fade">
                                      <p:cBhvr>
                                        <p:cTn id="15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31" grpId="0" animBg="1"/>
      <p:bldP spid="32" grpId="0" animBg="1"/>
      <p:bldP spid="32" grpId="1" animBg="1"/>
      <p:bldP spid="33" grpId="0" animBg="1"/>
      <p:bldP spid="33" grpId="1" animBg="1"/>
      <p:bldP spid="5" grpId="0" build="p">
        <p:tmplLst>
          <p:tmpl lvl="1">
            <p:tnLst>
              <p:par>
                <p:cTn presetID="10" presetClass="entr" presetSubtype="0" fill="hold" nodeType="withEffect">
                  <p:stCondLst>
                    <p:cond delay="1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36" grpId="0" build="p">
        <p:tmplLst>
          <p:tmpl lvl="1">
            <p:tnLst>
              <p:par>
                <p:cTn presetID="10" presetClass="entr" presetSubtype="0" fill="hold" nodeType="withEffect">
                  <p:stCondLst>
                    <p:cond delay="1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1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5" grpId="0" build="p">
        <p:tmplLst>
          <p:tmpl lvl="1">
            <p:tnLst>
              <p:par>
                <p:cTn presetID="10" presetClass="entr" presetSubtype="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125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125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1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34" grpId="0" animBg="1"/>
      <p:bldP spid="35" grpId="0" animBg="1"/>
      <p:bldP spid="35" grpId="1" animBg="1"/>
      <p:bldP spid="41" grpId="0" animBg="1"/>
      <p:bldP spid="41" grpId="1" animBg="1"/>
      <p:bldP spid="42" grpId="0" build="p">
        <p:tmplLst>
          <p:tmpl lvl="1">
            <p:tnLst>
              <p:par>
                <p:cTn presetID="10" presetClass="entr" presetSubtype="0" fill="hold" nodeType="withEffect">
                  <p:stCondLst>
                    <p:cond delay="1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1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descr="Y:\Stock Library\People\ING_18977_00828.jpg"/>
          <p:cNvPicPr>
            <a:picLocks noChangeAspect="1" noChangeArrowheads="1"/>
          </p:cNvPicPr>
          <p:nvPr userDrawn="1"/>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 y="1"/>
            <a:ext cx="9145587" cy="6262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40010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p:cNvPicPr>
            <a:picLocks noChangeAspect="1" noChangeArrowheads="1"/>
          </p:cNvPicPr>
          <p:nvPr userDrawn="1"/>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1" y="1"/>
            <a:ext cx="9145588" cy="6262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21756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p:cNvPicPr>
            <a:picLocks noChangeAspect="1" noChangeArrowheads="1"/>
          </p:cNvPicPr>
          <p:nvPr userDrawn="1"/>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bwMode="auto">
          <a:xfrm>
            <a:off x="1" y="0"/>
            <a:ext cx="9145588" cy="61798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4235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0"/>
            <a:ext cx="9145588" cy="61798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33556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 y="-17092"/>
            <a:ext cx="9145587" cy="62726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91583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 y="-8546"/>
            <a:ext cx="9145588" cy="6255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31934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546" y="0"/>
            <a:ext cx="9152546" cy="6255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249940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8">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5" name="Slide Number Placeholder 4"/>
          <p:cNvSpPr>
            <a:spLocks noGrp="1"/>
          </p:cNvSpPr>
          <p:nvPr>
            <p:ph type="sldNum" sz="quarter" idx="12"/>
          </p:nvPr>
        </p:nvSpPr>
        <p:spPr/>
        <p:txBody>
          <a:bodyPr/>
          <a:lstStyle/>
          <a:p>
            <a:fld id="{64EB62D6-6EBA-4CB7-A2E4-EF30E8FA3F74}" type="slidenum">
              <a:rPr lang="en-GB" smtClean="0"/>
              <a:t>‹Nº›</a:t>
            </a:fld>
            <a:endParaRPr lang="en-GB"/>
          </a:p>
        </p:txBody>
      </p:sp>
      <p:pic>
        <p:nvPicPr>
          <p:cNvPr id="6"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 y="-8546"/>
            <a:ext cx="9145588" cy="62640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4572795" cy="626255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9" name="Group 8"/>
          <p:cNvGrpSpPr/>
          <p:nvPr userDrawn="1"/>
        </p:nvGrpSpPr>
        <p:grpSpPr>
          <a:xfrm>
            <a:off x="449528" y="2770035"/>
            <a:ext cx="3619139" cy="824105"/>
            <a:chOff x="3277589" y="1365661"/>
            <a:chExt cx="2565070" cy="823914"/>
          </a:xfrm>
        </p:grpSpPr>
        <p:cxnSp>
          <p:nvCxnSpPr>
            <p:cNvPr id="10" name="Straight Connector 9"/>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hasCustomPrompt="1"/>
          </p:nvPr>
        </p:nvSpPr>
        <p:spPr>
          <a:xfrm>
            <a:off x="449263" y="2770188"/>
            <a:ext cx="3619500" cy="908050"/>
          </a:xfrm>
        </p:spPr>
        <p:txBody>
          <a:bodyPr anchor="ctr">
            <a:noAutofit/>
          </a:bodyPr>
          <a:lstStyle>
            <a:lvl1pPr marL="0" indent="0" algn="ctr">
              <a:buNone/>
              <a:defRPr lang="en-US" sz="3200" b="1" kern="1200" cap="all" baseline="0" dirty="0" smtClean="0">
                <a:solidFill>
                  <a:schemeClr val="bg1"/>
                </a:solidFill>
                <a:latin typeface="+mn-lt"/>
                <a:ea typeface="+mn-ea"/>
                <a:cs typeface="+mn-cs"/>
              </a:defRPr>
            </a:lvl1pPr>
          </a:lstStyle>
          <a:p>
            <a:pPr lvl="0"/>
            <a:r>
              <a:rPr lang="en-US" dirty="0"/>
              <a:t>DIVIDER</a:t>
            </a:r>
          </a:p>
        </p:txBody>
      </p:sp>
    </p:spTree>
    <p:extLst>
      <p:ext uri="{BB962C8B-B14F-4D97-AF65-F5344CB8AC3E}">
        <p14:creationId xmlns:p14="http://schemas.microsoft.com/office/powerpoint/2010/main" val="34196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17" presetClass="entr" presetSubtype="1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1" y="-8547"/>
            <a:ext cx="9145588" cy="6870819"/>
          </a:xfrm>
          <a:prstGeom prst="rect">
            <a:avLst/>
          </a:prstGeom>
          <a:noFill/>
          <a:extLst>
            <a:ext uri="{909E8E84-426E-40DD-AFC4-6F175D3DCCD1}">
              <a14:hiddenFill xmlns:a14="http://schemas.microsoft.com/office/drawing/2010/main">
                <a:solidFill>
                  <a:srgbClr val="FFFFFF"/>
                </a:solidFill>
              </a14:hiddenFill>
            </a:ext>
          </a:extLst>
        </p:spPr>
      </p:pic>
      <p:sp>
        <p:nvSpPr>
          <p:cNvPr id="8" name="Blue rectangle"/>
          <p:cNvSpPr/>
          <p:nvPr userDrawn="1"/>
        </p:nvSpPr>
        <p:spPr>
          <a:xfrm>
            <a:off x="0" y="1"/>
            <a:ext cx="9145588" cy="685958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10" name="Group 9"/>
          <p:cNvGrpSpPr/>
          <p:nvPr userDrawn="1"/>
        </p:nvGrpSpPr>
        <p:grpSpPr>
          <a:xfrm>
            <a:off x="1269470" y="1161465"/>
            <a:ext cx="6606658" cy="824105"/>
            <a:chOff x="3277589" y="1365661"/>
            <a:chExt cx="2565070" cy="823914"/>
          </a:xfrm>
        </p:grpSpPr>
        <p:cxnSp>
          <p:nvCxnSpPr>
            <p:cNvPr id="11" name="Straight Connector 10"/>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8"/>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288123" y="6113362"/>
            <a:ext cx="2045907" cy="5536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 y="4038138"/>
            <a:ext cx="9145589" cy="1311580"/>
          </a:xfrm>
          <a:prstGeom prst="rect">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spcCol="0" rtlCol="0" anchor="ctr"/>
          <a:lstStyle/>
          <a:p>
            <a:pPr algn="ctr"/>
            <a:endParaRPr lang="en-GB"/>
          </a:p>
        </p:txBody>
      </p:sp>
      <p:sp>
        <p:nvSpPr>
          <p:cNvPr id="2" name="Title 1"/>
          <p:cNvSpPr>
            <a:spLocks noGrp="1"/>
          </p:cNvSpPr>
          <p:nvPr>
            <p:ph type="ctrTitle" hasCustomPrompt="1"/>
          </p:nvPr>
        </p:nvSpPr>
        <p:spPr>
          <a:xfrm>
            <a:off x="1289810" y="870480"/>
            <a:ext cx="6565052" cy="950676"/>
          </a:xfrm>
        </p:spPr>
        <p:txBody>
          <a:bodyPr>
            <a:normAutofit/>
          </a:bodyPr>
          <a:lstStyle>
            <a:lvl1pPr>
              <a:defRPr lang="en-GB" sz="4000" b="1" kern="1200" cap="all" baseline="0" dirty="0">
                <a:solidFill>
                  <a:schemeClr val="bg1"/>
                </a:solidFill>
                <a:latin typeface="+mn-lt"/>
                <a:ea typeface="+mn-ea"/>
                <a:cs typeface="+mn-cs"/>
              </a:defRPr>
            </a:lvl1pPr>
          </a:lstStyle>
          <a:p>
            <a:r>
              <a:rPr lang="en-US" dirty="0"/>
              <a:t>Click to edit title </a:t>
            </a:r>
            <a:endParaRPr lang="en-GB" dirty="0"/>
          </a:p>
        </p:txBody>
      </p:sp>
      <p:sp>
        <p:nvSpPr>
          <p:cNvPr id="3" name="Subtitle 2"/>
          <p:cNvSpPr>
            <a:spLocks noGrp="1"/>
          </p:cNvSpPr>
          <p:nvPr>
            <p:ph type="subTitle" idx="1"/>
          </p:nvPr>
        </p:nvSpPr>
        <p:spPr>
          <a:xfrm>
            <a:off x="1371838" y="1696772"/>
            <a:ext cx="6401912" cy="504147"/>
          </a:xfrm>
        </p:spPr>
        <p:txBody>
          <a:bodyPr>
            <a:normAutofit/>
          </a:bodyPr>
          <a:lstStyle>
            <a:lvl1pPr marL="0" indent="0" algn="ctr" defTabSz="1219352" rtl="0" eaLnBrk="1" latinLnBrk="0" hangingPunct="1">
              <a:buNone/>
              <a:defRPr lang="en-GB" sz="2000" kern="1200" cap="all" baseline="0" dirty="0">
                <a:solidFill>
                  <a:schemeClr val="bg1"/>
                </a:solidFill>
                <a:latin typeface="+mn-lt"/>
                <a:ea typeface="+mn-ea"/>
                <a:cs typeface="+mn-cs"/>
              </a:defRPr>
            </a:lvl1pPr>
            <a:lvl2pPr marL="457257" indent="0" algn="ctr">
              <a:buNone/>
              <a:defRPr>
                <a:solidFill>
                  <a:schemeClr val="tx1">
                    <a:tint val="75000"/>
                  </a:schemeClr>
                </a:solidFill>
              </a:defRPr>
            </a:lvl2pPr>
            <a:lvl3pPr marL="914514" indent="0" algn="ctr">
              <a:buNone/>
              <a:defRPr>
                <a:solidFill>
                  <a:schemeClr val="tx1">
                    <a:tint val="75000"/>
                  </a:schemeClr>
                </a:solidFill>
              </a:defRPr>
            </a:lvl3pPr>
            <a:lvl4pPr marL="1371771" indent="0" algn="ctr">
              <a:buNone/>
              <a:defRPr>
                <a:solidFill>
                  <a:schemeClr val="tx1">
                    <a:tint val="75000"/>
                  </a:schemeClr>
                </a:solidFill>
              </a:defRPr>
            </a:lvl4pPr>
            <a:lvl5pPr marL="1829029" indent="0" algn="ctr">
              <a:buNone/>
              <a:defRPr>
                <a:solidFill>
                  <a:schemeClr val="tx1">
                    <a:tint val="75000"/>
                  </a:schemeClr>
                </a:solidFill>
              </a:defRPr>
            </a:lvl5pPr>
            <a:lvl6pPr marL="2286286" indent="0" algn="ctr">
              <a:buNone/>
              <a:defRPr>
                <a:solidFill>
                  <a:schemeClr val="tx1">
                    <a:tint val="75000"/>
                  </a:schemeClr>
                </a:solidFill>
              </a:defRPr>
            </a:lvl6pPr>
            <a:lvl7pPr marL="2743543" indent="0" algn="ctr">
              <a:buNone/>
              <a:defRPr>
                <a:solidFill>
                  <a:schemeClr val="tx1">
                    <a:tint val="75000"/>
                  </a:schemeClr>
                </a:solidFill>
              </a:defRPr>
            </a:lvl7pPr>
            <a:lvl8pPr marL="3200800" indent="0" algn="ctr">
              <a:buNone/>
              <a:defRPr>
                <a:solidFill>
                  <a:schemeClr val="tx1">
                    <a:tint val="75000"/>
                  </a:schemeClr>
                </a:solidFill>
              </a:defRPr>
            </a:lvl8pPr>
            <a:lvl9pPr marL="3658057" indent="0" algn="ctr">
              <a:buNone/>
              <a:defRPr>
                <a:solidFill>
                  <a:schemeClr val="tx1">
                    <a:tint val="75000"/>
                  </a:schemeClr>
                </a:solidFill>
              </a:defRPr>
            </a:lvl9pPr>
          </a:lstStyle>
          <a:p>
            <a:r>
              <a:rPr lang="en-US" dirty="0"/>
              <a:t>Click to edit Master subtitle style</a:t>
            </a:r>
            <a:endParaRPr lang="en-GB" dirty="0"/>
          </a:p>
        </p:txBody>
      </p:sp>
      <p:sp>
        <p:nvSpPr>
          <p:cNvPr id="22" name="Picture Placeholder 21"/>
          <p:cNvSpPr>
            <a:spLocks noGrp="1"/>
          </p:cNvSpPr>
          <p:nvPr>
            <p:ph type="pic" sz="quarter" idx="10"/>
          </p:nvPr>
        </p:nvSpPr>
        <p:spPr>
          <a:xfrm>
            <a:off x="1155434" y="4144963"/>
            <a:ext cx="1098550" cy="1098550"/>
          </a:xfrm>
        </p:spPr>
        <p:txBody>
          <a:bodyPr>
            <a:normAutofit/>
          </a:bodyPr>
          <a:lstStyle>
            <a:lvl1pPr marL="0" indent="0">
              <a:buNone/>
              <a:defRPr sz="1200"/>
            </a:lvl1pPr>
          </a:lstStyle>
          <a:p>
            <a:endParaRPr lang="en-GB" dirty="0"/>
          </a:p>
        </p:txBody>
      </p:sp>
      <p:sp>
        <p:nvSpPr>
          <p:cNvPr id="23" name="Picture Placeholder 21"/>
          <p:cNvSpPr>
            <a:spLocks noGrp="1"/>
          </p:cNvSpPr>
          <p:nvPr>
            <p:ph type="pic" sz="quarter" idx="11"/>
          </p:nvPr>
        </p:nvSpPr>
        <p:spPr>
          <a:xfrm>
            <a:off x="5547880" y="4144963"/>
            <a:ext cx="1098550" cy="1098550"/>
          </a:xfrm>
        </p:spPr>
        <p:txBody>
          <a:bodyPr>
            <a:normAutofit/>
          </a:bodyPr>
          <a:lstStyle>
            <a:lvl1pPr marL="0" indent="0">
              <a:buNone/>
              <a:defRPr sz="1200"/>
            </a:lvl1pPr>
          </a:lstStyle>
          <a:p>
            <a:endParaRPr lang="en-GB" dirty="0"/>
          </a:p>
        </p:txBody>
      </p:sp>
      <p:sp>
        <p:nvSpPr>
          <p:cNvPr id="25" name="Text Placeholder 24"/>
          <p:cNvSpPr>
            <a:spLocks noGrp="1"/>
          </p:cNvSpPr>
          <p:nvPr>
            <p:ph type="body" sz="quarter" idx="12" hasCustomPrompt="1"/>
          </p:nvPr>
        </p:nvSpPr>
        <p:spPr>
          <a:xfrm>
            <a:off x="2264883"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26" name="Text Placeholder 24"/>
          <p:cNvSpPr>
            <a:spLocks noGrp="1"/>
          </p:cNvSpPr>
          <p:nvPr>
            <p:ph type="body" sz="quarter" idx="13" hasCustomPrompt="1"/>
          </p:nvPr>
        </p:nvSpPr>
        <p:spPr>
          <a:xfrm>
            <a:off x="6642771"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5" name="Picture Placeholder 4"/>
          <p:cNvSpPr>
            <a:spLocks noGrp="1"/>
          </p:cNvSpPr>
          <p:nvPr>
            <p:ph type="pic" sz="quarter" idx="14" hasCustomPrompt="1"/>
          </p:nvPr>
        </p:nvSpPr>
        <p:spPr>
          <a:xfrm>
            <a:off x="6705600" y="6110288"/>
            <a:ext cx="2074863" cy="465137"/>
          </a:xfrm>
        </p:spPr>
        <p:txBody>
          <a:bodyPr anchor="ctr">
            <a:noAutofit/>
          </a:bodyPr>
          <a:lstStyle>
            <a:lvl1pPr marL="0" indent="0">
              <a:buNone/>
              <a:defRPr sz="1800">
                <a:solidFill>
                  <a:schemeClr val="bg1"/>
                </a:solidFill>
              </a:defRPr>
            </a:lvl1pPr>
          </a:lstStyle>
          <a:p>
            <a:r>
              <a:rPr lang="en-GB" dirty="0"/>
              <a:t>logo</a:t>
            </a:r>
          </a:p>
        </p:txBody>
      </p:sp>
    </p:spTree>
    <p:extLst>
      <p:ext uri="{BB962C8B-B14F-4D97-AF65-F5344CB8AC3E}">
        <p14:creationId xmlns:p14="http://schemas.microsoft.com/office/powerpoint/2010/main" val="42553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xt and right imag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4570413" y="1132765"/>
            <a:ext cx="4573587" cy="5129923"/>
          </a:xfrm>
        </p:spPr>
        <p:txBody>
          <a:bodyPr>
            <a:normAutofit/>
          </a:bodyPr>
          <a:lstStyle>
            <a:lvl1pPr>
              <a:defRPr sz="1800"/>
            </a:lvl1pPr>
          </a:lstStyle>
          <a:p>
            <a:endParaRPr lang="en-GB"/>
          </a:p>
        </p:txBody>
      </p:sp>
      <p:sp>
        <p:nvSpPr>
          <p:cNvPr id="3" name="Footer Placeholder 2"/>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2"/>
          </p:nvPr>
        </p:nvSpPr>
        <p:spPr/>
        <p:txBody>
          <a:bodyPr/>
          <a:lstStyle/>
          <a:p>
            <a:fld id="{64EB62D6-6EBA-4CB7-A2E4-EF30E8FA3F74}" type="slidenum">
              <a:rPr lang="en-GB" smtClean="0"/>
              <a:t>‹Nº›</a:t>
            </a:fld>
            <a:endParaRPr lang="en-GB"/>
          </a:p>
        </p:txBody>
      </p:sp>
      <p:sp>
        <p:nvSpPr>
          <p:cNvPr id="17" name="Text Placeholder 16"/>
          <p:cNvSpPr>
            <a:spLocks noGrp="1"/>
          </p:cNvSpPr>
          <p:nvPr>
            <p:ph type="body" sz="quarter" idx="14" hasCustomPrompt="1"/>
          </p:nvPr>
        </p:nvSpPr>
        <p:spPr>
          <a:xfrm>
            <a:off x="1588" y="1119189"/>
            <a:ext cx="4568825" cy="1596716"/>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8" name="Text Placeholder 16"/>
          <p:cNvSpPr>
            <a:spLocks noGrp="1"/>
          </p:cNvSpPr>
          <p:nvPr>
            <p:ph type="body" sz="quarter" idx="15" hasCustomPrompt="1"/>
          </p:nvPr>
        </p:nvSpPr>
        <p:spPr>
          <a:xfrm>
            <a:off x="1588" y="2892581"/>
            <a:ext cx="4568825" cy="1596716"/>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9" name="Text Placeholder 16"/>
          <p:cNvSpPr>
            <a:spLocks noGrp="1"/>
          </p:cNvSpPr>
          <p:nvPr>
            <p:ph type="body" sz="quarter" idx="16" hasCustomPrompt="1"/>
          </p:nvPr>
        </p:nvSpPr>
        <p:spPr>
          <a:xfrm>
            <a:off x="1588" y="4665972"/>
            <a:ext cx="4568825" cy="1596716"/>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20" name="Title 1"/>
          <p:cNvSpPr>
            <a:spLocks noGrp="1"/>
          </p:cNvSpPr>
          <p:nvPr>
            <p:ph type="title"/>
          </p:nvPr>
        </p:nvSpPr>
        <p:spPr>
          <a:xfrm>
            <a:off x="0" y="157213"/>
            <a:ext cx="9145588" cy="96868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25415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text and right imag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4570413" y="1132765"/>
            <a:ext cx="4573587" cy="5129923"/>
          </a:xfrm>
        </p:spPr>
        <p:txBody>
          <a:bodyPr>
            <a:normAutofit/>
          </a:bodyPr>
          <a:lstStyle>
            <a:lvl1pPr>
              <a:defRPr sz="1800"/>
            </a:lvl1pPr>
          </a:lstStyle>
          <a:p>
            <a:endParaRPr lang="en-GB"/>
          </a:p>
        </p:txBody>
      </p:sp>
      <p:sp>
        <p:nvSpPr>
          <p:cNvPr id="3" name="Footer Placeholder 2"/>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2"/>
          </p:nvPr>
        </p:nvSpPr>
        <p:spPr/>
        <p:txBody>
          <a:bodyPr/>
          <a:lstStyle/>
          <a:p>
            <a:fld id="{64EB62D6-6EBA-4CB7-A2E4-EF30E8FA3F74}" type="slidenum">
              <a:rPr lang="en-GB" smtClean="0"/>
              <a:t>‹Nº›</a:t>
            </a:fld>
            <a:endParaRPr lang="en-GB"/>
          </a:p>
        </p:txBody>
      </p:sp>
      <p:sp>
        <p:nvSpPr>
          <p:cNvPr id="17" name="Text Placeholder 16"/>
          <p:cNvSpPr>
            <a:spLocks noGrp="1"/>
          </p:cNvSpPr>
          <p:nvPr>
            <p:ph type="body" sz="quarter" idx="14" hasCustomPrompt="1"/>
          </p:nvPr>
        </p:nvSpPr>
        <p:spPr>
          <a:xfrm>
            <a:off x="1588" y="1119189"/>
            <a:ext cx="4568825" cy="1176028"/>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8" name="Text Placeholder 16"/>
          <p:cNvSpPr>
            <a:spLocks noGrp="1"/>
          </p:cNvSpPr>
          <p:nvPr>
            <p:ph type="body" sz="quarter" idx="15" hasCustomPrompt="1"/>
          </p:nvPr>
        </p:nvSpPr>
        <p:spPr>
          <a:xfrm>
            <a:off x="1588" y="2441679"/>
            <a:ext cx="4568825" cy="1176028"/>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9" name="Text Placeholder 16"/>
          <p:cNvSpPr>
            <a:spLocks noGrp="1"/>
          </p:cNvSpPr>
          <p:nvPr>
            <p:ph type="body" sz="quarter" idx="16" hasCustomPrompt="1"/>
          </p:nvPr>
        </p:nvSpPr>
        <p:spPr>
          <a:xfrm>
            <a:off x="1588" y="3764169"/>
            <a:ext cx="4568825" cy="1176028"/>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20" name="Title 1"/>
          <p:cNvSpPr>
            <a:spLocks noGrp="1"/>
          </p:cNvSpPr>
          <p:nvPr>
            <p:ph type="title"/>
          </p:nvPr>
        </p:nvSpPr>
        <p:spPr>
          <a:xfrm>
            <a:off x="0" y="157213"/>
            <a:ext cx="9145588" cy="968683"/>
          </a:xfrm>
        </p:spPr>
        <p:txBody>
          <a:bodyPr/>
          <a:lstStyle>
            <a:lvl1pPr>
              <a:defRPr/>
            </a:lvl1pPr>
          </a:lstStyle>
          <a:p>
            <a:r>
              <a:rPr lang="en-US" dirty="0"/>
              <a:t>Click to edit Master title style</a:t>
            </a:r>
            <a:endParaRPr lang="en-GB" dirty="0"/>
          </a:p>
        </p:txBody>
      </p:sp>
      <p:sp>
        <p:nvSpPr>
          <p:cNvPr id="9" name="Text Placeholder 16"/>
          <p:cNvSpPr>
            <a:spLocks noGrp="1"/>
          </p:cNvSpPr>
          <p:nvPr>
            <p:ph type="body" sz="quarter" idx="17" hasCustomPrompt="1"/>
          </p:nvPr>
        </p:nvSpPr>
        <p:spPr>
          <a:xfrm>
            <a:off x="1588" y="5086660"/>
            <a:ext cx="4568825" cy="1176028"/>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Tree>
    <p:extLst>
      <p:ext uri="{BB962C8B-B14F-4D97-AF65-F5344CB8AC3E}">
        <p14:creationId xmlns:p14="http://schemas.microsoft.com/office/powerpoint/2010/main" val="66285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text and right imag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4570413" y="1132765"/>
            <a:ext cx="4573587" cy="5129923"/>
          </a:xfrm>
        </p:spPr>
        <p:txBody>
          <a:bodyPr>
            <a:normAutofit/>
          </a:bodyPr>
          <a:lstStyle>
            <a:lvl1pPr>
              <a:defRPr sz="1800"/>
            </a:lvl1pPr>
          </a:lstStyle>
          <a:p>
            <a:endParaRPr lang="en-GB"/>
          </a:p>
        </p:txBody>
      </p:sp>
      <p:sp>
        <p:nvSpPr>
          <p:cNvPr id="3" name="Footer Placeholder 2"/>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2"/>
          </p:nvPr>
        </p:nvSpPr>
        <p:spPr/>
        <p:txBody>
          <a:bodyPr/>
          <a:lstStyle/>
          <a:p>
            <a:fld id="{64EB62D6-6EBA-4CB7-A2E4-EF30E8FA3F74}" type="slidenum">
              <a:rPr lang="en-GB" smtClean="0"/>
              <a:t>‹Nº›</a:t>
            </a:fld>
            <a:endParaRPr lang="en-GB"/>
          </a:p>
        </p:txBody>
      </p:sp>
      <p:sp>
        <p:nvSpPr>
          <p:cNvPr id="17" name="Text Placeholder 16"/>
          <p:cNvSpPr>
            <a:spLocks noGrp="1"/>
          </p:cNvSpPr>
          <p:nvPr>
            <p:ph type="body" sz="quarter" idx="14" hasCustomPrompt="1"/>
          </p:nvPr>
        </p:nvSpPr>
        <p:spPr>
          <a:xfrm>
            <a:off x="1588" y="1119189"/>
            <a:ext cx="4568825" cy="936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8" name="Text Placeholder 16"/>
          <p:cNvSpPr>
            <a:spLocks noGrp="1"/>
          </p:cNvSpPr>
          <p:nvPr>
            <p:ph type="body" sz="quarter" idx="15" hasCustomPrompt="1"/>
          </p:nvPr>
        </p:nvSpPr>
        <p:spPr>
          <a:xfrm>
            <a:off x="1588" y="2171064"/>
            <a:ext cx="4568825" cy="936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9" name="Text Placeholder 16"/>
          <p:cNvSpPr>
            <a:spLocks noGrp="1"/>
          </p:cNvSpPr>
          <p:nvPr>
            <p:ph type="body" sz="quarter" idx="16" hasCustomPrompt="1"/>
          </p:nvPr>
        </p:nvSpPr>
        <p:spPr>
          <a:xfrm>
            <a:off x="1588" y="3222939"/>
            <a:ext cx="4568825" cy="936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20" name="Title 1"/>
          <p:cNvSpPr>
            <a:spLocks noGrp="1"/>
          </p:cNvSpPr>
          <p:nvPr>
            <p:ph type="title"/>
          </p:nvPr>
        </p:nvSpPr>
        <p:spPr>
          <a:xfrm>
            <a:off x="0" y="157213"/>
            <a:ext cx="9145588" cy="968683"/>
          </a:xfrm>
        </p:spPr>
        <p:txBody>
          <a:bodyPr/>
          <a:lstStyle>
            <a:lvl1pPr>
              <a:defRPr/>
            </a:lvl1pPr>
          </a:lstStyle>
          <a:p>
            <a:r>
              <a:rPr lang="en-US" dirty="0"/>
              <a:t>Click to edit Master title style</a:t>
            </a:r>
            <a:endParaRPr lang="en-GB" dirty="0"/>
          </a:p>
        </p:txBody>
      </p:sp>
      <p:sp>
        <p:nvSpPr>
          <p:cNvPr id="9" name="Text Placeholder 16"/>
          <p:cNvSpPr>
            <a:spLocks noGrp="1"/>
          </p:cNvSpPr>
          <p:nvPr>
            <p:ph type="body" sz="quarter" idx="17" hasCustomPrompt="1"/>
          </p:nvPr>
        </p:nvSpPr>
        <p:spPr>
          <a:xfrm>
            <a:off x="1588" y="4274814"/>
            <a:ext cx="4568825" cy="936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0" name="Text Placeholder 16"/>
          <p:cNvSpPr>
            <a:spLocks noGrp="1"/>
          </p:cNvSpPr>
          <p:nvPr>
            <p:ph type="body" sz="quarter" idx="18" hasCustomPrompt="1"/>
          </p:nvPr>
        </p:nvSpPr>
        <p:spPr>
          <a:xfrm>
            <a:off x="1588" y="5326688"/>
            <a:ext cx="4568825" cy="936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Tree>
    <p:extLst>
      <p:ext uri="{BB962C8B-B14F-4D97-AF65-F5344CB8AC3E}">
        <p14:creationId xmlns:p14="http://schemas.microsoft.com/office/powerpoint/2010/main" val="15735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text and right imag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4570413" y="1132765"/>
            <a:ext cx="4573587" cy="5129923"/>
          </a:xfrm>
        </p:spPr>
        <p:txBody>
          <a:bodyPr>
            <a:normAutofit/>
          </a:bodyPr>
          <a:lstStyle>
            <a:lvl1pPr>
              <a:defRPr sz="1800"/>
            </a:lvl1pPr>
          </a:lstStyle>
          <a:p>
            <a:endParaRPr lang="en-GB"/>
          </a:p>
        </p:txBody>
      </p:sp>
      <p:sp>
        <p:nvSpPr>
          <p:cNvPr id="3" name="Footer Placeholder 2"/>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2"/>
          </p:nvPr>
        </p:nvSpPr>
        <p:spPr/>
        <p:txBody>
          <a:bodyPr/>
          <a:lstStyle/>
          <a:p>
            <a:fld id="{64EB62D6-6EBA-4CB7-A2E4-EF30E8FA3F74}" type="slidenum">
              <a:rPr lang="en-GB" smtClean="0"/>
              <a:t>‹Nº›</a:t>
            </a:fld>
            <a:endParaRPr lang="en-GB"/>
          </a:p>
        </p:txBody>
      </p:sp>
      <p:sp>
        <p:nvSpPr>
          <p:cNvPr id="17" name="Text Placeholder 16"/>
          <p:cNvSpPr>
            <a:spLocks noGrp="1"/>
          </p:cNvSpPr>
          <p:nvPr>
            <p:ph type="body" sz="quarter" idx="14" hasCustomPrompt="1"/>
          </p:nvPr>
        </p:nvSpPr>
        <p:spPr>
          <a:xfrm>
            <a:off x="1588" y="1119189"/>
            <a:ext cx="4568825" cy="792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8" name="Text Placeholder 16"/>
          <p:cNvSpPr>
            <a:spLocks noGrp="1"/>
          </p:cNvSpPr>
          <p:nvPr>
            <p:ph type="body" sz="quarter" idx="15" hasCustomPrompt="1"/>
          </p:nvPr>
        </p:nvSpPr>
        <p:spPr>
          <a:xfrm>
            <a:off x="1588" y="1986089"/>
            <a:ext cx="4568825" cy="792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9" name="Text Placeholder 16"/>
          <p:cNvSpPr>
            <a:spLocks noGrp="1"/>
          </p:cNvSpPr>
          <p:nvPr>
            <p:ph type="body" sz="quarter" idx="16" hasCustomPrompt="1"/>
          </p:nvPr>
        </p:nvSpPr>
        <p:spPr>
          <a:xfrm>
            <a:off x="1588" y="2852989"/>
            <a:ext cx="4568825" cy="792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20" name="Title 1"/>
          <p:cNvSpPr>
            <a:spLocks noGrp="1"/>
          </p:cNvSpPr>
          <p:nvPr>
            <p:ph type="title"/>
          </p:nvPr>
        </p:nvSpPr>
        <p:spPr>
          <a:xfrm>
            <a:off x="0" y="157213"/>
            <a:ext cx="9145588" cy="968683"/>
          </a:xfrm>
        </p:spPr>
        <p:txBody>
          <a:bodyPr/>
          <a:lstStyle>
            <a:lvl1pPr>
              <a:defRPr/>
            </a:lvl1pPr>
          </a:lstStyle>
          <a:p>
            <a:r>
              <a:rPr lang="en-US" dirty="0"/>
              <a:t>Click to edit Master title style</a:t>
            </a:r>
            <a:endParaRPr lang="en-GB" dirty="0"/>
          </a:p>
        </p:txBody>
      </p:sp>
      <p:sp>
        <p:nvSpPr>
          <p:cNvPr id="9" name="Text Placeholder 16"/>
          <p:cNvSpPr>
            <a:spLocks noGrp="1"/>
          </p:cNvSpPr>
          <p:nvPr>
            <p:ph type="body" sz="quarter" idx="17" hasCustomPrompt="1"/>
          </p:nvPr>
        </p:nvSpPr>
        <p:spPr>
          <a:xfrm>
            <a:off x="1588" y="3719889"/>
            <a:ext cx="4568825" cy="792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0" name="Text Placeholder 16"/>
          <p:cNvSpPr>
            <a:spLocks noGrp="1"/>
          </p:cNvSpPr>
          <p:nvPr>
            <p:ph type="body" sz="quarter" idx="18" hasCustomPrompt="1"/>
          </p:nvPr>
        </p:nvSpPr>
        <p:spPr>
          <a:xfrm>
            <a:off x="1588" y="4586789"/>
            <a:ext cx="4568825" cy="792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
        <p:nvSpPr>
          <p:cNvPr id="11" name="Text Placeholder 16"/>
          <p:cNvSpPr>
            <a:spLocks noGrp="1"/>
          </p:cNvSpPr>
          <p:nvPr>
            <p:ph type="body" sz="quarter" idx="19" hasCustomPrompt="1"/>
          </p:nvPr>
        </p:nvSpPr>
        <p:spPr>
          <a:xfrm>
            <a:off x="1588" y="5453688"/>
            <a:ext cx="4568825" cy="792000"/>
          </a:xfrm>
          <a:solidFill>
            <a:schemeClr val="accent5"/>
          </a:solidFill>
        </p:spPr>
        <p:txBody>
          <a:bodyPr lIns="288000" anchor="ctr">
            <a:normAutofit/>
          </a:bodyPr>
          <a:lstStyle>
            <a:lvl1pPr marL="0" indent="0" algn="l">
              <a:buNone/>
              <a:defRPr sz="1800"/>
            </a:lvl1pPr>
          </a:lstStyle>
          <a:p>
            <a:pPr lvl="0"/>
            <a:r>
              <a:rPr lang="en-US" dirty="0"/>
              <a:t>Add text</a:t>
            </a:r>
            <a:endParaRPr lang="en-GB" dirty="0"/>
          </a:p>
        </p:txBody>
      </p:sp>
    </p:spTree>
    <p:extLst>
      <p:ext uri="{BB962C8B-B14F-4D97-AF65-F5344CB8AC3E}">
        <p14:creationId xmlns:p14="http://schemas.microsoft.com/office/powerpoint/2010/main" val="102574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5" name="Content Placeholder 2"/>
          <p:cNvSpPr>
            <a:spLocks noGrp="1"/>
          </p:cNvSpPr>
          <p:nvPr>
            <p:ph idx="1"/>
          </p:nvPr>
        </p:nvSpPr>
        <p:spPr>
          <a:xfrm>
            <a:off x="361950" y="1168400"/>
            <a:ext cx="8528050" cy="4959185"/>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7891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5" name="Content Placeholder 2"/>
          <p:cNvSpPr>
            <a:spLocks noGrp="1"/>
          </p:cNvSpPr>
          <p:nvPr>
            <p:ph idx="1"/>
          </p:nvPr>
        </p:nvSpPr>
        <p:spPr>
          <a:xfrm>
            <a:off x="361950" y="1168400"/>
            <a:ext cx="4211638" cy="4959185"/>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2"/>
          </p:nvPr>
        </p:nvSpPr>
        <p:spPr>
          <a:xfrm>
            <a:off x="4573588" y="1168400"/>
            <a:ext cx="4211638" cy="4959185"/>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46428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8" name="Picture Placeholder 7"/>
          <p:cNvSpPr>
            <a:spLocks noGrp="1"/>
          </p:cNvSpPr>
          <p:nvPr>
            <p:ph type="pic" sz="quarter" idx="12"/>
          </p:nvPr>
        </p:nvSpPr>
        <p:spPr>
          <a:xfrm>
            <a:off x="0" y="1130300"/>
            <a:ext cx="9145588" cy="5132388"/>
          </a:xfrm>
        </p:spPr>
        <p:txBody>
          <a:bodyPr>
            <a:normAutofit/>
          </a:bodyPr>
          <a:lstStyle>
            <a:lvl1pPr>
              <a:defRPr sz="1800"/>
            </a:lvl1pPr>
          </a:lstStyle>
          <a:p>
            <a:endParaRPr lang="en-GB"/>
          </a:p>
        </p:txBody>
      </p:sp>
    </p:spTree>
    <p:extLst>
      <p:ext uri="{BB962C8B-B14F-4D97-AF65-F5344CB8AC3E}">
        <p14:creationId xmlns:p14="http://schemas.microsoft.com/office/powerpoint/2010/main" val="194851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8" name="Picture Placeholder 7"/>
          <p:cNvSpPr>
            <a:spLocks noGrp="1"/>
          </p:cNvSpPr>
          <p:nvPr>
            <p:ph type="pic" sz="quarter" idx="12"/>
          </p:nvPr>
        </p:nvSpPr>
        <p:spPr>
          <a:xfrm>
            <a:off x="0" y="1130300"/>
            <a:ext cx="4573588" cy="5132388"/>
          </a:xfrm>
        </p:spPr>
        <p:txBody>
          <a:bodyPr>
            <a:normAutofit/>
          </a:bodyPr>
          <a:lstStyle>
            <a:lvl1pPr>
              <a:defRPr sz="1800"/>
            </a:lvl1pPr>
          </a:lstStyle>
          <a:p>
            <a:endParaRPr lang="en-GB"/>
          </a:p>
        </p:txBody>
      </p:sp>
      <p:sp>
        <p:nvSpPr>
          <p:cNvPr id="6" name="Picture Placeholder 7"/>
          <p:cNvSpPr>
            <a:spLocks noGrp="1"/>
          </p:cNvSpPr>
          <p:nvPr>
            <p:ph type="pic" sz="quarter" idx="13"/>
          </p:nvPr>
        </p:nvSpPr>
        <p:spPr>
          <a:xfrm>
            <a:off x="4575176" y="1130300"/>
            <a:ext cx="4573588" cy="5132388"/>
          </a:xfrm>
        </p:spPr>
        <p:txBody>
          <a:bodyPr>
            <a:normAutofit/>
          </a:bodyPr>
          <a:lstStyle>
            <a:lvl1pPr>
              <a:defRPr sz="1800"/>
            </a:lvl1pPr>
          </a:lstStyle>
          <a:p>
            <a:endParaRPr lang="en-GB"/>
          </a:p>
        </p:txBody>
      </p:sp>
    </p:spTree>
    <p:extLst>
      <p:ext uri="{BB962C8B-B14F-4D97-AF65-F5344CB8AC3E}">
        <p14:creationId xmlns:p14="http://schemas.microsoft.com/office/powerpoint/2010/main" val="2768998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8" name="Picture Placeholder 7"/>
          <p:cNvSpPr>
            <a:spLocks noGrp="1"/>
          </p:cNvSpPr>
          <p:nvPr>
            <p:ph type="pic" sz="quarter" idx="12"/>
          </p:nvPr>
        </p:nvSpPr>
        <p:spPr>
          <a:xfrm>
            <a:off x="0" y="1130300"/>
            <a:ext cx="3044824" cy="5132388"/>
          </a:xfrm>
        </p:spPr>
        <p:txBody>
          <a:bodyPr>
            <a:normAutofit/>
          </a:bodyPr>
          <a:lstStyle>
            <a:lvl1pPr>
              <a:defRPr sz="1800"/>
            </a:lvl1pPr>
          </a:lstStyle>
          <a:p>
            <a:endParaRPr lang="en-GB"/>
          </a:p>
        </p:txBody>
      </p:sp>
      <p:sp>
        <p:nvSpPr>
          <p:cNvPr id="6" name="Picture Placeholder 7"/>
          <p:cNvSpPr>
            <a:spLocks noGrp="1"/>
          </p:cNvSpPr>
          <p:nvPr>
            <p:ph type="pic" sz="quarter" idx="13"/>
          </p:nvPr>
        </p:nvSpPr>
        <p:spPr>
          <a:xfrm>
            <a:off x="3050382" y="1130300"/>
            <a:ext cx="3044824" cy="5132388"/>
          </a:xfrm>
        </p:spPr>
        <p:txBody>
          <a:bodyPr>
            <a:normAutofit/>
          </a:bodyPr>
          <a:lstStyle>
            <a:lvl1pPr>
              <a:defRPr sz="1800"/>
            </a:lvl1pPr>
          </a:lstStyle>
          <a:p>
            <a:endParaRPr lang="en-GB"/>
          </a:p>
        </p:txBody>
      </p:sp>
      <p:sp>
        <p:nvSpPr>
          <p:cNvPr id="7" name="Picture Placeholder 7"/>
          <p:cNvSpPr>
            <a:spLocks noGrp="1"/>
          </p:cNvSpPr>
          <p:nvPr>
            <p:ph type="pic" sz="quarter" idx="14"/>
          </p:nvPr>
        </p:nvSpPr>
        <p:spPr>
          <a:xfrm>
            <a:off x="6100764" y="1130300"/>
            <a:ext cx="3044824" cy="5132388"/>
          </a:xfrm>
        </p:spPr>
        <p:txBody>
          <a:bodyPr>
            <a:normAutofit/>
          </a:bodyPr>
          <a:lstStyle>
            <a:lvl1pPr>
              <a:defRPr sz="1800"/>
            </a:lvl1pPr>
          </a:lstStyle>
          <a:p>
            <a:endParaRPr lang="en-GB"/>
          </a:p>
        </p:txBody>
      </p:sp>
    </p:spTree>
    <p:extLst>
      <p:ext uri="{BB962C8B-B14F-4D97-AF65-F5344CB8AC3E}">
        <p14:creationId xmlns:p14="http://schemas.microsoft.com/office/powerpoint/2010/main" val="2743100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8" name="Picture Placeholder 7"/>
          <p:cNvSpPr>
            <a:spLocks noGrp="1"/>
          </p:cNvSpPr>
          <p:nvPr>
            <p:ph type="pic" sz="quarter" idx="12"/>
          </p:nvPr>
        </p:nvSpPr>
        <p:spPr>
          <a:xfrm>
            <a:off x="0" y="1130300"/>
            <a:ext cx="2286000" cy="5132388"/>
          </a:xfrm>
        </p:spPr>
        <p:txBody>
          <a:bodyPr>
            <a:normAutofit/>
          </a:bodyPr>
          <a:lstStyle>
            <a:lvl1pPr>
              <a:defRPr sz="1800"/>
            </a:lvl1pPr>
          </a:lstStyle>
          <a:p>
            <a:endParaRPr lang="en-GB"/>
          </a:p>
        </p:txBody>
      </p:sp>
      <p:sp>
        <p:nvSpPr>
          <p:cNvPr id="6" name="Picture Placeholder 7"/>
          <p:cNvSpPr>
            <a:spLocks noGrp="1"/>
          </p:cNvSpPr>
          <p:nvPr>
            <p:ph type="pic" sz="quarter" idx="13"/>
          </p:nvPr>
        </p:nvSpPr>
        <p:spPr>
          <a:xfrm>
            <a:off x="2286529" y="1130300"/>
            <a:ext cx="2286000" cy="5132388"/>
          </a:xfrm>
        </p:spPr>
        <p:txBody>
          <a:bodyPr>
            <a:normAutofit/>
          </a:bodyPr>
          <a:lstStyle>
            <a:lvl1pPr>
              <a:defRPr sz="1800"/>
            </a:lvl1pPr>
          </a:lstStyle>
          <a:p>
            <a:endParaRPr lang="en-GB"/>
          </a:p>
        </p:txBody>
      </p:sp>
      <p:sp>
        <p:nvSpPr>
          <p:cNvPr id="7" name="Picture Placeholder 7"/>
          <p:cNvSpPr>
            <a:spLocks noGrp="1"/>
          </p:cNvSpPr>
          <p:nvPr>
            <p:ph type="pic" sz="quarter" idx="14"/>
          </p:nvPr>
        </p:nvSpPr>
        <p:spPr>
          <a:xfrm>
            <a:off x="4573058" y="1130300"/>
            <a:ext cx="2286000" cy="5132388"/>
          </a:xfrm>
        </p:spPr>
        <p:txBody>
          <a:bodyPr>
            <a:normAutofit/>
          </a:bodyPr>
          <a:lstStyle>
            <a:lvl1pPr>
              <a:defRPr sz="1800"/>
            </a:lvl1pPr>
          </a:lstStyle>
          <a:p>
            <a:endParaRPr lang="en-GB"/>
          </a:p>
        </p:txBody>
      </p:sp>
      <p:sp>
        <p:nvSpPr>
          <p:cNvPr id="9" name="Picture Placeholder 7"/>
          <p:cNvSpPr>
            <a:spLocks noGrp="1"/>
          </p:cNvSpPr>
          <p:nvPr>
            <p:ph type="pic" sz="quarter" idx="15"/>
          </p:nvPr>
        </p:nvSpPr>
        <p:spPr>
          <a:xfrm>
            <a:off x="6859588" y="1130300"/>
            <a:ext cx="2286000" cy="5132388"/>
          </a:xfrm>
        </p:spPr>
        <p:txBody>
          <a:bodyPr>
            <a:normAutofit/>
          </a:bodyPr>
          <a:lstStyle>
            <a:lvl1pPr>
              <a:defRPr sz="1800"/>
            </a:lvl1pPr>
          </a:lstStyle>
          <a:p>
            <a:endParaRPr lang="en-GB"/>
          </a:p>
        </p:txBody>
      </p:sp>
    </p:spTree>
    <p:extLst>
      <p:ext uri="{BB962C8B-B14F-4D97-AF65-F5344CB8AC3E}">
        <p14:creationId xmlns:p14="http://schemas.microsoft.com/office/powerpoint/2010/main" val="13012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1" y="-8547"/>
            <a:ext cx="9145588" cy="6879365"/>
          </a:xfrm>
          <a:prstGeom prst="rect">
            <a:avLst/>
          </a:prstGeom>
          <a:blipFill>
            <a:blip r:embed="rId4" cstate="email">
              <a:extLst>
                <a:ext uri="{28A0092B-C50C-407E-A947-70E740481C1C}">
                  <a14:useLocalDpi xmlns:a14="http://schemas.microsoft.com/office/drawing/2010/main"/>
                </a:ext>
              </a:extLst>
            </a:blip>
            <a:stretch>
              <a:fillRect/>
            </a:stretch>
          </a:blipFill>
          <a:extLst/>
        </p:spPr>
      </p:pic>
      <p:sp>
        <p:nvSpPr>
          <p:cNvPr id="8" name="Blue rectangle"/>
          <p:cNvSpPr/>
          <p:nvPr userDrawn="1"/>
        </p:nvSpPr>
        <p:spPr>
          <a:xfrm>
            <a:off x="0" y="1"/>
            <a:ext cx="9145588" cy="685958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10" name="Group 9"/>
          <p:cNvGrpSpPr/>
          <p:nvPr userDrawn="1"/>
        </p:nvGrpSpPr>
        <p:grpSpPr>
          <a:xfrm>
            <a:off x="1269470" y="1161465"/>
            <a:ext cx="6606658" cy="824105"/>
            <a:chOff x="3277589" y="1365661"/>
            <a:chExt cx="2565070" cy="823914"/>
          </a:xfrm>
        </p:grpSpPr>
        <p:cxnSp>
          <p:nvCxnSpPr>
            <p:cNvPr id="11" name="Straight Connector 10"/>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88123" y="6113362"/>
            <a:ext cx="2045907" cy="5536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 y="4038138"/>
            <a:ext cx="9145589" cy="1311580"/>
          </a:xfrm>
          <a:prstGeom prst="rect">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spcCol="0" rtlCol="0" anchor="ctr"/>
          <a:lstStyle/>
          <a:p>
            <a:pPr algn="ctr"/>
            <a:endParaRPr lang="en-GB"/>
          </a:p>
        </p:txBody>
      </p:sp>
      <p:sp>
        <p:nvSpPr>
          <p:cNvPr id="2" name="Title 1"/>
          <p:cNvSpPr>
            <a:spLocks noGrp="1"/>
          </p:cNvSpPr>
          <p:nvPr>
            <p:ph type="ctrTitle" hasCustomPrompt="1"/>
          </p:nvPr>
        </p:nvSpPr>
        <p:spPr>
          <a:xfrm>
            <a:off x="1289810" y="870480"/>
            <a:ext cx="6565052" cy="950676"/>
          </a:xfrm>
        </p:spPr>
        <p:txBody>
          <a:bodyPr>
            <a:normAutofit/>
          </a:bodyPr>
          <a:lstStyle>
            <a:lvl1pPr>
              <a:defRPr lang="en-GB" sz="4000" b="1" kern="1200" cap="all" baseline="0" dirty="0">
                <a:solidFill>
                  <a:schemeClr val="bg1"/>
                </a:solidFill>
                <a:latin typeface="+mn-lt"/>
                <a:ea typeface="+mn-ea"/>
                <a:cs typeface="+mn-cs"/>
              </a:defRPr>
            </a:lvl1pPr>
          </a:lstStyle>
          <a:p>
            <a:r>
              <a:rPr lang="en-US" dirty="0"/>
              <a:t>Click to edit title </a:t>
            </a:r>
            <a:endParaRPr lang="en-GB" dirty="0"/>
          </a:p>
        </p:txBody>
      </p:sp>
      <p:sp>
        <p:nvSpPr>
          <p:cNvPr id="3" name="Subtitle 2"/>
          <p:cNvSpPr>
            <a:spLocks noGrp="1"/>
          </p:cNvSpPr>
          <p:nvPr>
            <p:ph type="subTitle" idx="1"/>
          </p:nvPr>
        </p:nvSpPr>
        <p:spPr>
          <a:xfrm>
            <a:off x="1371838" y="1696772"/>
            <a:ext cx="6401912" cy="504147"/>
          </a:xfrm>
        </p:spPr>
        <p:txBody>
          <a:bodyPr>
            <a:normAutofit/>
          </a:bodyPr>
          <a:lstStyle>
            <a:lvl1pPr marL="0" indent="0" algn="ctr" defTabSz="1219352" rtl="0" eaLnBrk="1" latinLnBrk="0" hangingPunct="1">
              <a:buNone/>
              <a:defRPr lang="en-GB" sz="2000" kern="1200" cap="all" baseline="0" dirty="0">
                <a:solidFill>
                  <a:schemeClr val="bg1"/>
                </a:solidFill>
                <a:latin typeface="+mn-lt"/>
                <a:ea typeface="+mn-ea"/>
                <a:cs typeface="+mn-cs"/>
              </a:defRPr>
            </a:lvl1pPr>
            <a:lvl2pPr marL="457257" indent="0" algn="ctr">
              <a:buNone/>
              <a:defRPr>
                <a:solidFill>
                  <a:schemeClr val="tx1">
                    <a:tint val="75000"/>
                  </a:schemeClr>
                </a:solidFill>
              </a:defRPr>
            </a:lvl2pPr>
            <a:lvl3pPr marL="914514" indent="0" algn="ctr">
              <a:buNone/>
              <a:defRPr>
                <a:solidFill>
                  <a:schemeClr val="tx1">
                    <a:tint val="75000"/>
                  </a:schemeClr>
                </a:solidFill>
              </a:defRPr>
            </a:lvl3pPr>
            <a:lvl4pPr marL="1371771" indent="0" algn="ctr">
              <a:buNone/>
              <a:defRPr>
                <a:solidFill>
                  <a:schemeClr val="tx1">
                    <a:tint val="75000"/>
                  </a:schemeClr>
                </a:solidFill>
              </a:defRPr>
            </a:lvl4pPr>
            <a:lvl5pPr marL="1829029" indent="0" algn="ctr">
              <a:buNone/>
              <a:defRPr>
                <a:solidFill>
                  <a:schemeClr val="tx1">
                    <a:tint val="75000"/>
                  </a:schemeClr>
                </a:solidFill>
              </a:defRPr>
            </a:lvl5pPr>
            <a:lvl6pPr marL="2286286" indent="0" algn="ctr">
              <a:buNone/>
              <a:defRPr>
                <a:solidFill>
                  <a:schemeClr val="tx1">
                    <a:tint val="75000"/>
                  </a:schemeClr>
                </a:solidFill>
              </a:defRPr>
            </a:lvl6pPr>
            <a:lvl7pPr marL="2743543" indent="0" algn="ctr">
              <a:buNone/>
              <a:defRPr>
                <a:solidFill>
                  <a:schemeClr val="tx1">
                    <a:tint val="75000"/>
                  </a:schemeClr>
                </a:solidFill>
              </a:defRPr>
            </a:lvl7pPr>
            <a:lvl8pPr marL="3200800" indent="0" algn="ctr">
              <a:buNone/>
              <a:defRPr>
                <a:solidFill>
                  <a:schemeClr val="tx1">
                    <a:tint val="75000"/>
                  </a:schemeClr>
                </a:solidFill>
              </a:defRPr>
            </a:lvl8pPr>
            <a:lvl9pPr marL="3658057" indent="0" algn="ctr">
              <a:buNone/>
              <a:defRPr>
                <a:solidFill>
                  <a:schemeClr val="tx1">
                    <a:tint val="75000"/>
                  </a:schemeClr>
                </a:solidFill>
              </a:defRPr>
            </a:lvl9pPr>
          </a:lstStyle>
          <a:p>
            <a:r>
              <a:rPr lang="en-US" dirty="0"/>
              <a:t>Click to edit Master subtitle style</a:t>
            </a:r>
            <a:endParaRPr lang="en-GB" dirty="0"/>
          </a:p>
        </p:txBody>
      </p:sp>
      <p:sp>
        <p:nvSpPr>
          <p:cNvPr id="22" name="Picture Placeholder 21"/>
          <p:cNvSpPr>
            <a:spLocks noGrp="1"/>
          </p:cNvSpPr>
          <p:nvPr>
            <p:ph type="pic" sz="quarter" idx="10"/>
          </p:nvPr>
        </p:nvSpPr>
        <p:spPr>
          <a:xfrm>
            <a:off x="1155434" y="4144963"/>
            <a:ext cx="1098550" cy="1098550"/>
          </a:xfrm>
        </p:spPr>
        <p:txBody>
          <a:bodyPr>
            <a:normAutofit/>
          </a:bodyPr>
          <a:lstStyle>
            <a:lvl1pPr marL="0" indent="0">
              <a:buNone/>
              <a:defRPr sz="1200"/>
            </a:lvl1pPr>
          </a:lstStyle>
          <a:p>
            <a:endParaRPr lang="en-GB" dirty="0"/>
          </a:p>
        </p:txBody>
      </p:sp>
      <p:sp>
        <p:nvSpPr>
          <p:cNvPr id="23" name="Picture Placeholder 21"/>
          <p:cNvSpPr>
            <a:spLocks noGrp="1"/>
          </p:cNvSpPr>
          <p:nvPr>
            <p:ph type="pic" sz="quarter" idx="11"/>
          </p:nvPr>
        </p:nvSpPr>
        <p:spPr>
          <a:xfrm>
            <a:off x="5547880" y="4144963"/>
            <a:ext cx="1098550" cy="1098550"/>
          </a:xfrm>
        </p:spPr>
        <p:txBody>
          <a:bodyPr>
            <a:normAutofit/>
          </a:bodyPr>
          <a:lstStyle>
            <a:lvl1pPr marL="0" indent="0">
              <a:buNone/>
              <a:defRPr sz="1200"/>
            </a:lvl1pPr>
          </a:lstStyle>
          <a:p>
            <a:endParaRPr lang="en-GB" dirty="0"/>
          </a:p>
        </p:txBody>
      </p:sp>
      <p:sp>
        <p:nvSpPr>
          <p:cNvPr id="25" name="Text Placeholder 24"/>
          <p:cNvSpPr>
            <a:spLocks noGrp="1"/>
          </p:cNvSpPr>
          <p:nvPr>
            <p:ph type="body" sz="quarter" idx="12" hasCustomPrompt="1"/>
          </p:nvPr>
        </p:nvSpPr>
        <p:spPr>
          <a:xfrm>
            <a:off x="2264883"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26" name="Text Placeholder 24"/>
          <p:cNvSpPr>
            <a:spLocks noGrp="1"/>
          </p:cNvSpPr>
          <p:nvPr>
            <p:ph type="body" sz="quarter" idx="13" hasCustomPrompt="1"/>
          </p:nvPr>
        </p:nvSpPr>
        <p:spPr>
          <a:xfrm>
            <a:off x="6642771"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5" name="Picture Placeholder 4"/>
          <p:cNvSpPr>
            <a:spLocks noGrp="1"/>
          </p:cNvSpPr>
          <p:nvPr>
            <p:ph type="pic" sz="quarter" idx="14" hasCustomPrompt="1"/>
          </p:nvPr>
        </p:nvSpPr>
        <p:spPr>
          <a:xfrm>
            <a:off x="6705600" y="6110288"/>
            <a:ext cx="2074863" cy="465137"/>
          </a:xfrm>
        </p:spPr>
        <p:txBody>
          <a:bodyPr anchor="ctr">
            <a:noAutofit/>
          </a:bodyPr>
          <a:lstStyle>
            <a:lvl1pPr marL="0" indent="0">
              <a:buNone/>
              <a:defRPr sz="1800">
                <a:solidFill>
                  <a:schemeClr val="bg1"/>
                </a:solidFill>
              </a:defRPr>
            </a:lvl1pPr>
          </a:lstStyle>
          <a:p>
            <a:r>
              <a:rPr lang="en-GB" dirty="0"/>
              <a:t>logo</a:t>
            </a:r>
          </a:p>
        </p:txBody>
      </p:sp>
    </p:spTree>
    <p:extLst>
      <p:ext uri="{BB962C8B-B14F-4D97-AF65-F5344CB8AC3E}">
        <p14:creationId xmlns:p14="http://schemas.microsoft.com/office/powerpoint/2010/main" val="315772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8" name="Picture Placeholder 7"/>
          <p:cNvSpPr>
            <a:spLocks noGrp="1"/>
          </p:cNvSpPr>
          <p:nvPr>
            <p:ph type="pic" sz="quarter" idx="12"/>
          </p:nvPr>
        </p:nvSpPr>
        <p:spPr>
          <a:xfrm>
            <a:off x="0" y="1130300"/>
            <a:ext cx="4573588" cy="2573338"/>
          </a:xfrm>
        </p:spPr>
        <p:txBody>
          <a:bodyPr>
            <a:normAutofit/>
          </a:bodyPr>
          <a:lstStyle>
            <a:lvl1pPr>
              <a:defRPr sz="1800"/>
            </a:lvl1pPr>
          </a:lstStyle>
          <a:p>
            <a:endParaRPr lang="en-GB"/>
          </a:p>
        </p:txBody>
      </p:sp>
      <p:sp>
        <p:nvSpPr>
          <p:cNvPr id="6" name="Picture Placeholder 7"/>
          <p:cNvSpPr>
            <a:spLocks noGrp="1"/>
          </p:cNvSpPr>
          <p:nvPr>
            <p:ph type="pic" sz="quarter" idx="13"/>
          </p:nvPr>
        </p:nvSpPr>
        <p:spPr>
          <a:xfrm>
            <a:off x="0" y="3703638"/>
            <a:ext cx="4572529" cy="2559050"/>
          </a:xfrm>
        </p:spPr>
        <p:txBody>
          <a:bodyPr>
            <a:normAutofit/>
          </a:bodyPr>
          <a:lstStyle>
            <a:lvl1pPr>
              <a:defRPr sz="1800"/>
            </a:lvl1pPr>
          </a:lstStyle>
          <a:p>
            <a:endParaRPr lang="en-GB"/>
          </a:p>
        </p:txBody>
      </p:sp>
      <p:sp>
        <p:nvSpPr>
          <p:cNvPr id="10" name="Picture Placeholder 7"/>
          <p:cNvSpPr>
            <a:spLocks noGrp="1"/>
          </p:cNvSpPr>
          <p:nvPr>
            <p:ph type="pic" sz="quarter" idx="14"/>
          </p:nvPr>
        </p:nvSpPr>
        <p:spPr>
          <a:xfrm>
            <a:off x="4572000" y="1130300"/>
            <a:ext cx="4573588" cy="2573338"/>
          </a:xfrm>
        </p:spPr>
        <p:txBody>
          <a:bodyPr>
            <a:normAutofit/>
          </a:bodyPr>
          <a:lstStyle>
            <a:lvl1pPr>
              <a:defRPr sz="1800"/>
            </a:lvl1pPr>
          </a:lstStyle>
          <a:p>
            <a:endParaRPr lang="en-GB"/>
          </a:p>
        </p:txBody>
      </p:sp>
      <p:sp>
        <p:nvSpPr>
          <p:cNvPr id="11" name="Picture Placeholder 7"/>
          <p:cNvSpPr>
            <a:spLocks noGrp="1"/>
          </p:cNvSpPr>
          <p:nvPr>
            <p:ph type="pic" sz="quarter" idx="15"/>
          </p:nvPr>
        </p:nvSpPr>
        <p:spPr>
          <a:xfrm>
            <a:off x="4572000" y="3703638"/>
            <a:ext cx="4572529" cy="2559050"/>
          </a:xfrm>
        </p:spPr>
        <p:txBody>
          <a:bodyPr>
            <a:normAutofit/>
          </a:bodyPr>
          <a:lstStyle>
            <a:lvl1pPr>
              <a:defRPr sz="1800"/>
            </a:lvl1pPr>
          </a:lstStyle>
          <a:p>
            <a:endParaRPr lang="en-GB"/>
          </a:p>
        </p:txBody>
      </p:sp>
    </p:spTree>
    <p:extLst>
      <p:ext uri="{BB962C8B-B14F-4D97-AF65-F5344CB8AC3E}">
        <p14:creationId xmlns:p14="http://schemas.microsoft.com/office/powerpoint/2010/main" val="1681902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grpSp>
        <p:nvGrpSpPr>
          <p:cNvPr id="5" name="Group 4"/>
          <p:cNvGrpSpPr/>
          <p:nvPr userDrawn="1"/>
        </p:nvGrpSpPr>
        <p:grpSpPr>
          <a:xfrm>
            <a:off x="93925" y="1419600"/>
            <a:ext cx="8956149" cy="4724413"/>
            <a:chOff x="93925" y="759200"/>
            <a:chExt cx="8956149" cy="4724413"/>
          </a:xfrm>
          <a:solidFill>
            <a:schemeClr val="accent5"/>
          </a:solidFill>
        </p:grpSpPr>
        <p:grpSp>
          <p:nvGrpSpPr>
            <p:cNvPr id="6" name="Group 207"/>
            <p:cNvGrpSpPr>
              <a:grpSpLocks/>
            </p:cNvGrpSpPr>
            <p:nvPr/>
          </p:nvGrpSpPr>
          <p:grpSpPr bwMode="auto">
            <a:xfrm>
              <a:off x="93925" y="759200"/>
              <a:ext cx="8956149" cy="4724413"/>
              <a:chOff x="1198" y="1160"/>
              <a:chExt cx="3363" cy="1774"/>
            </a:xfrm>
            <a:grpFill/>
          </p:grpSpPr>
          <p:sp>
            <p:nvSpPr>
              <p:cNvPr id="53" name="Malaysia"/>
              <p:cNvSpPr>
                <a:spLocks/>
              </p:cNvSpPr>
              <p:nvPr/>
            </p:nvSpPr>
            <p:spPr bwMode="auto">
              <a:xfrm>
                <a:off x="3938" y="2048"/>
                <a:ext cx="108" cy="99"/>
              </a:xfrm>
              <a:custGeom>
                <a:avLst/>
                <a:gdLst/>
                <a:ahLst/>
                <a:cxnLst>
                  <a:cxn ang="0">
                    <a:pos x="27" y="10"/>
                  </a:cxn>
                  <a:cxn ang="0">
                    <a:pos x="28" y="10"/>
                  </a:cxn>
                  <a:cxn ang="0">
                    <a:pos x="28" y="7"/>
                  </a:cxn>
                  <a:cxn ang="0">
                    <a:pos x="30" y="4"/>
                  </a:cxn>
                  <a:cxn ang="0">
                    <a:pos x="31" y="0"/>
                  </a:cxn>
                  <a:cxn ang="0">
                    <a:pos x="33" y="2"/>
                  </a:cxn>
                  <a:cxn ang="0">
                    <a:pos x="34" y="0"/>
                  </a:cxn>
                  <a:cxn ang="0">
                    <a:pos x="36" y="2"/>
                  </a:cxn>
                  <a:cxn ang="0">
                    <a:pos x="37" y="3"/>
                  </a:cxn>
                  <a:cxn ang="0">
                    <a:pos x="37" y="5"/>
                  </a:cxn>
                  <a:cxn ang="0">
                    <a:pos x="36" y="6"/>
                  </a:cxn>
                  <a:cxn ang="0">
                    <a:pos x="39" y="6"/>
                  </a:cxn>
                  <a:cxn ang="0">
                    <a:pos x="40" y="8"/>
                  </a:cxn>
                  <a:cxn ang="0">
                    <a:pos x="44" y="10"/>
                  </a:cxn>
                  <a:cxn ang="0">
                    <a:pos x="44" y="12"/>
                  </a:cxn>
                  <a:cxn ang="0">
                    <a:pos x="41" y="13"/>
                  </a:cxn>
                  <a:cxn ang="0">
                    <a:pos x="43" y="15"/>
                  </a:cxn>
                  <a:cxn ang="0">
                    <a:pos x="41" y="17"/>
                  </a:cxn>
                  <a:cxn ang="0">
                    <a:pos x="38" y="17"/>
                  </a:cxn>
                  <a:cxn ang="0">
                    <a:pos x="37" y="19"/>
                  </a:cxn>
                  <a:cxn ang="0">
                    <a:pos x="34" y="18"/>
                  </a:cxn>
                  <a:cxn ang="0">
                    <a:pos x="31" y="18"/>
                  </a:cxn>
                  <a:cxn ang="0">
                    <a:pos x="29" y="20"/>
                  </a:cxn>
                  <a:cxn ang="0">
                    <a:pos x="27" y="27"/>
                  </a:cxn>
                  <a:cxn ang="0">
                    <a:pos x="24" y="35"/>
                  </a:cxn>
                  <a:cxn ang="0">
                    <a:pos x="19" y="38"/>
                  </a:cxn>
                  <a:cxn ang="0">
                    <a:pos x="16" y="37"/>
                  </a:cxn>
                  <a:cxn ang="0">
                    <a:pos x="13" y="38"/>
                  </a:cxn>
                  <a:cxn ang="0">
                    <a:pos x="12" y="40"/>
                  </a:cxn>
                  <a:cxn ang="0">
                    <a:pos x="7" y="41"/>
                  </a:cxn>
                  <a:cxn ang="0">
                    <a:pos x="3" y="39"/>
                  </a:cxn>
                  <a:cxn ang="0">
                    <a:pos x="2" y="36"/>
                  </a:cxn>
                  <a:cxn ang="0">
                    <a:pos x="0" y="34"/>
                  </a:cxn>
                  <a:cxn ang="0">
                    <a:pos x="3" y="35"/>
                  </a:cxn>
                  <a:cxn ang="0">
                    <a:pos x="7" y="36"/>
                  </a:cxn>
                  <a:cxn ang="0">
                    <a:pos x="9" y="37"/>
                  </a:cxn>
                  <a:cxn ang="0">
                    <a:pos x="7" y="35"/>
                  </a:cxn>
                  <a:cxn ang="0">
                    <a:pos x="8" y="31"/>
                  </a:cxn>
                  <a:cxn ang="0">
                    <a:pos x="9" y="28"/>
                  </a:cxn>
                  <a:cxn ang="0">
                    <a:pos x="13" y="26"/>
                  </a:cxn>
                  <a:cxn ang="0">
                    <a:pos x="19" y="18"/>
                  </a:cxn>
                  <a:cxn ang="0">
                    <a:pos x="21" y="14"/>
                  </a:cxn>
                  <a:cxn ang="0">
                    <a:pos x="22" y="15"/>
                  </a:cxn>
                  <a:cxn ang="0">
                    <a:pos x="23" y="15"/>
                  </a:cxn>
                  <a:cxn ang="0">
                    <a:pos x="25" y="17"/>
                  </a:cxn>
                  <a:cxn ang="0">
                    <a:pos x="26" y="12"/>
                  </a:cxn>
                  <a:cxn ang="0">
                    <a:pos x="27" y="15"/>
                  </a:cxn>
                  <a:cxn ang="0">
                    <a:pos x="28" y="13"/>
                  </a:cxn>
                  <a:cxn ang="0">
                    <a:pos x="27" y="10"/>
                  </a:cxn>
                </a:cxnLst>
                <a:rect l="0" t="0" r="r" b="b"/>
                <a:pathLst>
                  <a:path w="46" h="42">
                    <a:moveTo>
                      <a:pt x="27" y="10"/>
                    </a:moveTo>
                    <a:cubicBezTo>
                      <a:pt x="28" y="10"/>
                      <a:pt x="28" y="10"/>
                      <a:pt x="28" y="10"/>
                    </a:cubicBezTo>
                    <a:cubicBezTo>
                      <a:pt x="29" y="9"/>
                      <a:pt x="27" y="8"/>
                      <a:pt x="28" y="7"/>
                    </a:cubicBezTo>
                    <a:cubicBezTo>
                      <a:pt x="30" y="6"/>
                      <a:pt x="28" y="6"/>
                      <a:pt x="30" y="4"/>
                    </a:cubicBezTo>
                    <a:cubicBezTo>
                      <a:pt x="31" y="2"/>
                      <a:pt x="31" y="0"/>
                      <a:pt x="31" y="0"/>
                    </a:cubicBezTo>
                    <a:cubicBezTo>
                      <a:pt x="33" y="0"/>
                      <a:pt x="31" y="2"/>
                      <a:pt x="33" y="2"/>
                    </a:cubicBezTo>
                    <a:cubicBezTo>
                      <a:pt x="34" y="1"/>
                      <a:pt x="33" y="0"/>
                      <a:pt x="34" y="0"/>
                    </a:cubicBezTo>
                    <a:cubicBezTo>
                      <a:pt x="36" y="0"/>
                      <a:pt x="34" y="3"/>
                      <a:pt x="36" y="2"/>
                    </a:cubicBezTo>
                    <a:cubicBezTo>
                      <a:pt x="38" y="1"/>
                      <a:pt x="35" y="3"/>
                      <a:pt x="37" y="3"/>
                    </a:cubicBezTo>
                    <a:cubicBezTo>
                      <a:pt x="39" y="4"/>
                      <a:pt x="35" y="4"/>
                      <a:pt x="37" y="5"/>
                    </a:cubicBezTo>
                    <a:cubicBezTo>
                      <a:pt x="38" y="6"/>
                      <a:pt x="37" y="6"/>
                      <a:pt x="36" y="6"/>
                    </a:cubicBezTo>
                    <a:cubicBezTo>
                      <a:pt x="39" y="8"/>
                      <a:pt x="38" y="5"/>
                      <a:pt x="39" y="6"/>
                    </a:cubicBezTo>
                    <a:cubicBezTo>
                      <a:pt x="40" y="7"/>
                      <a:pt x="39" y="9"/>
                      <a:pt x="40" y="8"/>
                    </a:cubicBezTo>
                    <a:cubicBezTo>
                      <a:pt x="42" y="7"/>
                      <a:pt x="43" y="10"/>
                      <a:pt x="44" y="10"/>
                    </a:cubicBezTo>
                    <a:cubicBezTo>
                      <a:pt x="45" y="9"/>
                      <a:pt x="46" y="12"/>
                      <a:pt x="44" y="12"/>
                    </a:cubicBezTo>
                    <a:cubicBezTo>
                      <a:pt x="43" y="12"/>
                      <a:pt x="43" y="13"/>
                      <a:pt x="41" y="13"/>
                    </a:cubicBezTo>
                    <a:cubicBezTo>
                      <a:pt x="40" y="12"/>
                      <a:pt x="39" y="15"/>
                      <a:pt x="43" y="15"/>
                    </a:cubicBezTo>
                    <a:cubicBezTo>
                      <a:pt x="45" y="16"/>
                      <a:pt x="43" y="15"/>
                      <a:pt x="41" y="17"/>
                    </a:cubicBezTo>
                    <a:cubicBezTo>
                      <a:pt x="40" y="18"/>
                      <a:pt x="38" y="17"/>
                      <a:pt x="38" y="17"/>
                    </a:cubicBezTo>
                    <a:cubicBezTo>
                      <a:pt x="37" y="18"/>
                      <a:pt x="37" y="18"/>
                      <a:pt x="37" y="19"/>
                    </a:cubicBezTo>
                    <a:cubicBezTo>
                      <a:pt x="35" y="18"/>
                      <a:pt x="35" y="18"/>
                      <a:pt x="34" y="18"/>
                    </a:cubicBezTo>
                    <a:cubicBezTo>
                      <a:pt x="31" y="19"/>
                      <a:pt x="32" y="18"/>
                      <a:pt x="31" y="18"/>
                    </a:cubicBezTo>
                    <a:cubicBezTo>
                      <a:pt x="28" y="19"/>
                      <a:pt x="30" y="19"/>
                      <a:pt x="29" y="20"/>
                    </a:cubicBezTo>
                    <a:cubicBezTo>
                      <a:pt x="28" y="21"/>
                      <a:pt x="30" y="24"/>
                      <a:pt x="27" y="27"/>
                    </a:cubicBezTo>
                    <a:cubicBezTo>
                      <a:pt x="24" y="30"/>
                      <a:pt x="26" y="33"/>
                      <a:pt x="24" y="35"/>
                    </a:cubicBezTo>
                    <a:cubicBezTo>
                      <a:pt x="22" y="37"/>
                      <a:pt x="23" y="37"/>
                      <a:pt x="19" y="38"/>
                    </a:cubicBezTo>
                    <a:cubicBezTo>
                      <a:pt x="18" y="39"/>
                      <a:pt x="16" y="38"/>
                      <a:pt x="16" y="37"/>
                    </a:cubicBezTo>
                    <a:cubicBezTo>
                      <a:pt x="17" y="36"/>
                      <a:pt x="13" y="37"/>
                      <a:pt x="13" y="38"/>
                    </a:cubicBezTo>
                    <a:cubicBezTo>
                      <a:pt x="13" y="39"/>
                      <a:pt x="13" y="39"/>
                      <a:pt x="12" y="40"/>
                    </a:cubicBezTo>
                    <a:cubicBezTo>
                      <a:pt x="11" y="41"/>
                      <a:pt x="11" y="39"/>
                      <a:pt x="7" y="41"/>
                    </a:cubicBezTo>
                    <a:cubicBezTo>
                      <a:pt x="4" y="42"/>
                      <a:pt x="5" y="39"/>
                      <a:pt x="3" y="39"/>
                    </a:cubicBezTo>
                    <a:cubicBezTo>
                      <a:pt x="1" y="38"/>
                      <a:pt x="4" y="37"/>
                      <a:pt x="2" y="36"/>
                    </a:cubicBezTo>
                    <a:cubicBezTo>
                      <a:pt x="0" y="35"/>
                      <a:pt x="2" y="35"/>
                      <a:pt x="0" y="34"/>
                    </a:cubicBezTo>
                    <a:cubicBezTo>
                      <a:pt x="1" y="32"/>
                      <a:pt x="0" y="35"/>
                      <a:pt x="3" y="35"/>
                    </a:cubicBezTo>
                    <a:cubicBezTo>
                      <a:pt x="6" y="34"/>
                      <a:pt x="5" y="36"/>
                      <a:pt x="7" y="36"/>
                    </a:cubicBezTo>
                    <a:cubicBezTo>
                      <a:pt x="8" y="36"/>
                      <a:pt x="9" y="37"/>
                      <a:pt x="9" y="37"/>
                    </a:cubicBezTo>
                    <a:cubicBezTo>
                      <a:pt x="9" y="37"/>
                      <a:pt x="9" y="36"/>
                      <a:pt x="7" y="35"/>
                    </a:cubicBezTo>
                    <a:cubicBezTo>
                      <a:pt x="5" y="35"/>
                      <a:pt x="9" y="32"/>
                      <a:pt x="8" y="31"/>
                    </a:cubicBezTo>
                    <a:cubicBezTo>
                      <a:pt x="8" y="30"/>
                      <a:pt x="9" y="30"/>
                      <a:pt x="9" y="28"/>
                    </a:cubicBezTo>
                    <a:cubicBezTo>
                      <a:pt x="9" y="29"/>
                      <a:pt x="11" y="27"/>
                      <a:pt x="13" y="26"/>
                    </a:cubicBezTo>
                    <a:cubicBezTo>
                      <a:pt x="17" y="25"/>
                      <a:pt x="15" y="24"/>
                      <a:pt x="19" y="18"/>
                    </a:cubicBezTo>
                    <a:cubicBezTo>
                      <a:pt x="21" y="14"/>
                      <a:pt x="19" y="14"/>
                      <a:pt x="21" y="14"/>
                    </a:cubicBezTo>
                    <a:cubicBezTo>
                      <a:pt x="22" y="14"/>
                      <a:pt x="22" y="15"/>
                      <a:pt x="22" y="15"/>
                    </a:cubicBezTo>
                    <a:cubicBezTo>
                      <a:pt x="23" y="16"/>
                      <a:pt x="22" y="14"/>
                      <a:pt x="23" y="15"/>
                    </a:cubicBezTo>
                    <a:cubicBezTo>
                      <a:pt x="24" y="17"/>
                      <a:pt x="24" y="19"/>
                      <a:pt x="25" y="17"/>
                    </a:cubicBezTo>
                    <a:cubicBezTo>
                      <a:pt x="26" y="15"/>
                      <a:pt x="24" y="13"/>
                      <a:pt x="26" y="12"/>
                    </a:cubicBezTo>
                    <a:cubicBezTo>
                      <a:pt x="27" y="11"/>
                      <a:pt x="26" y="16"/>
                      <a:pt x="27" y="15"/>
                    </a:cubicBezTo>
                    <a:cubicBezTo>
                      <a:pt x="29" y="14"/>
                      <a:pt x="28" y="14"/>
                      <a:pt x="28" y="13"/>
                    </a:cubicBezTo>
                    <a:cubicBezTo>
                      <a:pt x="28" y="12"/>
                      <a:pt x="27" y="10"/>
                      <a:pt x="27"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54" name="Freeform 9"/>
              <p:cNvSpPr>
                <a:spLocks/>
              </p:cNvSpPr>
              <p:nvPr/>
            </p:nvSpPr>
            <p:spPr bwMode="auto">
              <a:xfrm>
                <a:off x="2060" y="2903"/>
                <a:ext cx="42" cy="26"/>
              </a:xfrm>
              <a:custGeom>
                <a:avLst/>
                <a:gdLst/>
                <a:ahLst/>
                <a:cxnLst>
                  <a:cxn ang="0">
                    <a:pos x="4" y="10"/>
                  </a:cxn>
                  <a:cxn ang="0">
                    <a:pos x="0" y="0"/>
                  </a:cxn>
                  <a:cxn ang="0">
                    <a:pos x="2" y="1"/>
                  </a:cxn>
                  <a:cxn ang="0">
                    <a:pos x="2" y="2"/>
                  </a:cxn>
                  <a:cxn ang="0">
                    <a:pos x="2" y="3"/>
                  </a:cxn>
                  <a:cxn ang="0">
                    <a:pos x="3" y="3"/>
                  </a:cxn>
                  <a:cxn ang="0">
                    <a:pos x="6" y="4"/>
                  </a:cxn>
                  <a:cxn ang="0">
                    <a:pos x="7" y="5"/>
                  </a:cxn>
                  <a:cxn ang="0">
                    <a:pos x="9" y="6"/>
                  </a:cxn>
                  <a:cxn ang="0">
                    <a:pos x="11" y="7"/>
                  </a:cxn>
                  <a:cxn ang="0">
                    <a:pos x="13" y="8"/>
                  </a:cxn>
                  <a:cxn ang="0">
                    <a:pos x="15" y="9"/>
                  </a:cxn>
                  <a:cxn ang="0">
                    <a:pos x="17" y="9"/>
                  </a:cxn>
                  <a:cxn ang="0">
                    <a:pos x="17" y="10"/>
                  </a:cxn>
                  <a:cxn ang="0">
                    <a:pos x="16" y="10"/>
                  </a:cxn>
                  <a:cxn ang="0">
                    <a:pos x="15" y="10"/>
                  </a:cxn>
                  <a:cxn ang="0">
                    <a:pos x="13" y="11"/>
                  </a:cxn>
                  <a:cxn ang="0">
                    <a:pos x="10" y="10"/>
                  </a:cxn>
                  <a:cxn ang="0">
                    <a:pos x="7" y="10"/>
                  </a:cxn>
                  <a:cxn ang="0">
                    <a:pos x="5" y="10"/>
                  </a:cxn>
                  <a:cxn ang="0">
                    <a:pos x="4" y="10"/>
                  </a:cxn>
                </a:cxnLst>
                <a:rect l="0" t="0" r="r" b="b"/>
                <a:pathLst>
                  <a:path w="18" h="11">
                    <a:moveTo>
                      <a:pt x="4" y="10"/>
                    </a:moveTo>
                    <a:cubicBezTo>
                      <a:pt x="0" y="0"/>
                      <a:pt x="0" y="0"/>
                      <a:pt x="0" y="0"/>
                    </a:cubicBezTo>
                    <a:cubicBezTo>
                      <a:pt x="1" y="1"/>
                      <a:pt x="1" y="1"/>
                      <a:pt x="2" y="1"/>
                    </a:cubicBezTo>
                    <a:cubicBezTo>
                      <a:pt x="3" y="2"/>
                      <a:pt x="3" y="2"/>
                      <a:pt x="2" y="2"/>
                    </a:cubicBezTo>
                    <a:cubicBezTo>
                      <a:pt x="1" y="2"/>
                      <a:pt x="1" y="2"/>
                      <a:pt x="2" y="3"/>
                    </a:cubicBezTo>
                    <a:cubicBezTo>
                      <a:pt x="2" y="3"/>
                      <a:pt x="3" y="2"/>
                      <a:pt x="3" y="3"/>
                    </a:cubicBezTo>
                    <a:cubicBezTo>
                      <a:pt x="4" y="4"/>
                      <a:pt x="5" y="4"/>
                      <a:pt x="6" y="4"/>
                    </a:cubicBezTo>
                    <a:cubicBezTo>
                      <a:pt x="7" y="5"/>
                      <a:pt x="6" y="5"/>
                      <a:pt x="7" y="5"/>
                    </a:cubicBezTo>
                    <a:cubicBezTo>
                      <a:pt x="8" y="6"/>
                      <a:pt x="8" y="6"/>
                      <a:pt x="9" y="6"/>
                    </a:cubicBezTo>
                    <a:cubicBezTo>
                      <a:pt x="10" y="7"/>
                      <a:pt x="11" y="7"/>
                      <a:pt x="11" y="7"/>
                    </a:cubicBezTo>
                    <a:cubicBezTo>
                      <a:pt x="11" y="7"/>
                      <a:pt x="12" y="8"/>
                      <a:pt x="13" y="8"/>
                    </a:cubicBezTo>
                    <a:cubicBezTo>
                      <a:pt x="14" y="8"/>
                      <a:pt x="15" y="9"/>
                      <a:pt x="15" y="9"/>
                    </a:cubicBezTo>
                    <a:cubicBezTo>
                      <a:pt x="16" y="9"/>
                      <a:pt x="16" y="9"/>
                      <a:pt x="17" y="9"/>
                    </a:cubicBezTo>
                    <a:cubicBezTo>
                      <a:pt x="17" y="9"/>
                      <a:pt x="18" y="9"/>
                      <a:pt x="17" y="10"/>
                    </a:cubicBezTo>
                    <a:cubicBezTo>
                      <a:pt x="17" y="10"/>
                      <a:pt x="17" y="11"/>
                      <a:pt x="16" y="10"/>
                    </a:cubicBezTo>
                    <a:cubicBezTo>
                      <a:pt x="15" y="10"/>
                      <a:pt x="16" y="11"/>
                      <a:pt x="15" y="10"/>
                    </a:cubicBezTo>
                    <a:cubicBezTo>
                      <a:pt x="13" y="10"/>
                      <a:pt x="14" y="11"/>
                      <a:pt x="13" y="11"/>
                    </a:cubicBezTo>
                    <a:cubicBezTo>
                      <a:pt x="11" y="10"/>
                      <a:pt x="11" y="10"/>
                      <a:pt x="10" y="10"/>
                    </a:cubicBezTo>
                    <a:cubicBezTo>
                      <a:pt x="9" y="11"/>
                      <a:pt x="8" y="11"/>
                      <a:pt x="7" y="10"/>
                    </a:cubicBezTo>
                    <a:cubicBezTo>
                      <a:pt x="7" y="10"/>
                      <a:pt x="5" y="9"/>
                      <a:pt x="5" y="10"/>
                    </a:cubicBezTo>
                    <a:cubicBezTo>
                      <a:pt x="5" y="10"/>
                      <a:pt x="5" y="10"/>
                      <a:pt x="4"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55" name="Panama"/>
              <p:cNvSpPr>
                <a:spLocks/>
              </p:cNvSpPr>
              <p:nvPr/>
            </p:nvSpPr>
            <p:spPr bwMode="auto">
              <a:xfrm>
                <a:off x="1772" y="2015"/>
                <a:ext cx="70" cy="38"/>
              </a:xfrm>
              <a:custGeom>
                <a:avLst/>
                <a:gdLst/>
                <a:ahLst/>
                <a:cxnLst>
                  <a:cxn ang="0">
                    <a:pos x="28" y="6"/>
                  </a:cxn>
                  <a:cxn ang="0">
                    <a:pos x="26" y="4"/>
                  </a:cxn>
                  <a:cxn ang="0">
                    <a:pos x="25" y="2"/>
                  </a:cxn>
                  <a:cxn ang="0">
                    <a:pos x="22" y="0"/>
                  </a:cxn>
                  <a:cxn ang="0">
                    <a:pos x="19" y="0"/>
                  </a:cxn>
                  <a:cxn ang="0">
                    <a:pos x="18" y="3"/>
                  </a:cxn>
                  <a:cxn ang="0">
                    <a:pos x="18" y="4"/>
                  </a:cxn>
                  <a:cxn ang="0">
                    <a:pos x="17" y="4"/>
                  </a:cxn>
                  <a:cxn ang="0">
                    <a:pos x="16" y="2"/>
                  </a:cxn>
                  <a:cxn ang="0">
                    <a:pos x="13" y="4"/>
                  </a:cxn>
                  <a:cxn ang="0">
                    <a:pos x="8" y="4"/>
                  </a:cxn>
                  <a:cxn ang="0">
                    <a:pos x="6" y="2"/>
                  </a:cxn>
                  <a:cxn ang="0">
                    <a:pos x="6" y="3"/>
                  </a:cxn>
                  <a:cxn ang="0">
                    <a:pos x="5" y="2"/>
                  </a:cxn>
                  <a:cxn ang="0">
                    <a:pos x="5" y="1"/>
                  </a:cxn>
                  <a:cxn ang="0">
                    <a:pos x="4" y="0"/>
                  </a:cxn>
                  <a:cxn ang="0">
                    <a:pos x="3" y="4"/>
                  </a:cxn>
                  <a:cxn ang="0">
                    <a:pos x="2" y="7"/>
                  </a:cxn>
                  <a:cxn ang="0">
                    <a:pos x="2" y="10"/>
                  </a:cxn>
                  <a:cxn ang="0">
                    <a:pos x="2" y="9"/>
                  </a:cxn>
                  <a:cxn ang="0">
                    <a:pos x="4" y="8"/>
                  </a:cxn>
                  <a:cxn ang="0">
                    <a:pos x="5" y="9"/>
                  </a:cxn>
                  <a:cxn ang="0">
                    <a:pos x="8" y="11"/>
                  </a:cxn>
                  <a:cxn ang="0">
                    <a:pos x="10" y="13"/>
                  </a:cxn>
                  <a:cxn ang="0">
                    <a:pos x="11" y="12"/>
                  </a:cxn>
                  <a:cxn ang="0">
                    <a:pos x="11" y="14"/>
                  </a:cxn>
                  <a:cxn ang="0">
                    <a:pos x="15" y="14"/>
                  </a:cxn>
                  <a:cxn ang="0">
                    <a:pos x="14" y="12"/>
                  </a:cxn>
                  <a:cxn ang="0">
                    <a:pos x="14" y="10"/>
                  </a:cxn>
                  <a:cxn ang="0">
                    <a:pos x="17" y="6"/>
                  </a:cxn>
                  <a:cxn ang="0">
                    <a:pos x="19" y="5"/>
                  </a:cxn>
                  <a:cxn ang="0">
                    <a:pos x="23" y="7"/>
                  </a:cxn>
                  <a:cxn ang="0">
                    <a:pos x="24" y="9"/>
                  </a:cxn>
                  <a:cxn ang="0">
                    <a:pos x="26" y="7"/>
                  </a:cxn>
                  <a:cxn ang="0">
                    <a:pos x="26" y="9"/>
                  </a:cxn>
                  <a:cxn ang="0">
                    <a:pos x="25" y="10"/>
                  </a:cxn>
                  <a:cxn ang="0">
                    <a:pos x="24" y="13"/>
                  </a:cxn>
                  <a:cxn ang="0">
                    <a:pos x="25" y="15"/>
                  </a:cxn>
                  <a:cxn ang="0">
                    <a:pos x="26" y="13"/>
                  </a:cxn>
                  <a:cxn ang="0">
                    <a:pos x="28" y="12"/>
                  </a:cxn>
                  <a:cxn ang="0">
                    <a:pos x="28" y="10"/>
                  </a:cxn>
                  <a:cxn ang="0">
                    <a:pos x="28" y="8"/>
                  </a:cxn>
                  <a:cxn ang="0">
                    <a:pos x="28" y="6"/>
                  </a:cxn>
                </a:cxnLst>
                <a:rect l="0" t="0" r="r" b="b"/>
                <a:pathLst>
                  <a:path w="30" h="16">
                    <a:moveTo>
                      <a:pt x="28" y="6"/>
                    </a:moveTo>
                    <a:cubicBezTo>
                      <a:pt x="27" y="3"/>
                      <a:pt x="27" y="5"/>
                      <a:pt x="26" y="4"/>
                    </a:cubicBezTo>
                    <a:cubicBezTo>
                      <a:pt x="25" y="2"/>
                      <a:pt x="28" y="4"/>
                      <a:pt x="25" y="2"/>
                    </a:cubicBezTo>
                    <a:cubicBezTo>
                      <a:pt x="22" y="0"/>
                      <a:pt x="23" y="1"/>
                      <a:pt x="22" y="0"/>
                    </a:cubicBezTo>
                    <a:cubicBezTo>
                      <a:pt x="21" y="0"/>
                      <a:pt x="20" y="0"/>
                      <a:pt x="19" y="0"/>
                    </a:cubicBezTo>
                    <a:cubicBezTo>
                      <a:pt x="18" y="1"/>
                      <a:pt x="17" y="2"/>
                      <a:pt x="18" y="3"/>
                    </a:cubicBezTo>
                    <a:cubicBezTo>
                      <a:pt x="18" y="3"/>
                      <a:pt x="20" y="3"/>
                      <a:pt x="18" y="4"/>
                    </a:cubicBezTo>
                    <a:cubicBezTo>
                      <a:pt x="16" y="4"/>
                      <a:pt x="16" y="5"/>
                      <a:pt x="17" y="4"/>
                    </a:cubicBezTo>
                    <a:cubicBezTo>
                      <a:pt x="18" y="2"/>
                      <a:pt x="17" y="2"/>
                      <a:pt x="16" y="2"/>
                    </a:cubicBezTo>
                    <a:cubicBezTo>
                      <a:pt x="15" y="4"/>
                      <a:pt x="14" y="3"/>
                      <a:pt x="13" y="4"/>
                    </a:cubicBezTo>
                    <a:cubicBezTo>
                      <a:pt x="12" y="5"/>
                      <a:pt x="8" y="5"/>
                      <a:pt x="8" y="4"/>
                    </a:cubicBezTo>
                    <a:cubicBezTo>
                      <a:pt x="8" y="3"/>
                      <a:pt x="6" y="2"/>
                      <a:pt x="6" y="2"/>
                    </a:cubicBezTo>
                    <a:cubicBezTo>
                      <a:pt x="6" y="3"/>
                      <a:pt x="7" y="4"/>
                      <a:pt x="6" y="3"/>
                    </a:cubicBezTo>
                    <a:cubicBezTo>
                      <a:pt x="4" y="3"/>
                      <a:pt x="6" y="2"/>
                      <a:pt x="5" y="2"/>
                    </a:cubicBezTo>
                    <a:cubicBezTo>
                      <a:pt x="5" y="1"/>
                      <a:pt x="4" y="2"/>
                      <a:pt x="5" y="1"/>
                    </a:cubicBezTo>
                    <a:cubicBezTo>
                      <a:pt x="6" y="1"/>
                      <a:pt x="5" y="1"/>
                      <a:pt x="4" y="0"/>
                    </a:cubicBezTo>
                    <a:cubicBezTo>
                      <a:pt x="0" y="1"/>
                      <a:pt x="4" y="2"/>
                      <a:pt x="3" y="4"/>
                    </a:cubicBezTo>
                    <a:cubicBezTo>
                      <a:pt x="2" y="6"/>
                      <a:pt x="3" y="6"/>
                      <a:pt x="2" y="7"/>
                    </a:cubicBezTo>
                    <a:cubicBezTo>
                      <a:pt x="1" y="8"/>
                      <a:pt x="2" y="8"/>
                      <a:pt x="2" y="10"/>
                    </a:cubicBezTo>
                    <a:cubicBezTo>
                      <a:pt x="2" y="10"/>
                      <a:pt x="2" y="10"/>
                      <a:pt x="2" y="9"/>
                    </a:cubicBezTo>
                    <a:cubicBezTo>
                      <a:pt x="2" y="8"/>
                      <a:pt x="3" y="9"/>
                      <a:pt x="4" y="8"/>
                    </a:cubicBezTo>
                    <a:cubicBezTo>
                      <a:pt x="5" y="8"/>
                      <a:pt x="3" y="9"/>
                      <a:pt x="5" y="9"/>
                    </a:cubicBezTo>
                    <a:cubicBezTo>
                      <a:pt x="7" y="9"/>
                      <a:pt x="7" y="11"/>
                      <a:pt x="8" y="11"/>
                    </a:cubicBezTo>
                    <a:cubicBezTo>
                      <a:pt x="9" y="12"/>
                      <a:pt x="9" y="13"/>
                      <a:pt x="10" y="13"/>
                    </a:cubicBezTo>
                    <a:cubicBezTo>
                      <a:pt x="11" y="13"/>
                      <a:pt x="10" y="12"/>
                      <a:pt x="11" y="12"/>
                    </a:cubicBezTo>
                    <a:cubicBezTo>
                      <a:pt x="10" y="12"/>
                      <a:pt x="11" y="13"/>
                      <a:pt x="11" y="14"/>
                    </a:cubicBezTo>
                    <a:cubicBezTo>
                      <a:pt x="12" y="16"/>
                      <a:pt x="14" y="16"/>
                      <a:pt x="15" y="14"/>
                    </a:cubicBezTo>
                    <a:cubicBezTo>
                      <a:pt x="16" y="12"/>
                      <a:pt x="14" y="13"/>
                      <a:pt x="14" y="12"/>
                    </a:cubicBezTo>
                    <a:cubicBezTo>
                      <a:pt x="15" y="11"/>
                      <a:pt x="13" y="11"/>
                      <a:pt x="14" y="10"/>
                    </a:cubicBezTo>
                    <a:cubicBezTo>
                      <a:pt x="16" y="7"/>
                      <a:pt x="18" y="7"/>
                      <a:pt x="17" y="6"/>
                    </a:cubicBezTo>
                    <a:cubicBezTo>
                      <a:pt x="16" y="6"/>
                      <a:pt x="18" y="5"/>
                      <a:pt x="19" y="5"/>
                    </a:cubicBezTo>
                    <a:cubicBezTo>
                      <a:pt x="23" y="5"/>
                      <a:pt x="21" y="7"/>
                      <a:pt x="23" y="7"/>
                    </a:cubicBezTo>
                    <a:cubicBezTo>
                      <a:pt x="25" y="7"/>
                      <a:pt x="24" y="8"/>
                      <a:pt x="24" y="9"/>
                    </a:cubicBezTo>
                    <a:cubicBezTo>
                      <a:pt x="26" y="8"/>
                      <a:pt x="26" y="8"/>
                      <a:pt x="26" y="7"/>
                    </a:cubicBezTo>
                    <a:cubicBezTo>
                      <a:pt x="27" y="9"/>
                      <a:pt x="27" y="9"/>
                      <a:pt x="26" y="9"/>
                    </a:cubicBezTo>
                    <a:cubicBezTo>
                      <a:pt x="25" y="9"/>
                      <a:pt x="25" y="9"/>
                      <a:pt x="25" y="10"/>
                    </a:cubicBezTo>
                    <a:cubicBezTo>
                      <a:pt x="23" y="11"/>
                      <a:pt x="24" y="12"/>
                      <a:pt x="24" y="13"/>
                    </a:cubicBezTo>
                    <a:cubicBezTo>
                      <a:pt x="24" y="15"/>
                      <a:pt x="25" y="14"/>
                      <a:pt x="25" y="15"/>
                    </a:cubicBezTo>
                    <a:cubicBezTo>
                      <a:pt x="25" y="14"/>
                      <a:pt x="26" y="14"/>
                      <a:pt x="26" y="13"/>
                    </a:cubicBezTo>
                    <a:cubicBezTo>
                      <a:pt x="25" y="12"/>
                      <a:pt x="26" y="14"/>
                      <a:pt x="28" y="12"/>
                    </a:cubicBezTo>
                    <a:cubicBezTo>
                      <a:pt x="29" y="11"/>
                      <a:pt x="27" y="11"/>
                      <a:pt x="28" y="10"/>
                    </a:cubicBezTo>
                    <a:cubicBezTo>
                      <a:pt x="30" y="9"/>
                      <a:pt x="28" y="9"/>
                      <a:pt x="28" y="8"/>
                    </a:cubicBezTo>
                    <a:cubicBezTo>
                      <a:pt x="28" y="7"/>
                      <a:pt x="27" y="8"/>
                      <a:pt x="2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56" name="Uruguay"/>
              <p:cNvSpPr>
                <a:spLocks/>
              </p:cNvSpPr>
              <p:nvPr/>
            </p:nvSpPr>
            <p:spPr bwMode="auto">
              <a:xfrm>
                <a:off x="2091" y="2608"/>
                <a:ext cx="61" cy="71"/>
              </a:xfrm>
              <a:custGeom>
                <a:avLst/>
                <a:gdLst/>
                <a:ahLst/>
                <a:cxnLst>
                  <a:cxn ang="0">
                    <a:pos x="2" y="20"/>
                  </a:cxn>
                  <a:cxn ang="0">
                    <a:pos x="10" y="27"/>
                  </a:cxn>
                  <a:cxn ang="0">
                    <a:pos x="14" y="28"/>
                  </a:cxn>
                  <a:cxn ang="0">
                    <a:pos x="25" y="25"/>
                  </a:cxn>
                  <a:cxn ang="0">
                    <a:pos x="25" y="21"/>
                  </a:cxn>
                  <a:cxn ang="0">
                    <a:pos x="23" y="16"/>
                  </a:cxn>
                  <a:cxn ang="0">
                    <a:pos x="20" y="13"/>
                  </a:cxn>
                  <a:cxn ang="0">
                    <a:pos x="14" y="9"/>
                  </a:cxn>
                  <a:cxn ang="0">
                    <a:pos x="12" y="8"/>
                  </a:cxn>
                  <a:cxn ang="0">
                    <a:pos x="10" y="4"/>
                  </a:cxn>
                  <a:cxn ang="0">
                    <a:pos x="8" y="0"/>
                  </a:cxn>
                  <a:cxn ang="0">
                    <a:pos x="2" y="2"/>
                  </a:cxn>
                  <a:cxn ang="0">
                    <a:pos x="1" y="10"/>
                  </a:cxn>
                  <a:cxn ang="0">
                    <a:pos x="2" y="20"/>
                  </a:cxn>
                </a:cxnLst>
                <a:rect l="0" t="0" r="r" b="b"/>
                <a:pathLst>
                  <a:path w="26" h="30">
                    <a:moveTo>
                      <a:pt x="2" y="20"/>
                    </a:moveTo>
                    <a:cubicBezTo>
                      <a:pt x="3" y="28"/>
                      <a:pt x="8" y="26"/>
                      <a:pt x="10" y="27"/>
                    </a:cubicBezTo>
                    <a:cubicBezTo>
                      <a:pt x="11" y="29"/>
                      <a:pt x="12" y="26"/>
                      <a:pt x="14" y="28"/>
                    </a:cubicBezTo>
                    <a:cubicBezTo>
                      <a:pt x="16" y="30"/>
                      <a:pt x="22" y="29"/>
                      <a:pt x="25" y="25"/>
                    </a:cubicBezTo>
                    <a:cubicBezTo>
                      <a:pt x="24" y="23"/>
                      <a:pt x="24" y="24"/>
                      <a:pt x="25" y="21"/>
                    </a:cubicBezTo>
                    <a:cubicBezTo>
                      <a:pt x="26" y="17"/>
                      <a:pt x="25" y="20"/>
                      <a:pt x="23" y="16"/>
                    </a:cubicBezTo>
                    <a:cubicBezTo>
                      <a:pt x="21" y="13"/>
                      <a:pt x="22" y="16"/>
                      <a:pt x="20" y="13"/>
                    </a:cubicBezTo>
                    <a:cubicBezTo>
                      <a:pt x="17" y="9"/>
                      <a:pt x="15" y="10"/>
                      <a:pt x="14" y="9"/>
                    </a:cubicBezTo>
                    <a:cubicBezTo>
                      <a:pt x="12" y="7"/>
                      <a:pt x="13" y="8"/>
                      <a:pt x="12" y="8"/>
                    </a:cubicBezTo>
                    <a:cubicBezTo>
                      <a:pt x="10" y="8"/>
                      <a:pt x="11" y="5"/>
                      <a:pt x="10" y="4"/>
                    </a:cubicBezTo>
                    <a:cubicBezTo>
                      <a:pt x="9" y="2"/>
                      <a:pt x="9" y="0"/>
                      <a:pt x="8" y="0"/>
                    </a:cubicBezTo>
                    <a:cubicBezTo>
                      <a:pt x="5" y="0"/>
                      <a:pt x="5" y="3"/>
                      <a:pt x="2" y="2"/>
                    </a:cubicBezTo>
                    <a:cubicBezTo>
                      <a:pt x="1" y="7"/>
                      <a:pt x="3" y="5"/>
                      <a:pt x="1" y="10"/>
                    </a:cubicBezTo>
                    <a:cubicBezTo>
                      <a:pt x="0" y="14"/>
                      <a:pt x="4" y="18"/>
                      <a:pt x="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57" name="Paraguay"/>
              <p:cNvSpPr>
                <a:spLocks/>
              </p:cNvSpPr>
              <p:nvPr/>
            </p:nvSpPr>
            <p:spPr bwMode="auto">
              <a:xfrm>
                <a:off x="2020" y="2447"/>
                <a:ext cx="101" cy="132"/>
              </a:xfrm>
              <a:custGeom>
                <a:avLst/>
                <a:gdLst/>
                <a:ahLst/>
                <a:cxnLst>
                  <a:cxn ang="0">
                    <a:pos x="2" y="24"/>
                  </a:cxn>
                  <a:cxn ang="0">
                    <a:pos x="2" y="19"/>
                  </a:cxn>
                  <a:cxn ang="0">
                    <a:pos x="2" y="9"/>
                  </a:cxn>
                  <a:cxn ang="0">
                    <a:pos x="5" y="3"/>
                  </a:cxn>
                  <a:cxn ang="0">
                    <a:pos x="17" y="2"/>
                  </a:cxn>
                  <a:cxn ang="0">
                    <a:pos x="22" y="4"/>
                  </a:cxn>
                  <a:cxn ang="0">
                    <a:pos x="24" y="10"/>
                  </a:cxn>
                  <a:cxn ang="0">
                    <a:pos x="25" y="17"/>
                  </a:cxn>
                  <a:cxn ang="0">
                    <a:pos x="25" y="23"/>
                  </a:cxn>
                  <a:cxn ang="0">
                    <a:pos x="31" y="24"/>
                  </a:cxn>
                  <a:cxn ang="0">
                    <a:pos x="35" y="25"/>
                  </a:cxn>
                  <a:cxn ang="0">
                    <a:pos x="35" y="30"/>
                  </a:cxn>
                  <a:cxn ang="0">
                    <a:pos x="38" y="34"/>
                  </a:cxn>
                  <a:cxn ang="0">
                    <a:pos x="41" y="36"/>
                  </a:cxn>
                  <a:cxn ang="0">
                    <a:pos x="42" y="45"/>
                  </a:cxn>
                  <a:cxn ang="0">
                    <a:pos x="41" y="48"/>
                  </a:cxn>
                  <a:cxn ang="0">
                    <a:pos x="40" y="50"/>
                  </a:cxn>
                  <a:cxn ang="0">
                    <a:pos x="38" y="53"/>
                  </a:cxn>
                  <a:cxn ang="0">
                    <a:pos x="35" y="54"/>
                  </a:cxn>
                  <a:cxn ang="0">
                    <a:pos x="32" y="55"/>
                  </a:cxn>
                  <a:cxn ang="0">
                    <a:pos x="25" y="53"/>
                  </a:cxn>
                  <a:cxn ang="0">
                    <a:pos x="25" y="50"/>
                  </a:cxn>
                  <a:cxn ang="0">
                    <a:pos x="26" y="45"/>
                  </a:cxn>
                  <a:cxn ang="0">
                    <a:pos x="24" y="42"/>
                  </a:cxn>
                  <a:cxn ang="0">
                    <a:pos x="20" y="38"/>
                  </a:cxn>
                  <a:cxn ang="0">
                    <a:pos x="16" y="36"/>
                  </a:cxn>
                  <a:cxn ang="0">
                    <a:pos x="11" y="34"/>
                  </a:cxn>
                  <a:cxn ang="0">
                    <a:pos x="5" y="28"/>
                  </a:cxn>
                  <a:cxn ang="0">
                    <a:pos x="2" y="24"/>
                  </a:cxn>
                </a:cxnLst>
                <a:rect l="0" t="0" r="r" b="b"/>
                <a:pathLst>
                  <a:path w="43" h="56">
                    <a:moveTo>
                      <a:pt x="2" y="24"/>
                    </a:moveTo>
                    <a:cubicBezTo>
                      <a:pt x="2" y="23"/>
                      <a:pt x="1" y="22"/>
                      <a:pt x="2" y="19"/>
                    </a:cubicBezTo>
                    <a:cubicBezTo>
                      <a:pt x="2" y="15"/>
                      <a:pt x="0" y="11"/>
                      <a:pt x="2" y="9"/>
                    </a:cubicBezTo>
                    <a:cubicBezTo>
                      <a:pt x="3" y="7"/>
                      <a:pt x="2" y="3"/>
                      <a:pt x="5" y="3"/>
                    </a:cubicBezTo>
                    <a:cubicBezTo>
                      <a:pt x="11" y="1"/>
                      <a:pt x="12" y="0"/>
                      <a:pt x="17" y="2"/>
                    </a:cubicBezTo>
                    <a:cubicBezTo>
                      <a:pt x="21" y="3"/>
                      <a:pt x="18" y="3"/>
                      <a:pt x="22" y="4"/>
                    </a:cubicBezTo>
                    <a:cubicBezTo>
                      <a:pt x="23" y="8"/>
                      <a:pt x="21" y="6"/>
                      <a:pt x="24" y="10"/>
                    </a:cubicBezTo>
                    <a:cubicBezTo>
                      <a:pt x="26" y="14"/>
                      <a:pt x="25" y="13"/>
                      <a:pt x="25" y="17"/>
                    </a:cubicBezTo>
                    <a:cubicBezTo>
                      <a:pt x="24" y="21"/>
                      <a:pt x="22" y="23"/>
                      <a:pt x="25" y="23"/>
                    </a:cubicBezTo>
                    <a:cubicBezTo>
                      <a:pt x="27" y="23"/>
                      <a:pt x="29" y="24"/>
                      <a:pt x="31" y="24"/>
                    </a:cubicBezTo>
                    <a:cubicBezTo>
                      <a:pt x="33" y="24"/>
                      <a:pt x="33" y="24"/>
                      <a:pt x="35" y="25"/>
                    </a:cubicBezTo>
                    <a:cubicBezTo>
                      <a:pt x="37" y="26"/>
                      <a:pt x="34" y="28"/>
                      <a:pt x="35" y="30"/>
                    </a:cubicBezTo>
                    <a:cubicBezTo>
                      <a:pt x="37" y="33"/>
                      <a:pt x="36" y="35"/>
                      <a:pt x="38" y="34"/>
                    </a:cubicBezTo>
                    <a:cubicBezTo>
                      <a:pt x="40" y="33"/>
                      <a:pt x="41" y="33"/>
                      <a:pt x="41" y="36"/>
                    </a:cubicBezTo>
                    <a:cubicBezTo>
                      <a:pt x="41" y="39"/>
                      <a:pt x="43" y="37"/>
                      <a:pt x="42" y="45"/>
                    </a:cubicBezTo>
                    <a:cubicBezTo>
                      <a:pt x="42" y="47"/>
                      <a:pt x="41" y="46"/>
                      <a:pt x="41" y="48"/>
                    </a:cubicBezTo>
                    <a:cubicBezTo>
                      <a:pt x="42" y="49"/>
                      <a:pt x="40" y="49"/>
                      <a:pt x="40" y="50"/>
                    </a:cubicBezTo>
                    <a:cubicBezTo>
                      <a:pt x="39" y="53"/>
                      <a:pt x="39" y="51"/>
                      <a:pt x="38" y="53"/>
                    </a:cubicBezTo>
                    <a:cubicBezTo>
                      <a:pt x="37" y="55"/>
                      <a:pt x="36" y="53"/>
                      <a:pt x="35" y="54"/>
                    </a:cubicBezTo>
                    <a:cubicBezTo>
                      <a:pt x="34" y="55"/>
                      <a:pt x="33" y="54"/>
                      <a:pt x="32" y="55"/>
                    </a:cubicBezTo>
                    <a:cubicBezTo>
                      <a:pt x="31" y="56"/>
                      <a:pt x="29" y="52"/>
                      <a:pt x="25" y="53"/>
                    </a:cubicBezTo>
                    <a:cubicBezTo>
                      <a:pt x="23" y="53"/>
                      <a:pt x="24" y="51"/>
                      <a:pt x="25" y="50"/>
                    </a:cubicBezTo>
                    <a:cubicBezTo>
                      <a:pt x="26" y="48"/>
                      <a:pt x="25" y="47"/>
                      <a:pt x="26" y="45"/>
                    </a:cubicBezTo>
                    <a:cubicBezTo>
                      <a:pt x="27" y="44"/>
                      <a:pt x="25" y="44"/>
                      <a:pt x="24" y="42"/>
                    </a:cubicBezTo>
                    <a:cubicBezTo>
                      <a:pt x="23" y="40"/>
                      <a:pt x="22" y="40"/>
                      <a:pt x="20" y="38"/>
                    </a:cubicBezTo>
                    <a:cubicBezTo>
                      <a:pt x="18" y="36"/>
                      <a:pt x="18" y="38"/>
                      <a:pt x="16" y="36"/>
                    </a:cubicBezTo>
                    <a:cubicBezTo>
                      <a:pt x="12" y="34"/>
                      <a:pt x="12" y="35"/>
                      <a:pt x="11" y="34"/>
                    </a:cubicBezTo>
                    <a:cubicBezTo>
                      <a:pt x="9" y="32"/>
                      <a:pt x="6" y="29"/>
                      <a:pt x="5" y="28"/>
                    </a:cubicBezTo>
                    <a:cubicBezTo>
                      <a:pt x="2" y="27"/>
                      <a:pt x="6" y="26"/>
                      <a:pt x="2"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58" name="Argentina"/>
              <p:cNvSpPr>
                <a:spLocks/>
              </p:cNvSpPr>
              <p:nvPr/>
            </p:nvSpPr>
            <p:spPr bwMode="auto">
              <a:xfrm>
                <a:off x="1958" y="2499"/>
                <a:ext cx="173" cy="402"/>
              </a:xfrm>
              <a:custGeom>
                <a:avLst/>
                <a:gdLst/>
                <a:ahLst/>
                <a:cxnLst>
                  <a:cxn ang="0">
                    <a:pos x="42" y="168"/>
                  </a:cxn>
                  <a:cxn ang="0">
                    <a:pos x="39" y="165"/>
                  </a:cxn>
                  <a:cxn ang="0">
                    <a:pos x="38" y="161"/>
                  </a:cxn>
                  <a:cxn ang="0">
                    <a:pos x="43" y="156"/>
                  </a:cxn>
                  <a:cxn ang="0">
                    <a:pos x="47" y="150"/>
                  </a:cxn>
                  <a:cxn ang="0">
                    <a:pos x="41" y="143"/>
                  </a:cxn>
                  <a:cxn ang="0">
                    <a:pos x="41" y="134"/>
                  </a:cxn>
                  <a:cxn ang="0">
                    <a:pos x="45" y="128"/>
                  </a:cxn>
                  <a:cxn ang="0">
                    <a:pos x="46" y="122"/>
                  </a:cxn>
                  <a:cxn ang="0">
                    <a:pos x="47" y="121"/>
                  </a:cxn>
                  <a:cxn ang="0">
                    <a:pos x="47" y="118"/>
                  </a:cxn>
                  <a:cxn ang="0">
                    <a:pos x="44" y="119"/>
                  </a:cxn>
                  <a:cxn ang="0">
                    <a:pos x="42" y="111"/>
                  </a:cxn>
                  <a:cxn ang="0">
                    <a:pos x="51" y="109"/>
                  </a:cxn>
                  <a:cxn ang="0">
                    <a:pos x="52" y="103"/>
                  </a:cxn>
                  <a:cxn ang="0">
                    <a:pos x="50" y="98"/>
                  </a:cxn>
                  <a:cxn ang="0">
                    <a:pos x="63" y="97"/>
                  </a:cxn>
                  <a:cxn ang="0">
                    <a:pos x="72" y="85"/>
                  </a:cxn>
                  <a:cxn ang="0">
                    <a:pos x="59" y="73"/>
                  </a:cxn>
                  <a:cxn ang="0">
                    <a:pos x="57" y="56"/>
                  </a:cxn>
                  <a:cxn ang="0">
                    <a:pos x="59" y="46"/>
                  </a:cxn>
                  <a:cxn ang="0">
                    <a:pos x="65" y="38"/>
                  </a:cxn>
                  <a:cxn ang="0">
                    <a:pos x="67" y="35"/>
                  </a:cxn>
                  <a:cxn ang="0">
                    <a:pos x="71" y="26"/>
                  </a:cxn>
                  <a:cxn ang="0">
                    <a:pos x="67" y="26"/>
                  </a:cxn>
                  <a:cxn ang="0">
                    <a:pos x="64" y="31"/>
                  </a:cxn>
                  <a:cxn ang="0">
                    <a:pos x="58" y="33"/>
                  </a:cxn>
                  <a:cxn ang="0">
                    <a:pos x="51" y="28"/>
                  </a:cxn>
                  <a:cxn ang="0">
                    <a:pos x="50" y="20"/>
                  </a:cxn>
                  <a:cxn ang="0">
                    <a:pos x="42" y="14"/>
                  </a:cxn>
                  <a:cxn ang="0">
                    <a:pos x="31" y="6"/>
                  </a:cxn>
                  <a:cxn ang="0">
                    <a:pos x="24" y="2"/>
                  </a:cxn>
                  <a:cxn ang="0">
                    <a:pos x="20" y="6"/>
                  </a:cxn>
                  <a:cxn ang="0">
                    <a:pos x="13" y="2"/>
                  </a:cxn>
                  <a:cxn ang="0">
                    <a:pos x="8" y="4"/>
                  </a:cxn>
                  <a:cxn ang="0">
                    <a:pos x="8" y="8"/>
                  </a:cxn>
                  <a:cxn ang="0">
                    <a:pos x="3" y="19"/>
                  </a:cxn>
                  <a:cxn ang="0">
                    <a:pos x="5" y="32"/>
                  </a:cxn>
                  <a:cxn ang="0">
                    <a:pos x="2" y="40"/>
                  </a:cxn>
                  <a:cxn ang="0">
                    <a:pos x="2" y="52"/>
                  </a:cxn>
                  <a:cxn ang="0">
                    <a:pos x="4" y="62"/>
                  </a:cxn>
                  <a:cxn ang="0">
                    <a:pos x="7" y="70"/>
                  </a:cxn>
                  <a:cxn ang="0">
                    <a:pos x="8" y="77"/>
                  </a:cxn>
                  <a:cxn ang="0">
                    <a:pos x="7" y="90"/>
                  </a:cxn>
                  <a:cxn ang="0">
                    <a:pos x="9" y="100"/>
                  </a:cxn>
                  <a:cxn ang="0">
                    <a:pos x="8" y="106"/>
                  </a:cxn>
                  <a:cxn ang="0">
                    <a:pos x="11" y="118"/>
                  </a:cxn>
                  <a:cxn ang="0">
                    <a:pos x="13" y="123"/>
                  </a:cxn>
                  <a:cxn ang="0">
                    <a:pos x="15" y="126"/>
                  </a:cxn>
                  <a:cxn ang="0">
                    <a:pos x="17" y="132"/>
                  </a:cxn>
                  <a:cxn ang="0">
                    <a:pos x="18" y="139"/>
                  </a:cxn>
                  <a:cxn ang="0">
                    <a:pos x="18" y="149"/>
                  </a:cxn>
                  <a:cxn ang="0">
                    <a:pos x="20" y="157"/>
                  </a:cxn>
                  <a:cxn ang="0">
                    <a:pos x="24" y="161"/>
                  </a:cxn>
                  <a:cxn ang="0">
                    <a:pos x="27" y="167"/>
                  </a:cxn>
                  <a:cxn ang="0">
                    <a:pos x="37" y="168"/>
                  </a:cxn>
                </a:cxnLst>
                <a:rect l="0" t="0" r="r" b="b"/>
                <a:pathLst>
                  <a:path w="73" h="170">
                    <a:moveTo>
                      <a:pt x="43" y="170"/>
                    </a:moveTo>
                    <a:cubicBezTo>
                      <a:pt x="42" y="169"/>
                      <a:pt x="43" y="169"/>
                      <a:pt x="42" y="168"/>
                    </a:cubicBezTo>
                    <a:cubicBezTo>
                      <a:pt x="40" y="168"/>
                      <a:pt x="42" y="167"/>
                      <a:pt x="40" y="166"/>
                    </a:cubicBezTo>
                    <a:cubicBezTo>
                      <a:pt x="38" y="166"/>
                      <a:pt x="40" y="166"/>
                      <a:pt x="39" y="165"/>
                    </a:cubicBezTo>
                    <a:cubicBezTo>
                      <a:pt x="38" y="164"/>
                      <a:pt x="39" y="163"/>
                      <a:pt x="38" y="163"/>
                    </a:cubicBezTo>
                    <a:cubicBezTo>
                      <a:pt x="38" y="163"/>
                      <a:pt x="38" y="161"/>
                      <a:pt x="38" y="161"/>
                    </a:cubicBezTo>
                    <a:cubicBezTo>
                      <a:pt x="39" y="159"/>
                      <a:pt x="41" y="161"/>
                      <a:pt x="42" y="159"/>
                    </a:cubicBezTo>
                    <a:cubicBezTo>
                      <a:pt x="42" y="158"/>
                      <a:pt x="43" y="156"/>
                      <a:pt x="43" y="156"/>
                    </a:cubicBezTo>
                    <a:cubicBezTo>
                      <a:pt x="42" y="154"/>
                      <a:pt x="44" y="154"/>
                      <a:pt x="44" y="153"/>
                    </a:cubicBezTo>
                    <a:cubicBezTo>
                      <a:pt x="44" y="152"/>
                      <a:pt x="45" y="154"/>
                      <a:pt x="47" y="150"/>
                    </a:cubicBezTo>
                    <a:cubicBezTo>
                      <a:pt x="46" y="147"/>
                      <a:pt x="48" y="149"/>
                      <a:pt x="46" y="146"/>
                    </a:cubicBezTo>
                    <a:cubicBezTo>
                      <a:pt x="44" y="142"/>
                      <a:pt x="44" y="147"/>
                      <a:pt x="41" y="143"/>
                    </a:cubicBezTo>
                    <a:cubicBezTo>
                      <a:pt x="39" y="141"/>
                      <a:pt x="37" y="142"/>
                      <a:pt x="38" y="138"/>
                    </a:cubicBezTo>
                    <a:cubicBezTo>
                      <a:pt x="39" y="135"/>
                      <a:pt x="40" y="136"/>
                      <a:pt x="41" y="134"/>
                    </a:cubicBezTo>
                    <a:cubicBezTo>
                      <a:pt x="42" y="133"/>
                      <a:pt x="45" y="134"/>
                      <a:pt x="44" y="132"/>
                    </a:cubicBezTo>
                    <a:cubicBezTo>
                      <a:pt x="43" y="130"/>
                      <a:pt x="46" y="131"/>
                      <a:pt x="45" y="128"/>
                    </a:cubicBezTo>
                    <a:cubicBezTo>
                      <a:pt x="44" y="125"/>
                      <a:pt x="45" y="127"/>
                      <a:pt x="45" y="124"/>
                    </a:cubicBezTo>
                    <a:cubicBezTo>
                      <a:pt x="44" y="122"/>
                      <a:pt x="47" y="123"/>
                      <a:pt x="46" y="122"/>
                    </a:cubicBezTo>
                    <a:cubicBezTo>
                      <a:pt x="46" y="122"/>
                      <a:pt x="43" y="122"/>
                      <a:pt x="43" y="121"/>
                    </a:cubicBezTo>
                    <a:cubicBezTo>
                      <a:pt x="43" y="121"/>
                      <a:pt x="46" y="120"/>
                      <a:pt x="47" y="121"/>
                    </a:cubicBezTo>
                    <a:cubicBezTo>
                      <a:pt x="47" y="122"/>
                      <a:pt x="49" y="121"/>
                      <a:pt x="48" y="120"/>
                    </a:cubicBezTo>
                    <a:cubicBezTo>
                      <a:pt x="48" y="119"/>
                      <a:pt x="50" y="117"/>
                      <a:pt x="47" y="118"/>
                    </a:cubicBezTo>
                    <a:cubicBezTo>
                      <a:pt x="44" y="118"/>
                      <a:pt x="48" y="118"/>
                      <a:pt x="46" y="119"/>
                    </a:cubicBezTo>
                    <a:cubicBezTo>
                      <a:pt x="45" y="120"/>
                      <a:pt x="44" y="119"/>
                      <a:pt x="44" y="119"/>
                    </a:cubicBezTo>
                    <a:cubicBezTo>
                      <a:pt x="39" y="119"/>
                      <a:pt x="45" y="115"/>
                      <a:pt x="40" y="112"/>
                    </a:cubicBezTo>
                    <a:cubicBezTo>
                      <a:pt x="38" y="111"/>
                      <a:pt x="42" y="110"/>
                      <a:pt x="42" y="111"/>
                    </a:cubicBezTo>
                    <a:cubicBezTo>
                      <a:pt x="41" y="112"/>
                      <a:pt x="42" y="111"/>
                      <a:pt x="45" y="112"/>
                    </a:cubicBezTo>
                    <a:cubicBezTo>
                      <a:pt x="47" y="114"/>
                      <a:pt x="53" y="110"/>
                      <a:pt x="51" y="109"/>
                    </a:cubicBezTo>
                    <a:cubicBezTo>
                      <a:pt x="50" y="108"/>
                      <a:pt x="50" y="105"/>
                      <a:pt x="51" y="105"/>
                    </a:cubicBezTo>
                    <a:cubicBezTo>
                      <a:pt x="52" y="105"/>
                      <a:pt x="53" y="103"/>
                      <a:pt x="52" y="103"/>
                    </a:cubicBezTo>
                    <a:cubicBezTo>
                      <a:pt x="50" y="102"/>
                      <a:pt x="52" y="101"/>
                      <a:pt x="50" y="101"/>
                    </a:cubicBezTo>
                    <a:cubicBezTo>
                      <a:pt x="49" y="100"/>
                      <a:pt x="50" y="98"/>
                      <a:pt x="50" y="98"/>
                    </a:cubicBezTo>
                    <a:cubicBezTo>
                      <a:pt x="52" y="98"/>
                      <a:pt x="50" y="99"/>
                      <a:pt x="52" y="99"/>
                    </a:cubicBezTo>
                    <a:cubicBezTo>
                      <a:pt x="53" y="99"/>
                      <a:pt x="56" y="101"/>
                      <a:pt x="63" y="97"/>
                    </a:cubicBezTo>
                    <a:cubicBezTo>
                      <a:pt x="66" y="96"/>
                      <a:pt x="69" y="97"/>
                      <a:pt x="71" y="91"/>
                    </a:cubicBezTo>
                    <a:cubicBezTo>
                      <a:pt x="71" y="88"/>
                      <a:pt x="73" y="89"/>
                      <a:pt x="72" y="85"/>
                    </a:cubicBezTo>
                    <a:cubicBezTo>
                      <a:pt x="71" y="84"/>
                      <a:pt x="67" y="86"/>
                      <a:pt x="68" y="80"/>
                    </a:cubicBezTo>
                    <a:cubicBezTo>
                      <a:pt x="68" y="75"/>
                      <a:pt x="56" y="74"/>
                      <a:pt x="59" y="73"/>
                    </a:cubicBezTo>
                    <a:cubicBezTo>
                      <a:pt x="61" y="72"/>
                      <a:pt x="57" y="72"/>
                      <a:pt x="58" y="66"/>
                    </a:cubicBezTo>
                    <a:cubicBezTo>
                      <a:pt x="60" y="64"/>
                      <a:pt x="56" y="60"/>
                      <a:pt x="57" y="56"/>
                    </a:cubicBezTo>
                    <a:cubicBezTo>
                      <a:pt x="59" y="51"/>
                      <a:pt x="57" y="53"/>
                      <a:pt x="58" y="48"/>
                    </a:cubicBezTo>
                    <a:cubicBezTo>
                      <a:pt x="58" y="48"/>
                      <a:pt x="58" y="47"/>
                      <a:pt x="59" y="46"/>
                    </a:cubicBezTo>
                    <a:cubicBezTo>
                      <a:pt x="61" y="46"/>
                      <a:pt x="59" y="46"/>
                      <a:pt x="63" y="41"/>
                    </a:cubicBezTo>
                    <a:cubicBezTo>
                      <a:pt x="65" y="37"/>
                      <a:pt x="65" y="40"/>
                      <a:pt x="65" y="38"/>
                    </a:cubicBezTo>
                    <a:cubicBezTo>
                      <a:pt x="66" y="37"/>
                      <a:pt x="64" y="38"/>
                      <a:pt x="65" y="36"/>
                    </a:cubicBezTo>
                    <a:cubicBezTo>
                      <a:pt x="65" y="35"/>
                      <a:pt x="66" y="36"/>
                      <a:pt x="67" y="35"/>
                    </a:cubicBezTo>
                    <a:cubicBezTo>
                      <a:pt x="68" y="32"/>
                      <a:pt x="70" y="34"/>
                      <a:pt x="71" y="31"/>
                    </a:cubicBezTo>
                    <a:cubicBezTo>
                      <a:pt x="73" y="27"/>
                      <a:pt x="71" y="28"/>
                      <a:pt x="71" y="26"/>
                    </a:cubicBezTo>
                    <a:cubicBezTo>
                      <a:pt x="71" y="25"/>
                      <a:pt x="71" y="21"/>
                      <a:pt x="68" y="23"/>
                    </a:cubicBezTo>
                    <a:cubicBezTo>
                      <a:pt x="68" y="25"/>
                      <a:pt x="67" y="24"/>
                      <a:pt x="67" y="26"/>
                    </a:cubicBezTo>
                    <a:cubicBezTo>
                      <a:pt x="68" y="27"/>
                      <a:pt x="66" y="27"/>
                      <a:pt x="66" y="28"/>
                    </a:cubicBezTo>
                    <a:cubicBezTo>
                      <a:pt x="65" y="31"/>
                      <a:pt x="65" y="29"/>
                      <a:pt x="64" y="31"/>
                    </a:cubicBezTo>
                    <a:cubicBezTo>
                      <a:pt x="63" y="33"/>
                      <a:pt x="62" y="31"/>
                      <a:pt x="61" y="32"/>
                    </a:cubicBezTo>
                    <a:cubicBezTo>
                      <a:pt x="60" y="33"/>
                      <a:pt x="59" y="32"/>
                      <a:pt x="58" y="33"/>
                    </a:cubicBezTo>
                    <a:cubicBezTo>
                      <a:pt x="57" y="34"/>
                      <a:pt x="55" y="30"/>
                      <a:pt x="51" y="31"/>
                    </a:cubicBezTo>
                    <a:cubicBezTo>
                      <a:pt x="49" y="31"/>
                      <a:pt x="50" y="29"/>
                      <a:pt x="51" y="28"/>
                    </a:cubicBezTo>
                    <a:cubicBezTo>
                      <a:pt x="52" y="26"/>
                      <a:pt x="51" y="25"/>
                      <a:pt x="52" y="23"/>
                    </a:cubicBezTo>
                    <a:cubicBezTo>
                      <a:pt x="53" y="22"/>
                      <a:pt x="51" y="22"/>
                      <a:pt x="50" y="20"/>
                    </a:cubicBezTo>
                    <a:cubicBezTo>
                      <a:pt x="49" y="18"/>
                      <a:pt x="48" y="18"/>
                      <a:pt x="46" y="16"/>
                    </a:cubicBezTo>
                    <a:cubicBezTo>
                      <a:pt x="44" y="14"/>
                      <a:pt x="44" y="16"/>
                      <a:pt x="42" y="14"/>
                    </a:cubicBezTo>
                    <a:cubicBezTo>
                      <a:pt x="38" y="12"/>
                      <a:pt x="38" y="13"/>
                      <a:pt x="37" y="12"/>
                    </a:cubicBezTo>
                    <a:cubicBezTo>
                      <a:pt x="35" y="10"/>
                      <a:pt x="32" y="7"/>
                      <a:pt x="31" y="6"/>
                    </a:cubicBezTo>
                    <a:cubicBezTo>
                      <a:pt x="28" y="5"/>
                      <a:pt x="32" y="4"/>
                      <a:pt x="28" y="2"/>
                    </a:cubicBezTo>
                    <a:cubicBezTo>
                      <a:pt x="26" y="3"/>
                      <a:pt x="28" y="1"/>
                      <a:pt x="24" y="2"/>
                    </a:cubicBezTo>
                    <a:cubicBezTo>
                      <a:pt x="22" y="2"/>
                      <a:pt x="21" y="1"/>
                      <a:pt x="20" y="2"/>
                    </a:cubicBezTo>
                    <a:cubicBezTo>
                      <a:pt x="19" y="4"/>
                      <a:pt x="21" y="5"/>
                      <a:pt x="20" y="6"/>
                    </a:cubicBezTo>
                    <a:cubicBezTo>
                      <a:pt x="19" y="7"/>
                      <a:pt x="20" y="2"/>
                      <a:pt x="17" y="1"/>
                    </a:cubicBezTo>
                    <a:cubicBezTo>
                      <a:pt x="14" y="1"/>
                      <a:pt x="15" y="2"/>
                      <a:pt x="13" y="2"/>
                    </a:cubicBezTo>
                    <a:cubicBezTo>
                      <a:pt x="12" y="1"/>
                      <a:pt x="13" y="0"/>
                      <a:pt x="11" y="0"/>
                    </a:cubicBezTo>
                    <a:cubicBezTo>
                      <a:pt x="11" y="1"/>
                      <a:pt x="7" y="4"/>
                      <a:pt x="8" y="4"/>
                    </a:cubicBezTo>
                    <a:cubicBezTo>
                      <a:pt x="8" y="5"/>
                      <a:pt x="7" y="5"/>
                      <a:pt x="7" y="6"/>
                    </a:cubicBezTo>
                    <a:cubicBezTo>
                      <a:pt x="7" y="6"/>
                      <a:pt x="8" y="7"/>
                      <a:pt x="8" y="8"/>
                    </a:cubicBezTo>
                    <a:cubicBezTo>
                      <a:pt x="7" y="12"/>
                      <a:pt x="8" y="13"/>
                      <a:pt x="5" y="15"/>
                    </a:cubicBezTo>
                    <a:cubicBezTo>
                      <a:pt x="0" y="18"/>
                      <a:pt x="5" y="16"/>
                      <a:pt x="3" y="19"/>
                    </a:cubicBezTo>
                    <a:cubicBezTo>
                      <a:pt x="1" y="25"/>
                      <a:pt x="7" y="25"/>
                      <a:pt x="4" y="28"/>
                    </a:cubicBezTo>
                    <a:cubicBezTo>
                      <a:pt x="6" y="29"/>
                      <a:pt x="7" y="29"/>
                      <a:pt x="5" y="32"/>
                    </a:cubicBezTo>
                    <a:cubicBezTo>
                      <a:pt x="4" y="34"/>
                      <a:pt x="5" y="34"/>
                      <a:pt x="3" y="36"/>
                    </a:cubicBezTo>
                    <a:cubicBezTo>
                      <a:pt x="2" y="38"/>
                      <a:pt x="4" y="38"/>
                      <a:pt x="2" y="40"/>
                    </a:cubicBezTo>
                    <a:cubicBezTo>
                      <a:pt x="1" y="42"/>
                      <a:pt x="3" y="45"/>
                      <a:pt x="2" y="47"/>
                    </a:cubicBezTo>
                    <a:cubicBezTo>
                      <a:pt x="1" y="49"/>
                      <a:pt x="3" y="49"/>
                      <a:pt x="2" y="52"/>
                    </a:cubicBezTo>
                    <a:cubicBezTo>
                      <a:pt x="0" y="56"/>
                      <a:pt x="2" y="60"/>
                      <a:pt x="2" y="60"/>
                    </a:cubicBezTo>
                    <a:cubicBezTo>
                      <a:pt x="3" y="60"/>
                      <a:pt x="5" y="61"/>
                      <a:pt x="4" y="62"/>
                    </a:cubicBezTo>
                    <a:cubicBezTo>
                      <a:pt x="2" y="64"/>
                      <a:pt x="6" y="65"/>
                      <a:pt x="6" y="68"/>
                    </a:cubicBezTo>
                    <a:cubicBezTo>
                      <a:pt x="6" y="71"/>
                      <a:pt x="6" y="71"/>
                      <a:pt x="7" y="70"/>
                    </a:cubicBezTo>
                    <a:cubicBezTo>
                      <a:pt x="8" y="69"/>
                      <a:pt x="9" y="70"/>
                      <a:pt x="8" y="72"/>
                    </a:cubicBezTo>
                    <a:cubicBezTo>
                      <a:pt x="7" y="74"/>
                      <a:pt x="10" y="75"/>
                      <a:pt x="8" y="77"/>
                    </a:cubicBezTo>
                    <a:cubicBezTo>
                      <a:pt x="9" y="79"/>
                      <a:pt x="10" y="80"/>
                      <a:pt x="8" y="82"/>
                    </a:cubicBezTo>
                    <a:cubicBezTo>
                      <a:pt x="5" y="85"/>
                      <a:pt x="7" y="86"/>
                      <a:pt x="7" y="90"/>
                    </a:cubicBezTo>
                    <a:cubicBezTo>
                      <a:pt x="7" y="93"/>
                      <a:pt x="11" y="94"/>
                      <a:pt x="10" y="97"/>
                    </a:cubicBezTo>
                    <a:cubicBezTo>
                      <a:pt x="9" y="99"/>
                      <a:pt x="7" y="97"/>
                      <a:pt x="9" y="100"/>
                    </a:cubicBezTo>
                    <a:cubicBezTo>
                      <a:pt x="10" y="102"/>
                      <a:pt x="7" y="101"/>
                      <a:pt x="8" y="103"/>
                    </a:cubicBezTo>
                    <a:cubicBezTo>
                      <a:pt x="9" y="105"/>
                      <a:pt x="7" y="104"/>
                      <a:pt x="8" y="106"/>
                    </a:cubicBezTo>
                    <a:cubicBezTo>
                      <a:pt x="8" y="112"/>
                      <a:pt x="12" y="114"/>
                      <a:pt x="11" y="115"/>
                    </a:cubicBezTo>
                    <a:cubicBezTo>
                      <a:pt x="9" y="116"/>
                      <a:pt x="11" y="116"/>
                      <a:pt x="11" y="118"/>
                    </a:cubicBezTo>
                    <a:cubicBezTo>
                      <a:pt x="10" y="120"/>
                      <a:pt x="13" y="118"/>
                      <a:pt x="12" y="120"/>
                    </a:cubicBezTo>
                    <a:cubicBezTo>
                      <a:pt x="11" y="122"/>
                      <a:pt x="15" y="120"/>
                      <a:pt x="13" y="123"/>
                    </a:cubicBezTo>
                    <a:cubicBezTo>
                      <a:pt x="12" y="125"/>
                      <a:pt x="12" y="126"/>
                      <a:pt x="14" y="125"/>
                    </a:cubicBezTo>
                    <a:cubicBezTo>
                      <a:pt x="15" y="124"/>
                      <a:pt x="15" y="124"/>
                      <a:pt x="15" y="126"/>
                    </a:cubicBezTo>
                    <a:cubicBezTo>
                      <a:pt x="14" y="128"/>
                      <a:pt x="13" y="127"/>
                      <a:pt x="14" y="129"/>
                    </a:cubicBezTo>
                    <a:cubicBezTo>
                      <a:pt x="14" y="131"/>
                      <a:pt x="18" y="131"/>
                      <a:pt x="17" y="132"/>
                    </a:cubicBezTo>
                    <a:cubicBezTo>
                      <a:pt x="16" y="133"/>
                      <a:pt x="16" y="134"/>
                      <a:pt x="16" y="135"/>
                    </a:cubicBezTo>
                    <a:cubicBezTo>
                      <a:pt x="15" y="136"/>
                      <a:pt x="19" y="135"/>
                      <a:pt x="18" y="139"/>
                    </a:cubicBezTo>
                    <a:cubicBezTo>
                      <a:pt x="17" y="144"/>
                      <a:pt x="20" y="145"/>
                      <a:pt x="19" y="146"/>
                    </a:cubicBezTo>
                    <a:cubicBezTo>
                      <a:pt x="17" y="148"/>
                      <a:pt x="19" y="146"/>
                      <a:pt x="18" y="149"/>
                    </a:cubicBezTo>
                    <a:cubicBezTo>
                      <a:pt x="17" y="151"/>
                      <a:pt x="21" y="151"/>
                      <a:pt x="19" y="153"/>
                    </a:cubicBezTo>
                    <a:cubicBezTo>
                      <a:pt x="18" y="155"/>
                      <a:pt x="21" y="155"/>
                      <a:pt x="20" y="157"/>
                    </a:cubicBezTo>
                    <a:cubicBezTo>
                      <a:pt x="19" y="158"/>
                      <a:pt x="20" y="162"/>
                      <a:pt x="21" y="163"/>
                    </a:cubicBezTo>
                    <a:cubicBezTo>
                      <a:pt x="22" y="163"/>
                      <a:pt x="23" y="160"/>
                      <a:pt x="24" y="161"/>
                    </a:cubicBezTo>
                    <a:cubicBezTo>
                      <a:pt x="26" y="163"/>
                      <a:pt x="24" y="163"/>
                      <a:pt x="25" y="165"/>
                    </a:cubicBezTo>
                    <a:cubicBezTo>
                      <a:pt x="26" y="166"/>
                      <a:pt x="25" y="167"/>
                      <a:pt x="27" y="167"/>
                    </a:cubicBezTo>
                    <a:cubicBezTo>
                      <a:pt x="29" y="167"/>
                      <a:pt x="29" y="168"/>
                      <a:pt x="29" y="168"/>
                    </a:cubicBezTo>
                    <a:cubicBezTo>
                      <a:pt x="37" y="168"/>
                      <a:pt x="37" y="168"/>
                      <a:pt x="37" y="168"/>
                    </a:cubicBezTo>
                    <a:cubicBezTo>
                      <a:pt x="38" y="169"/>
                      <a:pt x="39" y="167"/>
                      <a:pt x="43"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59" name="Venezuela"/>
              <p:cNvSpPr>
                <a:spLocks/>
              </p:cNvSpPr>
              <p:nvPr/>
            </p:nvSpPr>
            <p:spPr bwMode="auto">
              <a:xfrm>
                <a:off x="1880" y="1972"/>
                <a:ext cx="156" cy="185"/>
              </a:xfrm>
              <a:custGeom>
                <a:avLst/>
                <a:gdLst/>
                <a:ahLst/>
                <a:cxnLst>
                  <a:cxn ang="0">
                    <a:pos x="60" y="24"/>
                  </a:cxn>
                  <a:cxn ang="0">
                    <a:pos x="61" y="21"/>
                  </a:cxn>
                  <a:cxn ang="0">
                    <a:pos x="57" y="16"/>
                  </a:cxn>
                  <a:cxn ang="0">
                    <a:pos x="52" y="11"/>
                  </a:cxn>
                  <a:cxn ang="0">
                    <a:pos x="57" y="9"/>
                  </a:cxn>
                  <a:cxn ang="0">
                    <a:pos x="49" y="9"/>
                  </a:cxn>
                  <a:cxn ang="0">
                    <a:pos x="44" y="12"/>
                  </a:cxn>
                  <a:cxn ang="0">
                    <a:pos x="31" y="10"/>
                  </a:cxn>
                  <a:cxn ang="0">
                    <a:pos x="25" y="5"/>
                  </a:cxn>
                  <a:cxn ang="0">
                    <a:pos x="20" y="2"/>
                  </a:cxn>
                  <a:cxn ang="0">
                    <a:pos x="19" y="3"/>
                  </a:cxn>
                  <a:cxn ang="0">
                    <a:pos x="17" y="6"/>
                  </a:cxn>
                  <a:cxn ang="0">
                    <a:pos x="12" y="12"/>
                  </a:cxn>
                  <a:cxn ang="0">
                    <a:pos x="14" y="19"/>
                  </a:cxn>
                  <a:cxn ang="0">
                    <a:pos x="8" y="15"/>
                  </a:cxn>
                  <a:cxn ang="0">
                    <a:pos x="11" y="9"/>
                  </a:cxn>
                  <a:cxn ang="0">
                    <a:pos x="12" y="3"/>
                  </a:cxn>
                  <a:cxn ang="0">
                    <a:pos x="6" y="11"/>
                  </a:cxn>
                  <a:cxn ang="0">
                    <a:pos x="3" y="16"/>
                  </a:cxn>
                  <a:cxn ang="0">
                    <a:pos x="2" y="21"/>
                  </a:cxn>
                  <a:cxn ang="0">
                    <a:pos x="5" y="30"/>
                  </a:cxn>
                  <a:cxn ang="0">
                    <a:pos x="15" y="36"/>
                  </a:cxn>
                  <a:cxn ang="0">
                    <a:pos x="26" y="40"/>
                  </a:cxn>
                  <a:cxn ang="0">
                    <a:pos x="26" y="45"/>
                  </a:cxn>
                  <a:cxn ang="0">
                    <a:pos x="26" y="55"/>
                  </a:cxn>
                  <a:cxn ang="0">
                    <a:pos x="26" y="63"/>
                  </a:cxn>
                  <a:cxn ang="0">
                    <a:pos x="31" y="75"/>
                  </a:cxn>
                  <a:cxn ang="0">
                    <a:pos x="39" y="75"/>
                  </a:cxn>
                  <a:cxn ang="0">
                    <a:pos x="44" y="70"/>
                  </a:cxn>
                  <a:cxn ang="0">
                    <a:pos x="46" y="65"/>
                  </a:cxn>
                  <a:cxn ang="0">
                    <a:pos x="42" y="53"/>
                  </a:cxn>
                  <a:cxn ang="0">
                    <a:pos x="54" y="55"/>
                  </a:cxn>
                  <a:cxn ang="0">
                    <a:pos x="58" y="51"/>
                  </a:cxn>
                  <a:cxn ang="0">
                    <a:pos x="58" y="41"/>
                  </a:cxn>
                  <a:cxn ang="0">
                    <a:pos x="62" y="34"/>
                  </a:cxn>
                  <a:cxn ang="0">
                    <a:pos x="61" y="31"/>
                  </a:cxn>
                  <a:cxn ang="0">
                    <a:pos x="65" y="26"/>
                  </a:cxn>
                </a:cxnLst>
                <a:rect l="0" t="0" r="r" b="b"/>
                <a:pathLst>
                  <a:path w="66" h="78">
                    <a:moveTo>
                      <a:pt x="65" y="26"/>
                    </a:moveTo>
                    <a:cubicBezTo>
                      <a:pt x="62" y="22"/>
                      <a:pt x="64" y="26"/>
                      <a:pt x="60" y="24"/>
                    </a:cubicBezTo>
                    <a:cubicBezTo>
                      <a:pt x="63" y="24"/>
                      <a:pt x="62" y="23"/>
                      <a:pt x="62" y="22"/>
                    </a:cubicBezTo>
                    <a:cubicBezTo>
                      <a:pt x="62" y="21"/>
                      <a:pt x="60" y="22"/>
                      <a:pt x="61" y="21"/>
                    </a:cubicBezTo>
                    <a:cubicBezTo>
                      <a:pt x="62" y="20"/>
                      <a:pt x="60" y="21"/>
                      <a:pt x="60" y="20"/>
                    </a:cubicBezTo>
                    <a:cubicBezTo>
                      <a:pt x="61" y="18"/>
                      <a:pt x="58" y="17"/>
                      <a:pt x="57" y="16"/>
                    </a:cubicBezTo>
                    <a:cubicBezTo>
                      <a:pt x="57" y="15"/>
                      <a:pt x="55" y="14"/>
                      <a:pt x="54" y="15"/>
                    </a:cubicBezTo>
                    <a:cubicBezTo>
                      <a:pt x="52" y="11"/>
                      <a:pt x="53" y="11"/>
                      <a:pt x="52" y="11"/>
                    </a:cubicBezTo>
                    <a:cubicBezTo>
                      <a:pt x="51" y="11"/>
                      <a:pt x="50" y="10"/>
                      <a:pt x="52" y="10"/>
                    </a:cubicBezTo>
                    <a:cubicBezTo>
                      <a:pt x="55" y="10"/>
                      <a:pt x="57" y="10"/>
                      <a:pt x="57" y="9"/>
                    </a:cubicBezTo>
                    <a:cubicBezTo>
                      <a:pt x="56" y="9"/>
                      <a:pt x="56" y="9"/>
                      <a:pt x="53" y="9"/>
                    </a:cubicBezTo>
                    <a:cubicBezTo>
                      <a:pt x="51" y="9"/>
                      <a:pt x="52" y="10"/>
                      <a:pt x="49" y="9"/>
                    </a:cubicBezTo>
                    <a:cubicBezTo>
                      <a:pt x="47" y="9"/>
                      <a:pt x="45" y="9"/>
                      <a:pt x="49" y="10"/>
                    </a:cubicBezTo>
                    <a:cubicBezTo>
                      <a:pt x="45" y="10"/>
                      <a:pt x="49" y="12"/>
                      <a:pt x="44" y="12"/>
                    </a:cubicBezTo>
                    <a:cubicBezTo>
                      <a:pt x="39" y="13"/>
                      <a:pt x="38" y="12"/>
                      <a:pt x="38" y="11"/>
                    </a:cubicBezTo>
                    <a:cubicBezTo>
                      <a:pt x="39" y="10"/>
                      <a:pt x="35" y="9"/>
                      <a:pt x="31" y="10"/>
                    </a:cubicBezTo>
                    <a:cubicBezTo>
                      <a:pt x="27" y="10"/>
                      <a:pt x="26" y="9"/>
                      <a:pt x="27" y="8"/>
                    </a:cubicBezTo>
                    <a:cubicBezTo>
                      <a:pt x="28" y="8"/>
                      <a:pt x="26" y="6"/>
                      <a:pt x="25" y="5"/>
                    </a:cubicBezTo>
                    <a:cubicBezTo>
                      <a:pt x="24" y="4"/>
                      <a:pt x="25" y="6"/>
                      <a:pt x="23" y="5"/>
                    </a:cubicBezTo>
                    <a:cubicBezTo>
                      <a:pt x="21" y="4"/>
                      <a:pt x="20" y="5"/>
                      <a:pt x="20" y="2"/>
                    </a:cubicBezTo>
                    <a:cubicBezTo>
                      <a:pt x="20" y="0"/>
                      <a:pt x="18" y="0"/>
                      <a:pt x="18" y="2"/>
                    </a:cubicBezTo>
                    <a:cubicBezTo>
                      <a:pt x="18" y="4"/>
                      <a:pt x="17" y="4"/>
                      <a:pt x="19" y="3"/>
                    </a:cubicBezTo>
                    <a:cubicBezTo>
                      <a:pt x="20" y="3"/>
                      <a:pt x="20" y="5"/>
                      <a:pt x="19" y="4"/>
                    </a:cubicBezTo>
                    <a:cubicBezTo>
                      <a:pt x="18" y="4"/>
                      <a:pt x="19" y="5"/>
                      <a:pt x="17" y="6"/>
                    </a:cubicBezTo>
                    <a:cubicBezTo>
                      <a:pt x="15" y="7"/>
                      <a:pt x="14" y="7"/>
                      <a:pt x="13" y="9"/>
                    </a:cubicBezTo>
                    <a:cubicBezTo>
                      <a:pt x="12" y="11"/>
                      <a:pt x="13" y="11"/>
                      <a:pt x="12" y="12"/>
                    </a:cubicBezTo>
                    <a:cubicBezTo>
                      <a:pt x="11" y="13"/>
                      <a:pt x="13" y="12"/>
                      <a:pt x="13" y="14"/>
                    </a:cubicBezTo>
                    <a:cubicBezTo>
                      <a:pt x="13" y="13"/>
                      <a:pt x="14" y="15"/>
                      <a:pt x="14" y="19"/>
                    </a:cubicBezTo>
                    <a:cubicBezTo>
                      <a:pt x="14" y="19"/>
                      <a:pt x="10" y="21"/>
                      <a:pt x="10" y="19"/>
                    </a:cubicBezTo>
                    <a:cubicBezTo>
                      <a:pt x="10" y="17"/>
                      <a:pt x="7" y="18"/>
                      <a:pt x="8" y="15"/>
                    </a:cubicBezTo>
                    <a:cubicBezTo>
                      <a:pt x="8" y="13"/>
                      <a:pt x="12" y="13"/>
                      <a:pt x="11" y="11"/>
                    </a:cubicBezTo>
                    <a:cubicBezTo>
                      <a:pt x="9" y="8"/>
                      <a:pt x="13" y="12"/>
                      <a:pt x="11" y="9"/>
                    </a:cubicBezTo>
                    <a:cubicBezTo>
                      <a:pt x="11" y="8"/>
                      <a:pt x="8" y="6"/>
                      <a:pt x="10" y="4"/>
                    </a:cubicBezTo>
                    <a:cubicBezTo>
                      <a:pt x="13" y="3"/>
                      <a:pt x="11" y="3"/>
                      <a:pt x="12" y="3"/>
                    </a:cubicBezTo>
                    <a:cubicBezTo>
                      <a:pt x="10" y="4"/>
                      <a:pt x="9" y="5"/>
                      <a:pt x="9" y="5"/>
                    </a:cubicBezTo>
                    <a:cubicBezTo>
                      <a:pt x="6" y="11"/>
                      <a:pt x="6" y="11"/>
                      <a:pt x="6" y="11"/>
                    </a:cubicBezTo>
                    <a:cubicBezTo>
                      <a:pt x="6" y="11"/>
                      <a:pt x="5" y="10"/>
                      <a:pt x="4" y="12"/>
                    </a:cubicBezTo>
                    <a:cubicBezTo>
                      <a:pt x="3" y="15"/>
                      <a:pt x="4" y="14"/>
                      <a:pt x="3" y="16"/>
                    </a:cubicBezTo>
                    <a:cubicBezTo>
                      <a:pt x="2" y="18"/>
                      <a:pt x="0" y="20"/>
                      <a:pt x="1" y="21"/>
                    </a:cubicBezTo>
                    <a:cubicBezTo>
                      <a:pt x="1" y="21"/>
                      <a:pt x="2" y="20"/>
                      <a:pt x="2" y="21"/>
                    </a:cubicBezTo>
                    <a:cubicBezTo>
                      <a:pt x="3" y="22"/>
                      <a:pt x="3" y="20"/>
                      <a:pt x="4" y="23"/>
                    </a:cubicBezTo>
                    <a:cubicBezTo>
                      <a:pt x="4" y="27"/>
                      <a:pt x="5" y="29"/>
                      <a:pt x="5" y="30"/>
                    </a:cubicBezTo>
                    <a:cubicBezTo>
                      <a:pt x="4" y="33"/>
                      <a:pt x="7" y="33"/>
                      <a:pt x="9" y="35"/>
                    </a:cubicBezTo>
                    <a:cubicBezTo>
                      <a:pt x="11" y="38"/>
                      <a:pt x="12" y="34"/>
                      <a:pt x="15" y="36"/>
                    </a:cubicBezTo>
                    <a:cubicBezTo>
                      <a:pt x="18" y="39"/>
                      <a:pt x="16" y="36"/>
                      <a:pt x="18" y="39"/>
                    </a:cubicBezTo>
                    <a:cubicBezTo>
                      <a:pt x="21" y="42"/>
                      <a:pt x="22" y="42"/>
                      <a:pt x="26" y="40"/>
                    </a:cubicBezTo>
                    <a:cubicBezTo>
                      <a:pt x="27" y="40"/>
                      <a:pt x="28" y="40"/>
                      <a:pt x="27" y="42"/>
                    </a:cubicBezTo>
                    <a:cubicBezTo>
                      <a:pt x="26" y="43"/>
                      <a:pt x="27" y="44"/>
                      <a:pt x="26" y="45"/>
                    </a:cubicBezTo>
                    <a:cubicBezTo>
                      <a:pt x="25" y="46"/>
                      <a:pt x="27" y="47"/>
                      <a:pt x="26" y="49"/>
                    </a:cubicBezTo>
                    <a:cubicBezTo>
                      <a:pt x="25" y="51"/>
                      <a:pt x="26" y="53"/>
                      <a:pt x="26" y="55"/>
                    </a:cubicBezTo>
                    <a:cubicBezTo>
                      <a:pt x="27" y="55"/>
                      <a:pt x="27" y="55"/>
                      <a:pt x="27" y="55"/>
                    </a:cubicBezTo>
                    <a:cubicBezTo>
                      <a:pt x="28" y="58"/>
                      <a:pt x="29" y="57"/>
                      <a:pt x="26" y="63"/>
                    </a:cubicBezTo>
                    <a:cubicBezTo>
                      <a:pt x="28" y="62"/>
                      <a:pt x="29" y="67"/>
                      <a:pt x="29" y="74"/>
                    </a:cubicBezTo>
                    <a:cubicBezTo>
                      <a:pt x="30" y="74"/>
                      <a:pt x="30" y="75"/>
                      <a:pt x="31" y="75"/>
                    </a:cubicBezTo>
                    <a:cubicBezTo>
                      <a:pt x="32" y="74"/>
                      <a:pt x="34" y="78"/>
                      <a:pt x="36" y="77"/>
                    </a:cubicBezTo>
                    <a:cubicBezTo>
                      <a:pt x="38" y="75"/>
                      <a:pt x="37" y="77"/>
                      <a:pt x="39" y="75"/>
                    </a:cubicBezTo>
                    <a:cubicBezTo>
                      <a:pt x="42" y="72"/>
                      <a:pt x="43" y="73"/>
                      <a:pt x="43" y="72"/>
                    </a:cubicBezTo>
                    <a:cubicBezTo>
                      <a:pt x="43" y="70"/>
                      <a:pt x="44" y="74"/>
                      <a:pt x="44" y="70"/>
                    </a:cubicBezTo>
                    <a:cubicBezTo>
                      <a:pt x="45" y="67"/>
                      <a:pt x="45" y="70"/>
                      <a:pt x="48" y="67"/>
                    </a:cubicBezTo>
                    <a:cubicBezTo>
                      <a:pt x="48" y="65"/>
                      <a:pt x="48" y="65"/>
                      <a:pt x="46" y="65"/>
                    </a:cubicBezTo>
                    <a:cubicBezTo>
                      <a:pt x="43" y="66"/>
                      <a:pt x="43" y="60"/>
                      <a:pt x="43" y="59"/>
                    </a:cubicBezTo>
                    <a:cubicBezTo>
                      <a:pt x="45" y="56"/>
                      <a:pt x="40" y="54"/>
                      <a:pt x="42" y="53"/>
                    </a:cubicBezTo>
                    <a:cubicBezTo>
                      <a:pt x="47" y="53"/>
                      <a:pt x="46" y="56"/>
                      <a:pt x="50" y="55"/>
                    </a:cubicBezTo>
                    <a:cubicBezTo>
                      <a:pt x="53" y="53"/>
                      <a:pt x="53" y="55"/>
                      <a:pt x="54" y="55"/>
                    </a:cubicBezTo>
                    <a:cubicBezTo>
                      <a:pt x="55" y="54"/>
                      <a:pt x="53" y="54"/>
                      <a:pt x="54" y="53"/>
                    </a:cubicBezTo>
                    <a:cubicBezTo>
                      <a:pt x="55" y="53"/>
                      <a:pt x="55" y="54"/>
                      <a:pt x="58" y="51"/>
                    </a:cubicBezTo>
                    <a:cubicBezTo>
                      <a:pt x="60" y="49"/>
                      <a:pt x="61" y="51"/>
                      <a:pt x="61" y="47"/>
                    </a:cubicBezTo>
                    <a:cubicBezTo>
                      <a:pt x="59" y="44"/>
                      <a:pt x="58" y="42"/>
                      <a:pt x="58" y="41"/>
                    </a:cubicBezTo>
                    <a:cubicBezTo>
                      <a:pt x="58" y="39"/>
                      <a:pt x="60" y="39"/>
                      <a:pt x="60" y="37"/>
                    </a:cubicBezTo>
                    <a:cubicBezTo>
                      <a:pt x="59" y="36"/>
                      <a:pt x="60" y="35"/>
                      <a:pt x="62" y="34"/>
                    </a:cubicBezTo>
                    <a:cubicBezTo>
                      <a:pt x="63" y="33"/>
                      <a:pt x="63" y="31"/>
                      <a:pt x="61" y="32"/>
                    </a:cubicBezTo>
                    <a:cubicBezTo>
                      <a:pt x="59" y="33"/>
                      <a:pt x="61" y="32"/>
                      <a:pt x="61" y="31"/>
                    </a:cubicBezTo>
                    <a:cubicBezTo>
                      <a:pt x="60" y="29"/>
                      <a:pt x="61" y="30"/>
                      <a:pt x="62" y="28"/>
                    </a:cubicBezTo>
                    <a:cubicBezTo>
                      <a:pt x="63" y="27"/>
                      <a:pt x="66" y="29"/>
                      <a:pt x="65"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0" name="Bolivia"/>
              <p:cNvSpPr>
                <a:spLocks/>
              </p:cNvSpPr>
              <p:nvPr/>
            </p:nvSpPr>
            <p:spPr bwMode="auto">
              <a:xfrm>
                <a:off x="1925" y="2315"/>
                <a:ext cx="151" cy="203"/>
              </a:xfrm>
              <a:custGeom>
                <a:avLst/>
                <a:gdLst/>
                <a:ahLst/>
                <a:cxnLst>
                  <a:cxn ang="0">
                    <a:pos x="0" y="9"/>
                  </a:cxn>
                  <a:cxn ang="0">
                    <a:pos x="7" y="10"/>
                  </a:cxn>
                  <a:cxn ang="0">
                    <a:pos x="10" y="7"/>
                  </a:cxn>
                  <a:cxn ang="0">
                    <a:pos x="13" y="4"/>
                  </a:cxn>
                  <a:cxn ang="0">
                    <a:pos x="21" y="3"/>
                  </a:cxn>
                  <a:cxn ang="0">
                    <a:pos x="23" y="15"/>
                  </a:cxn>
                  <a:cxn ang="0">
                    <a:pos x="28" y="18"/>
                  </a:cxn>
                  <a:cxn ang="0">
                    <a:pos x="34" y="21"/>
                  </a:cxn>
                  <a:cxn ang="0">
                    <a:pos x="39" y="24"/>
                  </a:cxn>
                  <a:cxn ang="0">
                    <a:pos x="44" y="28"/>
                  </a:cxn>
                  <a:cxn ang="0">
                    <a:pos x="47" y="33"/>
                  </a:cxn>
                  <a:cxn ang="0">
                    <a:pos x="47" y="37"/>
                  </a:cxn>
                  <a:cxn ang="0">
                    <a:pos x="49" y="42"/>
                  </a:cxn>
                  <a:cxn ang="0">
                    <a:pos x="57" y="42"/>
                  </a:cxn>
                  <a:cxn ang="0">
                    <a:pos x="58" y="47"/>
                  </a:cxn>
                  <a:cxn ang="0">
                    <a:pos x="62" y="50"/>
                  </a:cxn>
                  <a:cxn ang="0">
                    <a:pos x="62" y="55"/>
                  </a:cxn>
                  <a:cxn ang="0">
                    <a:pos x="62" y="59"/>
                  </a:cxn>
                  <a:cxn ang="0">
                    <a:pos x="62" y="60"/>
                  </a:cxn>
                  <a:cxn ang="0">
                    <a:pos x="57" y="58"/>
                  </a:cxn>
                  <a:cxn ang="0">
                    <a:pos x="45" y="59"/>
                  </a:cxn>
                  <a:cxn ang="0">
                    <a:pos x="42" y="65"/>
                  </a:cxn>
                  <a:cxn ang="0">
                    <a:pos x="42" y="75"/>
                  </a:cxn>
                  <a:cxn ang="0">
                    <a:pos x="42" y="80"/>
                  </a:cxn>
                  <a:cxn ang="0">
                    <a:pos x="38" y="80"/>
                  </a:cxn>
                  <a:cxn ang="0">
                    <a:pos x="34" y="80"/>
                  </a:cxn>
                  <a:cxn ang="0">
                    <a:pos x="34" y="84"/>
                  </a:cxn>
                  <a:cxn ang="0">
                    <a:pos x="31" y="79"/>
                  </a:cxn>
                  <a:cxn ang="0">
                    <a:pos x="27" y="80"/>
                  </a:cxn>
                  <a:cxn ang="0">
                    <a:pos x="25" y="78"/>
                  </a:cxn>
                  <a:cxn ang="0">
                    <a:pos x="22" y="82"/>
                  </a:cxn>
                  <a:cxn ang="0">
                    <a:pos x="21" y="84"/>
                  </a:cxn>
                  <a:cxn ang="0">
                    <a:pos x="14" y="71"/>
                  </a:cxn>
                  <a:cxn ang="0">
                    <a:pos x="11" y="62"/>
                  </a:cxn>
                  <a:cxn ang="0">
                    <a:pos x="5" y="52"/>
                  </a:cxn>
                  <a:cxn ang="0">
                    <a:pos x="5" y="48"/>
                  </a:cxn>
                  <a:cxn ang="0">
                    <a:pos x="7" y="44"/>
                  </a:cxn>
                  <a:cxn ang="0">
                    <a:pos x="7" y="37"/>
                  </a:cxn>
                  <a:cxn ang="0">
                    <a:pos x="6" y="31"/>
                  </a:cxn>
                  <a:cxn ang="0">
                    <a:pos x="5" y="21"/>
                  </a:cxn>
                  <a:cxn ang="0">
                    <a:pos x="0" y="9"/>
                  </a:cxn>
                </a:cxnLst>
                <a:rect l="0" t="0" r="r" b="b"/>
                <a:pathLst>
                  <a:path w="64" h="86">
                    <a:moveTo>
                      <a:pt x="0" y="9"/>
                    </a:moveTo>
                    <a:cubicBezTo>
                      <a:pt x="7" y="9"/>
                      <a:pt x="4" y="12"/>
                      <a:pt x="7" y="10"/>
                    </a:cubicBezTo>
                    <a:cubicBezTo>
                      <a:pt x="9" y="8"/>
                      <a:pt x="10" y="10"/>
                      <a:pt x="10" y="7"/>
                    </a:cubicBezTo>
                    <a:cubicBezTo>
                      <a:pt x="10" y="5"/>
                      <a:pt x="12" y="7"/>
                      <a:pt x="13" y="4"/>
                    </a:cubicBezTo>
                    <a:cubicBezTo>
                      <a:pt x="14" y="3"/>
                      <a:pt x="21" y="0"/>
                      <a:pt x="21" y="3"/>
                    </a:cubicBezTo>
                    <a:cubicBezTo>
                      <a:pt x="21" y="6"/>
                      <a:pt x="21" y="14"/>
                      <a:pt x="23" y="15"/>
                    </a:cubicBezTo>
                    <a:cubicBezTo>
                      <a:pt x="25" y="15"/>
                      <a:pt x="24" y="18"/>
                      <a:pt x="28" y="18"/>
                    </a:cubicBezTo>
                    <a:cubicBezTo>
                      <a:pt x="33" y="18"/>
                      <a:pt x="32" y="21"/>
                      <a:pt x="34" y="21"/>
                    </a:cubicBezTo>
                    <a:cubicBezTo>
                      <a:pt x="37" y="21"/>
                      <a:pt x="35" y="23"/>
                      <a:pt x="39" y="24"/>
                    </a:cubicBezTo>
                    <a:cubicBezTo>
                      <a:pt x="42" y="26"/>
                      <a:pt x="39" y="26"/>
                      <a:pt x="44" y="28"/>
                    </a:cubicBezTo>
                    <a:cubicBezTo>
                      <a:pt x="49" y="30"/>
                      <a:pt x="46" y="30"/>
                      <a:pt x="47" y="33"/>
                    </a:cubicBezTo>
                    <a:cubicBezTo>
                      <a:pt x="48" y="36"/>
                      <a:pt x="46" y="35"/>
                      <a:pt x="47" y="37"/>
                    </a:cubicBezTo>
                    <a:cubicBezTo>
                      <a:pt x="48" y="38"/>
                      <a:pt x="45" y="36"/>
                      <a:pt x="49" y="42"/>
                    </a:cubicBezTo>
                    <a:cubicBezTo>
                      <a:pt x="57" y="42"/>
                      <a:pt x="57" y="42"/>
                      <a:pt x="57" y="42"/>
                    </a:cubicBezTo>
                    <a:cubicBezTo>
                      <a:pt x="58" y="45"/>
                      <a:pt x="54" y="46"/>
                      <a:pt x="58" y="47"/>
                    </a:cubicBezTo>
                    <a:cubicBezTo>
                      <a:pt x="61" y="48"/>
                      <a:pt x="59" y="48"/>
                      <a:pt x="62" y="50"/>
                    </a:cubicBezTo>
                    <a:cubicBezTo>
                      <a:pt x="64" y="51"/>
                      <a:pt x="61" y="53"/>
                      <a:pt x="62" y="55"/>
                    </a:cubicBezTo>
                    <a:cubicBezTo>
                      <a:pt x="63" y="57"/>
                      <a:pt x="61" y="57"/>
                      <a:pt x="62" y="59"/>
                    </a:cubicBezTo>
                    <a:cubicBezTo>
                      <a:pt x="63" y="60"/>
                      <a:pt x="62" y="60"/>
                      <a:pt x="62" y="60"/>
                    </a:cubicBezTo>
                    <a:cubicBezTo>
                      <a:pt x="58" y="59"/>
                      <a:pt x="61" y="59"/>
                      <a:pt x="57" y="58"/>
                    </a:cubicBezTo>
                    <a:cubicBezTo>
                      <a:pt x="52" y="56"/>
                      <a:pt x="51" y="57"/>
                      <a:pt x="45" y="59"/>
                    </a:cubicBezTo>
                    <a:cubicBezTo>
                      <a:pt x="42" y="59"/>
                      <a:pt x="43" y="63"/>
                      <a:pt x="42" y="65"/>
                    </a:cubicBezTo>
                    <a:cubicBezTo>
                      <a:pt x="40" y="67"/>
                      <a:pt x="42" y="71"/>
                      <a:pt x="42" y="75"/>
                    </a:cubicBezTo>
                    <a:cubicBezTo>
                      <a:pt x="41" y="78"/>
                      <a:pt x="42" y="79"/>
                      <a:pt x="42" y="80"/>
                    </a:cubicBezTo>
                    <a:cubicBezTo>
                      <a:pt x="40" y="81"/>
                      <a:pt x="42" y="79"/>
                      <a:pt x="38" y="80"/>
                    </a:cubicBezTo>
                    <a:cubicBezTo>
                      <a:pt x="36" y="80"/>
                      <a:pt x="35" y="79"/>
                      <a:pt x="34" y="80"/>
                    </a:cubicBezTo>
                    <a:cubicBezTo>
                      <a:pt x="33" y="82"/>
                      <a:pt x="35" y="83"/>
                      <a:pt x="34" y="84"/>
                    </a:cubicBezTo>
                    <a:cubicBezTo>
                      <a:pt x="33" y="85"/>
                      <a:pt x="34" y="80"/>
                      <a:pt x="31" y="79"/>
                    </a:cubicBezTo>
                    <a:cubicBezTo>
                      <a:pt x="28" y="79"/>
                      <a:pt x="29" y="80"/>
                      <a:pt x="27" y="80"/>
                    </a:cubicBezTo>
                    <a:cubicBezTo>
                      <a:pt x="26" y="79"/>
                      <a:pt x="27" y="78"/>
                      <a:pt x="25" y="78"/>
                    </a:cubicBezTo>
                    <a:cubicBezTo>
                      <a:pt x="25" y="79"/>
                      <a:pt x="21" y="82"/>
                      <a:pt x="22" y="82"/>
                    </a:cubicBezTo>
                    <a:cubicBezTo>
                      <a:pt x="22" y="83"/>
                      <a:pt x="21" y="83"/>
                      <a:pt x="21" y="84"/>
                    </a:cubicBezTo>
                    <a:cubicBezTo>
                      <a:pt x="14" y="86"/>
                      <a:pt x="19" y="80"/>
                      <a:pt x="14" y="71"/>
                    </a:cubicBezTo>
                    <a:cubicBezTo>
                      <a:pt x="11" y="68"/>
                      <a:pt x="13" y="65"/>
                      <a:pt x="11" y="62"/>
                    </a:cubicBezTo>
                    <a:cubicBezTo>
                      <a:pt x="7" y="56"/>
                      <a:pt x="10" y="57"/>
                      <a:pt x="5" y="52"/>
                    </a:cubicBezTo>
                    <a:cubicBezTo>
                      <a:pt x="7" y="49"/>
                      <a:pt x="4" y="51"/>
                      <a:pt x="5" y="48"/>
                    </a:cubicBezTo>
                    <a:cubicBezTo>
                      <a:pt x="7" y="45"/>
                      <a:pt x="5" y="47"/>
                      <a:pt x="7" y="44"/>
                    </a:cubicBezTo>
                    <a:cubicBezTo>
                      <a:pt x="9" y="40"/>
                      <a:pt x="5" y="39"/>
                      <a:pt x="7" y="37"/>
                    </a:cubicBezTo>
                    <a:cubicBezTo>
                      <a:pt x="8" y="34"/>
                      <a:pt x="3" y="36"/>
                      <a:pt x="6" y="31"/>
                    </a:cubicBezTo>
                    <a:cubicBezTo>
                      <a:pt x="7" y="28"/>
                      <a:pt x="4" y="24"/>
                      <a:pt x="5" y="21"/>
                    </a:cubicBezTo>
                    <a:cubicBezTo>
                      <a:pt x="7" y="18"/>
                      <a:pt x="4" y="17"/>
                      <a:pt x="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dirty="0"/>
              </a:p>
            </p:txBody>
          </p:sp>
          <p:sp>
            <p:nvSpPr>
              <p:cNvPr id="61" name="Peru"/>
              <p:cNvSpPr>
                <a:spLocks/>
              </p:cNvSpPr>
              <p:nvPr/>
            </p:nvSpPr>
            <p:spPr bwMode="auto">
              <a:xfrm>
                <a:off x="1786" y="2168"/>
                <a:ext cx="160" cy="277"/>
              </a:xfrm>
              <a:custGeom>
                <a:avLst/>
                <a:gdLst/>
                <a:ahLst/>
                <a:cxnLst>
                  <a:cxn ang="0">
                    <a:pos x="6" y="22"/>
                  </a:cxn>
                  <a:cxn ang="0">
                    <a:pos x="3" y="26"/>
                  </a:cxn>
                  <a:cxn ang="0">
                    <a:pos x="3" y="29"/>
                  </a:cxn>
                  <a:cxn ang="0">
                    <a:pos x="3" y="32"/>
                  </a:cxn>
                  <a:cxn ang="0">
                    <a:pos x="5" y="36"/>
                  </a:cxn>
                  <a:cxn ang="0">
                    <a:pos x="6" y="41"/>
                  </a:cxn>
                  <a:cxn ang="0">
                    <a:pos x="11" y="47"/>
                  </a:cxn>
                  <a:cxn ang="0">
                    <a:pos x="14" y="52"/>
                  </a:cxn>
                  <a:cxn ang="0">
                    <a:pos x="17" y="57"/>
                  </a:cxn>
                  <a:cxn ang="0">
                    <a:pos x="22" y="71"/>
                  </a:cxn>
                  <a:cxn ang="0">
                    <a:pos x="26" y="78"/>
                  </a:cxn>
                  <a:cxn ang="0">
                    <a:pos x="27" y="82"/>
                  </a:cxn>
                  <a:cxn ang="0">
                    <a:pos x="29" y="90"/>
                  </a:cxn>
                  <a:cxn ang="0">
                    <a:pos x="28" y="90"/>
                  </a:cxn>
                  <a:cxn ang="0">
                    <a:pos x="33" y="95"/>
                  </a:cxn>
                  <a:cxn ang="0">
                    <a:pos x="38" y="101"/>
                  </a:cxn>
                  <a:cxn ang="0">
                    <a:pos x="46" y="105"/>
                  </a:cxn>
                  <a:cxn ang="0">
                    <a:pos x="57" y="113"/>
                  </a:cxn>
                  <a:cxn ang="0">
                    <a:pos x="61" y="117"/>
                  </a:cxn>
                  <a:cxn ang="0">
                    <a:pos x="64" y="114"/>
                  </a:cxn>
                  <a:cxn ang="0">
                    <a:pos x="64" y="110"/>
                  </a:cxn>
                  <a:cxn ang="0">
                    <a:pos x="66" y="106"/>
                  </a:cxn>
                  <a:cxn ang="0">
                    <a:pos x="66" y="99"/>
                  </a:cxn>
                  <a:cxn ang="0">
                    <a:pos x="65" y="93"/>
                  </a:cxn>
                  <a:cxn ang="0">
                    <a:pos x="64" y="83"/>
                  </a:cxn>
                  <a:cxn ang="0">
                    <a:pos x="59" y="71"/>
                  </a:cxn>
                  <a:cxn ang="0">
                    <a:pos x="55" y="68"/>
                  </a:cxn>
                  <a:cxn ang="0">
                    <a:pos x="55" y="63"/>
                  </a:cxn>
                  <a:cxn ang="0">
                    <a:pos x="54" y="61"/>
                  </a:cxn>
                  <a:cxn ang="0">
                    <a:pos x="49" y="64"/>
                  </a:cxn>
                  <a:cxn ang="0">
                    <a:pos x="44" y="62"/>
                  </a:cxn>
                  <a:cxn ang="0">
                    <a:pos x="43" y="58"/>
                  </a:cxn>
                  <a:cxn ang="0">
                    <a:pos x="40" y="51"/>
                  </a:cxn>
                  <a:cxn ang="0">
                    <a:pos x="40" y="48"/>
                  </a:cxn>
                  <a:cxn ang="0">
                    <a:pos x="42" y="41"/>
                  </a:cxn>
                  <a:cxn ang="0">
                    <a:pos x="44" y="35"/>
                  </a:cxn>
                  <a:cxn ang="0">
                    <a:pos x="47" y="31"/>
                  </a:cxn>
                  <a:cxn ang="0">
                    <a:pos x="53" y="27"/>
                  </a:cxn>
                  <a:cxn ang="0">
                    <a:pos x="55" y="25"/>
                  </a:cxn>
                  <a:cxn ang="0">
                    <a:pos x="54" y="19"/>
                  </a:cxn>
                  <a:cxn ang="0">
                    <a:pos x="51" y="15"/>
                  </a:cxn>
                  <a:cxn ang="0">
                    <a:pos x="46" y="15"/>
                  </a:cxn>
                  <a:cxn ang="0">
                    <a:pos x="41" y="15"/>
                  </a:cxn>
                  <a:cxn ang="0">
                    <a:pos x="38" y="9"/>
                  </a:cxn>
                  <a:cxn ang="0">
                    <a:pos x="35" y="4"/>
                  </a:cxn>
                  <a:cxn ang="0">
                    <a:pos x="30" y="0"/>
                  </a:cxn>
                  <a:cxn ang="0">
                    <a:pos x="29" y="8"/>
                  </a:cxn>
                  <a:cxn ang="0">
                    <a:pos x="20" y="18"/>
                  </a:cxn>
                  <a:cxn ang="0">
                    <a:pos x="16" y="21"/>
                  </a:cxn>
                  <a:cxn ang="0">
                    <a:pos x="14" y="26"/>
                  </a:cxn>
                  <a:cxn ang="0">
                    <a:pos x="8" y="25"/>
                  </a:cxn>
                  <a:cxn ang="0">
                    <a:pos x="6" y="22"/>
                  </a:cxn>
                </a:cxnLst>
                <a:rect l="0" t="0" r="r" b="b"/>
                <a:pathLst>
                  <a:path w="68" h="117">
                    <a:moveTo>
                      <a:pt x="6" y="22"/>
                    </a:moveTo>
                    <a:cubicBezTo>
                      <a:pt x="5" y="22"/>
                      <a:pt x="2" y="25"/>
                      <a:pt x="3" y="26"/>
                    </a:cubicBezTo>
                    <a:cubicBezTo>
                      <a:pt x="4" y="27"/>
                      <a:pt x="2" y="27"/>
                      <a:pt x="3" y="29"/>
                    </a:cubicBezTo>
                    <a:cubicBezTo>
                      <a:pt x="3" y="30"/>
                      <a:pt x="0" y="28"/>
                      <a:pt x="3" y="32"/>
                    </a:cubicBezTo>
                    <a:cubicBezTo>
                      <a:pt x="6" y="35"/>
                      <a:pt x="3" y="34"/>
                      <a:pt x="5" y="36"/>
                    </a:cubicBezTo>
                    <a:cubicBezTo>
                      <a:pt x="5" y="36"/>
                      <a:pt x="4" y="38"/>
                      <a:pt x="6" y="41"/>
                    </a:cubicBezTo>
                    <a:cubicBezTo>
                      <a:pt x="10" y="46"/>
                      <a:pt x="10" y="45"/>
                      <a:pt x="11" y="47"/>
                    </a:cubicBezTo>
                    <a:cubicBezTo>
                      <a:pt x="12" y="49"/>
                      <a:pt x="14" y="50"/>
                      <a:pt x="14" y="52"/>
                    </a:cubicBezTo>
                    <a:cubicBezTo>
                      <a:pt x="15" y="54"/>
                      <a:pt x="16" y="51"/>
                      <a:pt x="17" y="57"/>
                    </a:cubicBezTo>
                    <a:cubicBezTo>
                      <a:pt x="19" y="62"/>
                      <a:pt x="21" y="66"/>
                      <a:pt x="22" y="71"/>
                    </a:cubicBezTo>
                    <a:cubicBezTo>
                      <a:pt x="23" y="75"/>
                      <a:pt x="25" y="74"/>
                      <a:pt x="26" y="78"/>
                    </a:cubicBezTo>
                    <a:cubicBezTo>
                      <a:pt x="26" y="81"/>
                      <a:pt x="28" y="80"/>
                      <a:pt x="27" y="82"/>
                    </a:cubicBezTo>
                    <a:cubicBezTo>
                      <a:pt x="26" y="84"/>
                      <a:pt x="29" y="88"/>
                      <a:pt x="29" y="90"/>
                    </a:cubicBezTo>
                    <a:cubicBezTo>
                      <a:pt x="29" y="90"/>
                      <a:pt x="27" y="88"/>
                      <a:pt x="28" y="90"/>
                    </a:cubicBezTo>
                    <a:cubicBezTo>
                      <a:pt x="29" y="92"/>
                      <a:pt x="31" y="93"/>
                      <a:pt x="33" y="95"/>
                    </a:cubicBezTo>
                    <a:cubicBezTo>
                      <a:pt x="35" y="98"/>
                      <a:pt x="37" y="98"/>
                      <a:pt x="38" y="101"/>
                    </a:cubicBezTo>
                    <a:cubicBezTo>
                      <a:pt x="40" y="103"/>
                      <a:pt x="43" y="102"/>
                      <a:pt x="46" y="105"/>
                    </a:cubicBezTo>
                    <a:cubicBezTo>
                      <a:pt x="47" y="106"/>
                      <a:pt x="56" y="109"/>
                      <a:pt x="57" y="113"/>
                    </a:cubicBezTo>
                    <a:cubicBezTo>
                      <a:pt x="57" y="114"/>
                      <a:pt x="59" y="115"/>
                      <a:pt x="61" y="117"/>
                    </a:cubicBezTo>
                    <a:cubicBezTo>
                      <a:pt x="66" y="116"/>
                      <a:pt x="61" y="115"/>
                      <a:pt x="64" y="114"/>
                    </a:cubicBezTo>
                    <a:cubicBezTo>
                      <a:pt x="66" y="111"/>
                      <a:pt x="63" y="113"/>
                      <a:pt x="64" y="110"/>
                    </a:cubicBezTo>
                    <a:cubicBezTo>
                      <a:pt x="66" y="107"/>
                      <a:pt x="64" y="109"/>
                      <a:pt x="66" y="106"/>
                    </a:cubicBezTo>
                    <a:cubicBezTo>
                      <a:pt x="68" y="102"/>
                      <a:pt x="64" y="101"/>
                      <a:pt x="66" y="99"/>
                    </a:cubicBezTo>
                    <a:cubicBezTo>
                      <a:pt x="67" y="96"/>
                      <a:pt x="62" y="98"/>
                      <a:pt x="65" y="93"/>
                    </a:cubicBezTo>
                    <a:cubicBezTo>
                      <a:pt x="66" y="90"/>
                      <a:pt x="63" y="86"/>
                      <a:pt x="64" y="83"/>
                    </a:cubicBezTo>
                    <a:cubicBezTo>
                      <a:pt x="66" y="80"/>
                      <a:pt x="63" y="79"/>
                      <a:pt x="59" y="71"/>
                    </a:cubicBezTo>
                    <a:cubicBezTo>
                      <a:pt x="56" y="74"/>
                      <a:pt x="56" y="71"/>
                      <a:pt x="55" y="68"/>
                    </a:cubicBezTo>
                    <a:cubicBezTo>
                      <a:pt x="55" y="65"/>
                      <a:pt x="55" y="64"/>
                      <a:pt x="55" y="63"/>
                    </a:cubicBezTo>
                    <a:cubicBezTo>
                      <a:pt x="56" y="61"/>
                      <a:pt x="55" y="60"/>
                      <a:pt x="54" y="61"/>
                    </a:cubicBezTo>
                    <a:cubicBezTo>
                      <a:pt x="52" y="64"/>
                      <a:pt x="52" y="65"/>
                      <a:pt x="49" y="64"/>
                    </a:cubicBezTo>
                    <a:cubicBezTo>
                      <a:pt x="44" y="64"/>
                      <a:pt x="47" y="62"/>
                      <a:pt x="44" y="62"/>
                    </a:cubicBezTo>
                    <a:cubicBezTo>
                      <a:pt x="41" y="62"/>
                      <a:pt x="45" y="60"/>
                      <a:pt x="43" y="58"/>
                    </a:cubicBezTo>
                    <a:cubicBezTo>
                      <a:pt x="41" y="56"/>
                      <a:pt x="41" y="53"/>
                      <a:pt x="40" y="51"/>
                    </a:cubicBezTo>
                    <a:cubicBezTo>
                      <a:pt x="38" y="47"/>
                      <a:pt x="40" y="49"/>
                      <a:pt x="40" y="48"/>
                    </a:cubicBezTo>
                    <a:cubicBezTo>
                      <a:pt x="37" y="44"/>
                      <a:pt x="42" y="44"/>
                      <a:pt x="42" y="41"/>
                    </a:cubicBezTo>
                    <a:cubicBezTo>
                      <a:pt x="43" y="37"/>
                      <a:pt x="44" y="37"/>
                      <a:pt x="44" y="35"/>
                    </a:cubicBezTo>
                    <a:cubicBezTo>
                      <a:pt x="44" y="33"/>
                      <a:pt x="46" y="33"/>
                      <a:pt x="47" y="31"/>
                    </a:cubicBezTo>
                    <a:cubicBezTo>
                      <a:pt x="51" y="26"/>
                      <a:pt x="52" y="29"/>
                      <a:pt x="53" y="27"/>
                    </a:cubicBezTo>
                    <a:cubicBezTo>
                      <a:pt x="54" y="25"/>
                      <a:pt x="54" y="28"/>
                      <a:pt x="55" y="25"/>
                    </a:cubicBezTo>
                    <a:cubicBezTo>
                      <a:pt x="51" y="22"/>
                      <a:pt x="52" y="24"/>
                      <a:pt x="54" y="19"/>
                    </a:cubicBezTo>
                    <a:cubicBezTo>
                      <a:pt x="56" y="15"/>
                      <a:pt x="53" y="14"/>
                      <a:pt x="51" y="15"/>
                    </a:cubicBezTo>
                    <a:cubicBezTo>
                      <a:pt x="50" y="17"/>
                      <a:pt x="49" y="13"/>
                      <a:pt x="46" y="15"/>
                    </a:cubicBezTo>
                    <a:cubicBezTo>
                      <a:pt x="43" y="17"/>
                      <a:pt x="43" y="14"/>
                      <a:pt x="41" y="15"/>
                    </a:cubicBezTo>
                    <a:cubicBezTo>
                      <a:pt x="40" y="9"/>
                      <a:pt x="39" y="12"/>
                      <a:pt x="38" y="9"/>
                    </a:cubicBezTo>
                    <a:cubicBezTo>
                      <a:pt x="38" y="6"/>
                      <a:pt x="35" y="8"/>
                      <a:pt x="35" y="4"/>
                    </a:cubicBezTo>
                    <a:cubicBezTo>
                      <a:pt x="34" y="1"/>
                      <a:pt x="32" y="1"/>
                      <a:pt x="30" y="0"/>
                    </a:cubicBezTo>
                    <a:cubicBezTo>
                      <a:pt x="30" y="5"/>
                      <a:pt x="31" y="5"/>
                      <a:pt x="29" y="8"/>
                    </a:cubicBezTo>
                    <a:cubicBezTo>
                      <a:pt x="27" y="12"/>
                      <a:pt x="25" y="15"/>
                      <a:pt x="20" y="18"/>
                    </a:cubicBezTo>
                    <a:cubicBezTo>
                      <a:pt x="16" y="20"/>
                      <a:pt x="19" y="19"/>
                      <a:pt x="16" y="21"/>
                    </a:cubicBezTo>
                    <a:cubicBezTo>
                      <a:pt x="13" y="22"/>
                      <a:pt x="17" y="22"/>
                      <a:pt x="14" y="26"/>
                    </a:cubicBezTo>
                    <a:cubicBezTo>
                      <a:pt x="11" y="29"/>
                      <a:pt x="9" y="25"/>
                      <a:pt x="8" y="25"/>
                    </a:cubicBezTo>
                    <a:cubicBezTo>
                      <a:pt x="5" y="26"/>
                      <a:pt x="5" y="26"/>
                      <a:pt x="6"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2" name="Brazil"/>
              <p:cNvSpPr>
                <a:spLocks/>
              </p:cNvSpPr>
              <p:nvPr/>
            </p:nvSpPr>
            <p:spPr bwMode="auto">
              <a:xfrm>
                <a:off x="1873" y="2081"/>
                <a:ext cx="442" cy="586"/>
              </a:xfrm>
              <a:custGeom>
                <a:avLst/>
                <a:gdLst/>
                <a:ahLst/>
                <a:cxnLst>
                  <a:cxn ang="0">
                    <a:pos x="111" y="9"/>
                  </a:cxn>
                  <a:cxn ang="0">
                    <a:pos x="112" y="32"/>
                  </a:cxn>
                  <a:cxn ang="0">
                    <a:pos x="110" y="48"/>
                  </a:cxn>
                  <a:cxn ang="0">
                    <a:pos x="114" y="35"/>
                  </a:cxn>
                  <a:cxn ang="0">
                    <a:pos x="123" y="40"/>
                  </a:cxn>
                  <a:cxn ang="0">
                    <a:pos x="113" y="46"/>
                  </a:cxn>
                  <a:cxn ang="0">
                    <a:pos x="122" y="45"/>
                  </a:cxn>
                  <a:cxn ang="0">
                    <a:pos x="140" y="49"/>
                  </a:cxn>
                  <a:cxn ang="0">
                    <a:pos x="156" y="56"/>
                  </a:cxn>
                  <a:cxn ang="0">
                    <a:pos x="184" y="69"/>
                  </a:cxn>
                  <a:cxn ang="0">
                    <a:pos x="178" y="104"/>
                  </a:cxn>
                  <a:cxn ang="0">
                    <a:pos x="169" y="133"/>
                  </a:cxn>
                  <a:cxn ang="0">
                    <a:pos x="165" y="162"/>
                  </a:cxn>
                  <a:cxn ang="0">
                    <a:pos x="153" y="182"/>
                  </a:cxn>
                  <a:cxn ang="0">
                    <a:pos x="134" y="203"/>
                  </a:cxn>
                  <a:cxn ang="0">
                    <a:pos x="127" y="228"/>
                  </a:cxn>
                  <a:cxn ang="0">
                    <a:pos x="117" y="244"/>
                  </a:cxn>
                  <a:cxn ang="0">
                    <a:pos x="106" y="232"/>
                  </a:cxn>
                  <a:cxn ang="0">
                    <a:pos x="100" y="223"/>
                  </a:cxn>
                  <a:cxn ang="0">
                    <a:pos x="99" y="218"/>
                  </a:cxn>
                  <a:cxn ang="0">
                    <a:pos x="103" y="212"/>
                  </a:cxn>
                  <a:cxn ang="0">
                    <a:pos x="104" y="200"/>
                  </a:cxn>
                  <a:cxn ang="0">
                    <a:pos x="97" y="185"/>
                  </a:cxn>
                  <a:cxn ang="0">
                    <a:pos x="87" y="178"/>
                  </a:cxn>
                  <a:cxn ang="0">
                    <a:pos x="84" y="159"/>
                  </a:cxn>
                  <a:cxn ang="0">
                    <a:pos x="84" y="149"/>
                  </a:cxn>
                  <a:cxn ang="0">
                    <a:pos x="71" y="141"/>
                  </a:cxn>
                  <a:cxn ang="0">
                    <a:pos x="66" y="127"/>
                  </a:cxn>
                  <a:cxn ang="0">
                    <a:pos x="50" y="117"/>
                  </a:cxn>
                  <a:cxn ang="0">
                    <a:pos x="35" y="103"/>
                  </a:cxn>
                  <a:cxn ang="0">
                    <a:pos x="22" y="108"/>
                  </a:cxn>
                  <a:cxn ang="0">
                    <a:pos x="17" y="98"/>
                  </a:cxn>
                  <a:cxn ang="0">
                    <a:pos x="6" y="95"/>
                  </a:cxn>
                  <a:cxn ang="0">
                    <a:pos x="5" y="78"/>
                  </a:cxn>
                  <a:cxn ang="0">
                    <a:pos x="16" y="64"/>
                  </a:cxn>
                  <a:cxn ang="0">
                    <a:pos x="18" y="34"/>
                  </a:cxn>
                  <a:cxn ang="0">
                    <a:pos x="19" y="26"/>
                  </a:cxn>
                  <a:cxn ang="0">
                    <a:pos x="29" y="25"/>
                  </a:cxn>
                  <a:cxn ang="0">
                    <a:pos x="34" y="29"/>
                  </a:cxn>
                  <a:cxn ang="0">
                    <a:pos x="46" y="26"/>
                  </a:cxn>
                  <a:cxn ang="0">
                    <a:pos x="49" y="19"/>
                  </a:cxn>
                  <a:cxn ang="0">
                    <a:pos x="53" y="9"/>
                  </a:cxn>
                  <a:cxn ang="0">
                    <a:pos x="61" y="5"/>
                  </a:cxn>
                  <a:cxn ang="0">
                    <a:pos x="69" y="5"/>
                  </a:cxn>
                  <a:cxn ang="0">
                    <a:pos x="68" y="17"/>
                  </a:cxn>
                  <a:cxn ang="0">
                    <a:pos x="73" y="27"/>
                  </a:cxn>
                  <a:cxn ang="0">
                    <a:pos x="80" y="22"/>
                  </a:cxn>
                  <a:cxn ang="0">
                    <a:pos x="87" y="20"/>
                  </a:cxn>
                  <a:cxn ang="0">
                    <a:pos x="92" y="21"/>
                  </a:cxn>
                  <a:cxn ang="0">
                    <a:pos x="99" y="22"/>
                  </a:cxn>
                  <a:cxn ang="0">
                    <a:pos x="105" y="13"/>
                  </a:cxn>
                </a:cxnLst>
                <a:rect l="0" t="0" r="r" b="b"/>
                <a:pathLst>
                  <a:path w="187" h="248">
                    <a:moveTo>
                      <a:pt x="108" y="6"/>
                    </a:moveTo>
                    <a:cubicBezTo>
                      <a:pt x="108" y="6"/>
                      <a:pt x="108" y="5"/>
                      <a:pt x="110" y="8"/>
                    </a:cubicBezTo>
                    <a:cubicBezTo>
                      <a:pt x="111" y="11"/>
                      <a:pt x="110" y="6"/>
                      <a:pt x="111" y="9"/>
                    </a:cubicBezTo>
                    <a:cubicBezTo>
                      <a:pt x="111" y="13"/>
                      <a:pt x="114" y="22"/>
                      <a:pt x="114" y="22"/>
                    </a:cubicBezTo>
                    <a:cubicBezTo>
                      <a:pt x="117" y="23"/>
                      <a:pt x="117" y="26"/>
                      <a:pt x="115" y="28"/>
                    </a:cubicBezTo>
                    <a:cubicBezTo>
                      <a:pt x="113" y="30"/>
                      <a:pt x="114" y="31"/>
                      <a:pt x="112" y="32"/>
                    </a:cubicBezTo>
                    <a:cubicBezTo>
                      <a:pt x="110" y="34"/>
                      <a:pt x="110" y="36"/>
                      <a:pt x="110" y="40"/>
                    </a:cubicBezTo>
                    <a:cubicBezTo>
                      <a:pt x="109" y="43"/>
                      <a:pt x="104" y="46"/>
                      <a:pt x="106" y="44"/>
                    </a:cubicBezTo>
                    <a:cubicBezTo>
                      <a:pt x="108" y="42"/>
                      <a:pt x="110" y="48"/>
                      <a:pt x="110" y="48"/>
                    </a:cubicBezTo>
                    <a:cubicBezTo>
                      <a:pt x="110" y="48"/>
                      <a:pt x="109" y="46"/>
                      <a:pt x="109" y="44"/>
                    </a:cubicBezTo>
                    <a:cubicBezTo>
                      <a:pt x="109" y="42"/>
                      <a:pt x="112" y="42"/>
                      <a:pt x="113" y="40"/>
                    </a:cubicBezTo>
                    <a:cubicBezTo>
                      <a:pt x="114" y="38"/>
                      <a:pt x="112" y="38"/>
                      <a:pt x="114" y="35"/>
                    </a:cubicBezTo>
                    <a:cubicBezTo>
                      <a:pt x="116" y="32"/>
                      <a:pt x="116" y="34"/>
                      <a:pt x="119" y="34"/>
                    </a:cubicBezTo>
                    <a:cubicBezTo>
                      <a:pt x="122" y="34"/>
                      <a:pt x="126" y="33"/>
                      <a:pt x="125" y="35"/>
                    </a:cubicBezTo>
                    <a:cubicBezTo>
                      <a:pt x="123" y="38"/>
                      <a:pt x="126" y="37"/>
                      <a:pt x="123" y="40"/>
                    </a:cubicBezTo>
                    <a:cubicBezTo>
                      <a:pt x="120" y="42"/>
                      <a:pt x="123" y="42"/>
                      <a:pt x="121" y="44"/>
                    </a:cubicBezTo>
                    <a:cubicBezTo>
                      <a:pt x="120" y="45"/>
                      <a:pt x="120" y="43"/>
                      <a:pt x="117" y="45"/>
                    </a:cubicBezTo>
                    <a:cubicBezTo>
                      <a:pt x="115" y="46"/>
                      <a:pt x="116" y="44"/>
                      <a:pt x="113" y="46"/>
                    </a:cubicBezTo>
                    <a:cubicBezTo>
                      <a:pt x="115" y="46"/>
                      <a:pt x="115" y="48"/>
                      <a:pt x="118" y="46"/>
                    </a:cubicBezTo>
                    <a:cubicBezTo>
                      <a:pt x="121" y="44"/>
                      <a:pt x="117" y="47"/>
                      <a:pt x="120" y="51"/>
                    </a:cubicBezTo>
                    <a:cubicBezTo>
                      <a:pt x="119" y="46"/>
                      <a:pt x="121" y="45"/>
                      <a:pt x="122" y="45"/>
                    </a:cubicBezTo>
                    <a:cubicBezTo>
                      <a:pt x="124" y="45"/>
                      <a:pt x="122" y="41"/>
                      <a:pt x="127" y="39"/>
                    </a:cubicBezTo>
                    <a:cubicBezTo>
                      <a:pt x="131" y="38"/>
                      <a:pt x="131" y="41"/>
                      <a:pt x="137" y="44"/>
                    </a:cubicBezTo>
                    <a:cubicBezTo>
                      <a:pt x="143" y="47"/>
                      <a:pt x="142" y="48"/>
                      <a:pt x="140" y="49"/>
                    </a:cubicBezTo>
                    <a:cubicBezTo>
                      <a:pt x="139" y="50"/>
                      <a:pt x="143" y="49"/>
                      <a:pt x="141" y="53"/>
                    </a:cubicBezTo>
                    <a:cubicBezTo>
                      <a:pt x="144" y="50"/>
                      <a:pt x="143" y="50"/>
                      <a:pt x="146" y="52"/>
                    </a:cubicBezTo>
                    <a:cubicBezTo>
                      <a:pt x="150" y="55"/>
                      <a:pt x="156" y="56"/>
                      <a:pt x="156" y="56"/>
                    </a:cubicBezTo>
                    <a:cubicBezTo>
                      <a:pt x="160" y="55"/>
                      <a:pt x="162" y="55"/>
                      <a:pt x="165" y="59"/>
                    </a:cubicBezTo>
                    <a:cubicBezTo>
                      <a:pt x="169" y="62"/>
                      <a:pt x="172" y="63"/>
                      <a:pt x="175" y="66"/>
                    </a:cubicBezTo>
                    <a:cubicBezTo>
                      <a:pt x="177" y="69"/>
                      <a:pt x="182" y="64"/>
                      <a:pt x="184" y="69"/>
                    </a:cubicBezTo>
                    <a:cubicBezTo>
                      <a:pt x="185" y="72"/>
                      <a:pt x="187" y="76"/>
                      <a:pt x="187" y="80"/>
                    </a:cubicBezTo>
                    <a:cubicBezTo>
                      <a:pt x="186" y="84"/>
                      <a:pt x="187" y="91"/>
                      <a:pt x="185" y="94"/>
                    </a:cubicBezTo>
                    <a:cubicBezTo>
                      <a:pt x="182" y="97"/>
                      <a:pt x="182" y="100"/>
                      <a:pt x="178" y="104"/>
                    </a:cubicBezTo>
                    <a:cubicBezTo>
                      <a:pt x="174" y="108"/>
                      <a:pt x="174" y="116"/>
                      <a:pt x="171" y="120"/>
                    </a:cubicBezTo>
                    <a:cubicBezTo>
                      <a:pt x="169" y="121"/>
                      <a:pt x="166" y="116"/>
                      <a:pt x="168" y="121"/>
                    </a:cubicBezTo>
                    <a:cubicBezTo>
                      <a:pt x="169" y="124"/>
                      <a:pt x="167" y="127"/>
                      <a:pt x="169" y="133"/>
                    </a:cubicBezTo>
                    <a:cubicBezTo>
                      <a:pt x="171" y="137"/>
                      <a:pt x="168" y="138"/>
                      <a:pt x="169" y="145"/>
                    </a:cubicBezTo>
                    <a:cubicBezTo>
                      <a:pt x="169" y="151"/>
                      <a:pt x="166" y="148"/>
                      <a:pt x="168" y="154"/>
                    </a:cubicBezTo>
                    <a:cubicBezTo>
                      <a:pt x="170" y="159"/>
                      <a:pt x="164" y="157"/>
                      <a:pt x="165" y="162"/>
                    </a:cubicBezTo>
                    <a:cubicBezTo>
                      <a:pt x="167" y="169"/>
                      <a:pt x="160" y="168"/>
                      <a:pt x="161" y="174"/>
                    </a:cubicBezTo>
                    <a:cubicBezTo>
                      <a:pt x="162" y="179"/>
                      <a:pt x="159" y="178"/>
                      <a:pt x="158" y="180"/>
                    </a:cubicBezTo>
                    <a:cubicBezTo>
                      <a:pt x="154" y="185"/>
                      <a:pt x="154" y="181"/>
                      <a:pt x="153" y="182"/>
                    </a:cubicBezTo>
                    <a:cubicBezTo>
                      <a:pt x="150" y="184"/>
                      <a:pt x="147" y="181"/>
                      <a:pt x="146" y="183"/>
                    </a:cubicBezTo>
                    <a:cubicBezTo>
                      <a:pt x="144" y="185"/>
                      <a:pt x="142" y="185"/>
                      <a:pt x="136" y="192"/>
                    </a:cubicBezTo>
                    <a:cubicBezTo>
                      <a:pt x="131" y="198"/>
                      <a:pt x="134" y="202"/>
                      <a:pt x="134" y="203"/>
                    </a:cubicBezTo>
                    <a:cubicBezTo>
                      <a:pt x="133" y="207"/>
                      <a:pt x="137" y="210"/>
                      <a:pt x="134" y="213"/>
                    </a:cubicBezTo>
                    <a:cubicBezTo>
                      <a:pt x="132" y="215"/>
                      <a:pt x="137" y="215"/>
                      <a:pt x="131" y="219"/>
                    </a:cubicBezTo>
                    <a:cubicBezTo>
                      <a:pt x="125" y="223"/>
                      <a:pt x="129" y="224"/>
                      <a:pt x="127" y="228"/>
                    </a:cubicBezTo>
                    <a:cubicBezTo>
                      <a:pt x="125" y="231"/>
                      <a:pt x="128" y="235"/>
                      <a:pt x="123" y="239"/>
                    </a:cubicBezTo>
                    <a:cubicBezTo>
                      <a:pt x="118" y="242"/>
                      <a:pt x="125" y="242"/>
                      <a:pt x="117" y="248"/>
                    </a:cubicBezTo>
                    <a:cubicBezTo>
                      <a:pt x="116" y="246"/>
                      <a:pt x="116" y="247"/>
                      <a:pt x="117" y="244"/>
                    </a:cubicBezTo>
                    <a:cubicBezTo>
                      <a:pt x="118" y="240"/>
                      <a:pt x="117" y="243"/>
                      <a:pt x="115" y="239"/>
                    </a:cubicBezTo>
                    <a:cubicBezTo>
                      <a:pt x="113" y="236"/>
                      <a:pt x="114" y="239"/>
                      <a:pt x="112" y="236"/>
                    </a:cubicBezTo>
                    <a:cubicBezTo>
                      <a:pt x="109" y="232"/>
                      <a:pt x="107" y="233"/>
                      <a:pt x="106" y="232"/>
                    </a:cubicBezTo>
                    <a:cubicBezTo>
                      <a:pt x="104" y="230"/>
                      <a:pt x="105" y="231"/>
                      <a:pt x="104" y="231"/>
                    </a:cubicBezTo>
                    <a:cubicBezTo>
                      <a:pt x="102" y="231"/>
                      <a:pt x="103" y="228"/>
                      <a:pt x="102" y="227"/>
                    </a:cubicBezTo>
                    <a:cubicBezTo>
                      <a:pt x="101" y="225"/>
                      <a:pt x="101" y="223"/>
                      <a:pt x="100" y="223"/>
                    </a:cubicBezTo>
                    <a:cubicBezTo>
                      <a:pt x="97" y="223"/>
                      <a:pt x="97" y="226"/>
                      <a:pt x="94" y="225"/>
                    </a:cubicBezTo>
                    <a:cubicBezTo>
                      <a:pt x="94" y="225"/>
                      <a:pt x="94" y="224"/>
                      <a:pt x="95" y="223"/>
                    </a:cubicBezTo>
                    <a:cubicBezTo>
                      <a:pt x="97" y="223"/>
                      <a:pt x="95" y="223"/>
                      <a:pt x="99" y="218"/>
                    </a:cubicBezTo>
                    <a:cubicBezTo>
                      <a:pt x="101" y="214"/>
                      <a:pt x="101" y="217"/>
                      <a:pt x="101" y="215"/>
                    </a:cubicBezTo>
                    <a:cubicBezTo>
                      <a:pt x="102" y="214"/>
                      <a:pt x="100" y="215"/>
                      <a:pt x="101" y="213"/>
                    </a:cubicBezTo>
                    <a:cubicBezTo>
                      <a:pt x="101" y="212"/>
                      <a:pt x="102" y="213"/>
                      <a:pt x="103" y="212"/>
                    </a:cubicBezTo>
                    <a:cubicBezTo>
                      <a:pt x="104" y="209"/>
                      <a:pt x="106" y="211"/>
                      <a:pt x="107" y="208"/>
                    </a:cubicBezTo>
                    <a:cubicBezTo>
                      <a:pt x="109" y="204"/>
                      <a:pt x="107" y="205"/>
                      <a:pt x="107" y="203"/>
                    </a:cubicBezTo>
                    <a:cubicBezTo>
                      <a:pt x="107" y="202"/>
                      <a:pt x="107" y="198"/>
                      <a:pt x="104" y="200"/>
                    </a:cubicBezTo>
                    <a:cubicBezTo>
                      <a:pt x="105" y="192"/>
                      <a:pt x="103" y="194"/>
                      <a:pt x="103" y="191"/>
                    </a:cubicBezTo>
                    <a:cubicBezTo>
                      <a:pt x="103" y="188"/>
                      <a:pt x="102" y="188"/>
                      <a:pt x="100" y="189"/>
                    </a:cubicBezTo>
                    <a:cubicBezTo>
                      <a:pt x="98" y="190"/>
                      <a:pt x="99" y="188"/>
                      <a:pt x="97" y="185"/>
                    </a:cubicBezTo>
                    <a:cubicBezTo>
                      <a:pt x="96" y="183"/>
                      <a:pt x="99" y="181"/>
                      <a:pt x="97" y="180"/>
                    </a:cubicBezTo>
                    <a:cubicBezTo>
                      <a:pt x="95" y="179"/>
                      <a:pt x="95" y="179"/>
                      <a:pt x="93" y="179"/>
                    </a:cubicBezTo>
                    <a:cubicBezTo>
                      <a:pt x="91" y="179"/>
                      <a:pt x="89" y="178"/>
                      <a:pt x="87" y="178"/>
                    </a:cubicBezTo>
                    <a:cubicBezTo>
                      <a:pt x="84" y="178"/>
                      <a:pt x="86" y="176"/>
                      <a:pt x="87" y="172"/>
                    </a:cubicBezTo>
                    <a:cubicBezTo>
                      <a:pt x="87" y="168"/>
                      <a:pt x="88" y="169"/>
                      <a:pt x="86" y="165"/>
                    </a:cubicBezTo>
                    <a:cubicBezTo>
                      <a:pt x="83" y="161"/>
                      <a:pt x="85" y="163"/>
                      <a:pt x="84" y="159"/>
                    </a:cubicBezTo>
                    <a:cubicBezTo>
                      <a:pt x="84" y="159"/>
                      <a:pt x="85" y="159"/>
                      <a:pt x="84" y="158"/>
                    </a:cubicBezTo>
                    <a:cubicBezTo>
                      <a:pt x="83" y="156"/>
                      <a:pt x="85" y="156"/>
                      <a:pt x="84" y="154"/>
                    </a:cubicBezTo>
                    <a:cubicBezTo>
                      <a:pt x="83" y="152"/>
                      <a:pt x="86" y="150"/>
                      <a:pt x="84" y="149"/>
                    </a:cubicBezTo>
                    <a:cubicBezTo>
                      <a:pt x="81" y="147"/>
                      <a:pt x="83" y="147"/>
                      <a:pt x="80" y="146"/>
                    </a:cubicBezTo>
                    <a:cubicBezTo>
                      <a:pt x="76" y="145"/>
                      <a:pt x="80" y="144"/>
                      <a:pt x="79" y="141"/>
                    </a:cubicBezTo>
                    <a:cubicBezTo>
                      <a:pt x="71" y="141"/>
                      <a:pt x="71" y="141"/>
                      <a:pt x="71" y="141"/>
                    </a:cubicBezTo>
                    <a:cubicBezTo>
                      <a:pt x="67" y="135"/>
                      <a:pt x="70" y="137"/>
                      <a:pt x="69" y="136"/>
                    </a:cubicBezTo>
                    <a:cubicBezTo>
                      <a:pt x="68" y="134"/>
                      <a:pt x="70" y="135"/>
                      <a:pt x="69" y="132"/>
                    </a:cubicBezTo>
                    <a:cubicBezTo>
                      <a:pt x="68" y="129"/>
                      <a:pt x="71" y="129"/>
                      <a:pt x="66" y="127"/>
                    </a:cubicBezTo>
                    <a:cubicBezTo>
                      <a:pt x="61" y="125"/>
                      <a:pt x="64" y="125"/>
                      <a:pt x="61" y="123"/>
                    </a:cubicBezTo>
                    <a:cubicBezTo>
                      <a:pt x="57" y="122"/>
                      <a:pt x="59" y="120"/>
                      <a:pt x="56" y="120"/>
                    </a:cubicBezTo>
                    <a:cubicBezTo>
                      <a:pt x="54" y="120"/>
                      <a:pt x="55" y="117"/>
                      <a:pt x="50" y="117"/>
                    </a:cubicBezTo>
                    <a:cubicBezTo>
                      <a:pt x="46" y="117"/>
                      <a:pt x="47" y="114"/>
                      <a:pt x="45" y="114"/>
                    </a:cubicBezTo>
                    <a:cubicBezTo>
                      <a:pt x="43" y="113"/>
                      <a:pt x="43" y="105"/>
                      <a:pt x="43" y="102"/>
                    </a:cubicBezTo>
                    <a:cubicBezTo>
                      <a:pt x="43" y="99"/>
                      <a:pt x="36" y="102"/>
                      <a:pt x="35" y="103"/>
                    </a:cubicBezTo>
                    <a:cubicBezTo>
                      <a:pt x="34" y="106"/>
                      <a:pt x="32" y="104"/>
                      <a:pt x="32" y="106"/>
                    </a:cubicBezTo>
                    <a:cubicBezTo>
                      <a:pt x="32" y="109"/>
                      <a:pt x="31" y="107"/>
                      <a:pt x="29" y="109"/>
                    </a:cubicBezTo>
                    <a:cubicBezTo>
                      <a:pt x="26" y="111"/>
                      <a:pt x="29" y="108"/>
                      <a:pt x="22" y="108"/>
                    </a:cubicBezTo>
                    <a:cubicBezTo>
                      <a:pt x="19" y="111"/>
                      <a:pt x="19" y="108"/>
                      <a:pt x="18" y="105"/>
                    </a:cubicBezTo>
                    <a:cubicBezTo>
                      <a:pt x="18" y="102"/>
                      <a:pt x="18" y="101"/>
                      <a:pt x="18" y="100"/>
                    </a:cubicBezTo>
                    <a:cubicBezTo>
                      <a:pt x="19" y="98"/>
                      <a:pt x="18" y="97"/>
                      <a:pt x="17" y="98"/>
                    </a:cubicBezTo>
                    <a:cubicBezTo>
                      <a:pt x="15" y="101"/>
                      <a:pt x="15" y="102"/>
                      <a:pt x="12" y="101"/>
                    </a:cubicBezTo>
                    <a:cubicBezTo>
                      <a:pt x="7" y="101"/>
                      <a:pt x="10" y="99"/>
                      <a:pt x="7" y="99"/>
                    </a:cubicBezTo>
                    <a:cubicBezTo>
                      <a:pt x="4" y="99"/>
                      <a:pt x="8" y="97"/>
                      <a:pt x="6" y="95"/>
                    </a:cubicBezTo>
                    <a:cubicBezTo>
                      <a:pt x="4" y="93"/>
                      <a:pt x="4" y="90"/>
                      <a:pt x="3" y="88"/>
                    </a:cubicBezTo>
                    <a:cubicBezTo>
                      <a:pt x="1" y="84"/>
                      <a:pt x="3" y="86"/>
                      <a:pt x="3" y="85"/>
                    </a:cubicBezTo>
                    <a:cubicBezTo>
                      <a:pt x="0" y="81"/>
                      <a:pt x="5" y="81"/>
                      <a:pt x="5" y="78"/>
                    </a:cubicBezTo>
                    <a:cubicBezTo>
                      <a:pt x="6" y="74"/>
                      <a:pt x="7" y="74"/>
                      <a:pt x="7" y="72"/>
                    </a:cubicBezTo>
                    <a:cubicBezTo>
                      <a:pt x="7" y="70"/>
                      <a:pt x="9" y="70"/>
                      <a:pt x="10" y="68"/>
                    </a:cubicBezTo>
                    <a:cubicBezTo>
                      <a:pt x="14" y="63"/>
                      <a:pt x="15" y="66"/>
                      <a:pt x="16" y="64"/>
                    </a:cubicBezTo>
                    <a:cubicBezTo>
                      <a:pt x="17" y="62"/>
                      <a:pt x="17" y="65"/>
                      <a:pt x="18" y="62"/>
                    </a:cubicBezTo>
                    <a:cubicBezTo>
                      <a:pt x="20" y="57"/>
                      <a:pt x="20" y="44"/>
                      <a:pt x="21" y="42"/>
                    </a:cubicBezTo>
                    <a:cubicBezTo>
                      <a:pt x="22" y="41"/>
                      <a:pt x="19" y="37"/>
                      <a:pt x="18" y="34"/>
                    </a:cubicBezTo>
                    <a:cubicBezTo>
                      <a:pt x="17" y="31"/>
                      <a:pt x="20" y="31"/>
                      <a:pt x="21" y="32"/>
                    </a:cubicBezTo>
                    <a:cubicBezTo>
                      <a:pt x="23" y="32"/>
                      <a:pt x="22" y="28"/>
                      <a:pt x="20" y="28"/>
                    </a:cubicBezTo>
                    <a:cubicBezTo>
                      <a:pt x="19" y="28"/>
                      <a:pt x="19" y="27"/>
                      <a:pt x="19" y="26"/>
                    </a:cubicBezTo>
                    <a:cubicBezTo>
                      <a:pt x="22" y="26"/>
                      <a:pt x="23" y="25"/>
                      <a:pt x="26" y="25"/>
                    </a:cubicBezTo>
                    <a:cubicBezTo>
                      <a:pt x="29" y="25"/>
                      <a:pt x="26" y="24"/>
                      <a:pt x="27" y="24"/>
                    </a:cubicBezTo>
                    <a:cubicBezTo>
                      <a:pt x="29" y="23"/>
                      <a:pt x="28" y="25"/>
                      <a:pt x="29" y="25"/>
                    </a:cubicBezTo>
                    <a:cubicBezTo>
                      <a:pt x="30" y="24"/>
                      <a:pt x="29" y="24"/>
                      <a:pt x="30" y="24"/>
                    </a:cubicBezTo>
                    <a:cubicBezTo>
                      <a:pt x="32" y="24"/>
                      <a:pt x="29" y="28"/>
                      <a:pt x="32" y="28"/>
                    </a:cubicBezTo>
                    <a:cubicBezTo>
                      <a:pt x="33" y="28"/>
                      <a:pt x="33" y="29"/>
                      <a:pt x="34" y="29"/>
                    </a:cubicBezTo>
                    <a:cubicBezTo>
                      <a:pt x="35" y="28"/>
                      <a:pt x="37" y="32"/>
                      <a:pt x="39" y="31"/>
                    </a:cubicBezTo>
                    <a:cubicBezTo>
                      <a:pt x="41" y="29"/>
                      <a:pt x="40" y="31"/>
                      <a:pt x="42" y="29"/>
                    </a:cubicBezTo>
                    <a:cubicBezTo>
                      <a:pt x="45" y="26"/>
                      <a:pt x="46" y="27"/>
                      <a:pt x="46" y="26"/>
                    </a:cubicBezTo>
                    <a:cubicBezTo>
                      <a:pt x="46" y="24"/>
                      <a:pt x="47" y="28"/>
                      <a:pt x="47" y="24"/>
                    </a:cubicBezTo>
                    <a:cubicBezTo>
                      <a:pt x="48" y="21"/>
                      <a:pt x="48" y="24"/>
                      <a:pt x="51" y="21"/>
                    </a:cubicBezTo>
                    <a:cubicBezTo>
                      <a:pt x="51" y="19"/>
                      <a:pt x="51" y="19"/>
                      <a:pt x="49" y="19"/>
                    </a:cubicBezTo>
                    <a:cubicBezTo>
                      <a:pt x="46" y="20"/>
                      <a:pt x="46" y="14"/>
                      <a:pt x="46" y="13"/>
                    </a:cubicBezTo>
                    <a:cubicBezTo>
                      <a:pt x="48" y="10"/>
                      <a:pt x="43" y="8"/>
                      <a:pt x="45" y="7"/>
                    </a:cubicBezTo>
                    <a:cubicBezTo>
                      <a:pt x="50" y="7"/>
                      <a:pt x="49" y="10"/>
                      <a:pt x="53" y="9"/>
                    </a:cubicBezTo>
                    <a:cubicBezTo>
                      <a:pt x="56" y="7"/>
                      <a:pt x="56" y="9"/>
                      <a:pt x="57" y="9"/>
                    </a:cubicBezTo>
                    <a:cubicBezTo>
                      <a:pt x="58" y="8"/>
                      <a:pt x="56" y="8"/>
                      <a:pt x="57" y="7"/>
                    </a:cubicBezTo>
                    <a:cubicBezTo>
                      <a:pt x="58" y="7"/>
                      <a:pt x="58" y="8"/>
                      <a:pt x="61" y="5"/>
                    </a:cubicBezTo>
                    <a:cubicBezTo>
                      <a:pt x="63" y="3"/>
                      <a:pt x="64" y="5"/>
                      <a:pt x="64" y="1"/>
                    </a:cubicBezTo>
                    <a:cubicBezTo>
                      <a:pt x="66" y="3"/>
                      <a:pt x="68" y="0"/>
                      <a:pt x="67" y="3"/>
                    </a:cubicBezTo>
                    <a:cubicBezTo>
                      <a:pt x="66" y="6"/>
                      <a:pt x="69" y="3"/>
                      <a:pt x="69" y="5"/>
                    </a:cubicBezTo>
                    <a:cubicBezTo>
                      <a:pt x="69" y="9"/>
                      <a:pt x="71" y="6"/>
                      <a:pt x="68" y="10"/>
                    </a:cubicBezTo>
                    <a:cubicBezTo>
                      <a:pt x="66" y="13"/>
                      <a:pt x="68" y="12"/>
                      <a:pt x="68" y="14"/>
                    </a:cubicBezTo>
                    <a:cubicBezTo>
                      <a:pt x="67" y="15"/>
                      <a:pt x="69" y="16"/>
                      <a:pt x="68" y="17"/>
                    </a:cubicBezTo>
                    <a:cubicBezTo>
                      <a:pt x="67" y="19"/>
                      <a:pt x="68" y="18"/>
                      <a:pt x="69" y="20"/>
                    </a:cubicBezTo>
                    <a:cubicBezTo>
                      <a:pt x="69" y="25"/>
                      <a:pt x="70" y="22"/>
                      <a:pt x="70" y="24"/>
                    </a:cubicBezTo>
                    <a:cubicBezTo>
                      <a:pt x="70" y="27"/>
                      <a:pt x="72" y="26"/>
                      <a:pt x="73" y="27"/>
                    </a:cubicBezTo>
                    <a:cubicBezTo>
                      <a:pt x="74" y="26"/>
                      <a:pt x="74" y="27"/>
                      <a:pt x="74" y="27"/>
                    </a:cubicBezTo>
                    <a:cubicBezTo>
                      <a:pt x="74" y="27"/>
                      <a:pt x="74" y="25"/>
                      <a:pt x="78" y="24"/>
                    </a:cubicBezTo>
                    <a:cubicBezTo>
                      <a:pt x="81" y="23"/>
                      <a:pt x="80" y="22"/>
                      <a:pt x="80" y="22"/>
                    </a:cubicBezTo>
                    <a:cubicBezTo>
                      <a:pt x="81" y="22"/>
                      <a:pt x="80" y="24"/>
                      <a:pt x="83" y="23"/>
                    </a:cubicBezTo>
                    <a:cubicBezTo>
                      <a:pt x="90" y="24"/>
                      <a:pt x="86" y="21"/>
                      <a:pt x="86" y="21"/>
                    </a:cubicBezTo>
                    <a:cubicBezTo>
                      <a:pt x="87" y="20"/>
                      <a:pt x="87" y="20"/>
                      <a:pt x="87" y="20"/>
                    </a:cubicBezTo>
                    <a:cubicBezTo>
                      <a:pt x="87" y="20"/>
                      <a:pt x="87" y="21"/>
                      <a:pt x="89" y="21"/>
                    </a:cubicBezTo>
                    <a:cubicBezTo>
                      <a:pt x="90" y="21"/>
                      <a:pt x="89" y="20"/>
                      <a:pt x="90" y="20"/>
                    </a:cubicBezTo>
                    <a:cubicBezTo>
                      <a:pt x="92" y="19"/>
                      <a:pt x="91" y="21"/>
                      <a:pt x="92" y="21"/>
                    </a:cubicBezTo>
                    <a:cubicBezTo>
                      <a:pt x="93" y="21"/>
                      <a:pt x="93" y="21"/>
                      <a:pt x="94" y="21"/>
                    </a:cubicBezTo>
                    <a:cubicBezTo>
                      <a:pt x="95" y="21"/>
                      <a:pt x="94" y="22"/>
                      <a:pt x="95" y="21"/>
                    </a:cubicBezTo>
                    <a:cubicBezTo>
                      <a:pt x="97" y="21"/>
                      <a:pt x="96" y="24"/>
                      <a:pt x="99" y="22"/>
                    </a:cubicBezTo>
                    <a:cubicBezTo>
                      <a:pt x="101" y="21"/>
                      <a:pt x="101" y="22"/>
                      <a:pt x="101" y="20"/>
                    </a:cubicBezTo>
                    <a:cubicBezTo>
                      <a:pt x="102" y="18"/>
                      <a:pt x="102" y="20"/>
                      <a:pt x="103" y="17"/>
                    </a:cubicBezTo>
                    <a:cubicBezTo>
                      <a:pt x="104" y="13"/>
                      <a:pt x="105" y="14"/>
                      <a:pt x="105" y="13"/>
                    </a:cubicBezTo>
                    <a:cubicBezTo>
                      <a:pt x="105" y="10"/>
                      <a:pt x="106" y="11"/>
                      <a:pt x="106" y="9"/>
                    </a:cubicBezTo>
                    <a:cubicBezTo>
                      <a:pt x="106" y="5"/>
                      <a:pt x="107" y="9"/>
                      <a:pt x="10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3" name="Colombia"/>
              <p:cNvSpPr>
                <a:spLocks/>
              </p:cNvSpPr>
              <p:nvPr/>
            </p:nvSpPr>
            <p:spPr bwMode="auto">
              <a:xfrm>
                <a:off x="1812" y="1970"/>
                <a:ext cx="137" cy="257"/>
              </a:xfrm>
              <a:custGeom>
                <a:avLst/>
                <a:gdLst/>
                <a:ahLst/>
                <a:cxnLst>
                  <a:cxn ang="0">
                    <a:pos x="15" y="29"/>
                  </a:cxn>
                  <a:cxn ang="0">
                    <a:pos x="14" y="25"/>
                  </a:cxn>
                  <a:cxn ang="0">
                    <a:pos x="19" y="20"/>
                  </a:cxn>
                  <a:cxn ang="0">
                    <a:pos x="20" y="13"/>
                  </a:cxn>
                  <a:cxn ang="0">
                    <a:pos x="26" y="11"/>
                  </a:cxn>
                  <a:cxn ang="0">
                    <a:pos x="35" y="4"/>
                  </a:cxn>
                  <a:cxn ang="0">
                    <a:pos x="40" y="1"/>
                  </a:cxn>
                  <a:cxn ang="0">
                    <a:pos x="38" y="6"/>
                  </a:cxn>
                  <a:cxn ang="0">
                    <a:pos x="33" y="13"/>
                  </a:cxn>
                  <a:cxn ang="0">
                    <a:pos x="30" y="22"/>
                  </a:cxn>
                  <a:cxn ang="0">
                    <a:pos x="33" y="24"/>
                  </a:cxn>
                  <a:cxn ang="0">
                    <a:pos x="38" y="36"/>
                  </a:cxn>
                  <a:cxn ang="0">
                    <a:pos x="47" y="40"/>
                  </a:cxn>
                  <a:cxn ang="0">
                    <a:pos x="56" y="43"/>
                  </a:cxn>
                  <a:cxn ang="0">
                    <a:pos x="55" y="50"/>
                  </a:cxn>
                  <a:cxn ang="0">
                    <a:pos x="56" y="56"/>
                  </a:cxn>
                  <a:cxn ang="0">
                    <a:pos x="58" y="75"/>
                  </a:cxn>
                  <a:cxn ang="0">
                    <a:pos x="55" y="72"/>
                  </a:cxn>
                  <a:cxn ang="0">
                    <a:pos x="52" y="72"/>
                  </a:cxn>
                  <a:cxn ang="0">
                    <a:pos x="46" y="75"/>
                  </a:cxn>
                  <a:cxn ang="0">
                    <a:pos x="44" y="81"/>
                  </a:cxn>
                  <a:cxn ang="0">
                    <a:pos x="44" y="109"/>
                  </a:cxn>
                  <a:cxn ang="0">
                    <a:pos x="40" y="99"/>
                  </a:cxn>
                  <a:cxn ang="0">
                    <a:pos x="30" y="99"/>
                  </a:cxn>
                  <a:cxn ang="0">
                    <a:pos x="24" y="88"/>
                  </a:cxn>
                  <a:cxn ang="0">
                    <a:pos x="13" y="82"/>
                  </a:cxn>
                  <a:cxn ang="0">
                    <a:pos x="2" y="75"/>
                  </a:cxn>
                  <a:cxn ang="0">
                    <a:pos x="5" y="71"/>
                  </a:cxn>
                  <a:cxn ang="0">
                    <a:pos x="9" y="64"/>
                  </a:cxn>
                  <a:cxn ang="0">
                    <a:pos x="13" y="57"/>
                  </a:cxn>
                  <a:cxn ang="0">
                    <a:pos x="11" y="54"/>
                  </a:cxn>
                  <a:cxn ang="0">
                    <a:pos x="10" y="45"/>
                  </a:cxn>
                  <a:cxn ang="0">
                    <a:pos x="10" y="39"/>
                  </a:cxn>
                  <a:cxn ang="0">
                    <a:pos x="8" y="36"/>
                  </a:cxn>
                  <a:cxn ang="0">
                    <a:pos x="9" y="32"/>
                  </a:cxn>
                  <a:cxn ang="0">
                    <a:pos x="11" y="29"/>
                  </a:cxn>
                  <a:cxn ang="0">
                    <a:pos x="11" y="25"/>
                  </a:cxn>
                </a:cxnLst>
                <a:rect l="0" t="0" r="r" b="b"/>
                <a:pathLst>
                  <a:path w="58" h="109">
                    <a:moveTo>
                      <a:pt x="11" y="25"/>
                    </a:moveTo>
                    <a:cubicBezTo>
                      <a:pt x="12" y="26"/>
                      <a:pt x="13" y="25"/>
                      <a:pt x="15" y="29"/>
                    </a:cubicBezTo>
                    <a:cubicBezTo>
                      <a:pt x="13" y="26"/>
                      <a:pt x="14" y="28"/>
                      <a:pt x="15" y="27"/>
                    </a:cubicBezTo>
                    <a:cubicBezTo>
                      <a:pt x="15" y="25"/>
                      <a:pt x="13" y="26"/>
                      <a:pt x="14" y="25"/>
                    </a:cubicBezTo>
                    <a:cubicBezTo>
                      <a:pt x="14" y="24"/>
                      <a:pt x="15" y="25"/>
                      <a:pt x="16" y="22"/>
                    </a:cubicBezTo>
                    <a:cubicBezTo>
                      <a:pt x="17" y="19"/>
                      <a:pt x="19" y="21"/>
                      <a:pt x="19" y="20"/>
                    </a:cubicBezTo>
                    <a:cubicBezTo>
                      <a:pt x="21" y="18"/>
                      <a:pt x="19" y="19"/>
                      <a:pt x="20" y="17"/>
                    </a:cubicBezTo>
                    <a:cubicBezTo>
                      <a:pt x="21" y="15"/>
                      <a:pt x="19" y="14"/>
                      <a:pt x="20" y="13"/>
                    </a:cubicBezTo>
                    <a:cubicBezTo>
                      <a:pt x="22" y="12"/>
                      <a:pt x="22" y="11"/>
                      <a:pt x="24" y="10"/>
                    </a:cubicBezTo>
                    <a:cubicBezTo>
                      <a:pt x="28" y="8"/>
                      <a:pt x="24" y="11"/>
                      <a:pt x="26" y="11"/>
                    </a:cubicBezTo>
                    <a:cubicBezTo>
                      <a:pt x="26" y="11"/>
                      <a:pt x="28" y="8"/>
                      <a:pt x="29" y="8"/>
                    </a:cubicBezTo>
                    <a:cubicBezTo>
                      <a:pt x="31" y="8"/>
                      <a:pt x="31" y="7"/>
                      <a:pt x="35" y="4"/>
                    </a:cubicBezTo>
                    <a:cubicBezTo>
                      <a:pt x="40" y="2"/>
                      <a:pt x="35" y="1"/>
                      <a:pt x="38" y="1"/>
                    </a:cubicBezTo>
                    <a:cubicBezTo>
                      <a:pt x="40" y="1"/>
                      <a:pt x="38" y="0"/>
                      <a:pt x="40" y="1"/>
                    </a:cubicBezTo>
                    <a:cubicBezTo>
                      <a:pt x="43" y="1"/>
                      <a:pt x="43" y="2"/>
                      <a:pt x="41" y="4"/>
                    </a:cubicBezTo>
                    <a:cubicBezTo>
                      <a:pt x="39" y="5"/>
                      <a:pt x="38" y="6"/>
                      <a:pt x="38" y="6"/>
                    </a:cubicBezTo>
                    <a:cubicBezTo>
                      <a:pt x="35" y="12"/>
                      <a:pt x="35" y="12"/>
                      <a:pt x="35" y="12"/>
                    </a:cubicBezTo>
                    <a:cubicBezTo>
                      <a:pt x="35" y="12"/>
                      <a:pt x="34" y="11"/>
                      <a:pt x="33" y="13"/>
                    </a:cubicBezTo>
                    <a:cubicBezTo>
                      <a:pt x="32" y="16"/>
                      <a:pt x="33" y="15"/>
                      <a:pt x="32" y="17"/>
                    </a:cubicBezTo>
                    <a:cubicBezTo>
                      <a:pt x="31" y="19"/>
                      <a:pt x="29" y="21"/>
                      <a:pt x="30" y="22"/>
                    </a:cubicBezTo>
                    <a:cubicBezTo>
                      <a:pt x="30" y="22"/>
                      <a:pt x="31" y="21"/>
                      <a:pt x="31" y="22"/>
                    </a:cubicBezTo>
                    <a:cubicBezTo>
                      <a:pt x="32" y="23"/>
                      <a:pt x="32" y="21"/>
                      <a:pt x="33" y="24"/>
                    </a:cubicBezTo>
                    <a:cubicBezTo>
                      <a:pt x="33" y="28"/>
                      <a:pt x="34" y="30"/>
                      <a:pt x="34" y="31"/>
                    </a:cubicBezTo>
                    <a:cubicBezTo>
                      <a:pt x="33" y="34"/>
                      <a:pt x="36" y="34"/>
                      <a:pt x="38" y="36"/>
                    </a:cubicBezTo>
                    <a:cubicBezTo>
                      <a:pt x="40" y="39"/>
                      <a:pt x="41" y="35"/>
                      <a:pt x="44" y="37"/>
                    </a:cubicBezTo>
                    <a:cubicBezTo>
                      <a:pt x="47" y="40"/>
                      <a:pt x="45" y="37"/>
                      <a:pt x="47" y="40"/>
                    </a:cubicBezTo>
                    <a:cubicBezTo>
                      <a:pt x="50" y="43"/>
                      <a:pt x="51" y="43"/>
                      <a:pt x="55" y="41"/>
                    </a:cubicBezTo>
                    <a:cubicBezTo>
                      <a:pt x="56" y="41"/>
                      <a:pt x="57" y="41"/>
                      <a:pt x="56" y="43"/>
                    </a:cubicBezTo>
                    <a:cubicBezTo>
                      <a:pt x="55" y="44"/>
                      <a:pt x="56" y="45"/>
                      <a:pt x="55" y="46"/>
                    </a:cubicBezTo>
                    <a:cubicBezTo>
                      <a:pt x="54" y="47"/>
                      <a:pt x="56" y="48"/>
                      <a:pt x="55" y="50"/>
                    </a:cubicBezTo>
                    <a:cubicBezTo>
                      <a:pt x="54" y="52"/>
                      <a:pt x="55" y="54"/>
                      <a:pt x="55" y="56"/>
                    </a:cubicBezTo>
                    <a:cubicBezTo>
                      <a:pt x="56" y="56"/>
                      <a:pt x="56" y="56"/>
                      <a:pt x="56" y="56"/>
                    </a:cubicBezTo>
                    <a:cubicBezTo>
                      <a:pt x="57" y="59"/>
                      <a:pt x="58" y="58"/>
                      <a:pt x="55" y="64"/>
                    </a:cubicBezTo>
                    <a:cubicBezTo>
                      <a:pt x="57" y="63"/>
                      <a:pt x="58" y="68"/>
                      <a:pt x="58" y="75"/>
                    </a:cubicBezTo>
                    <a:cubicBezTo>
                      <a:pt x="55" y="75"/>
                      <a:pt x="58" y="71"/>
                      <a:pt x="56" y="71"/>
                    </a:cubicBezTo>
                    <a:cubicBezTo>
                      <a:pt x="55" y="71"/>
                      <a:pt x="56" y="71"/>
                      <a:pt x="55" y="72"/>
                    </a:cubicBezTo>
                    <a:cubicBezTo>
                      <a:pt x="54" y="72"/>
                      <a:pt x="55" y="70"/>
                      <a:pt x="53" y="71"/>
                    </a:cubicBezTo>
                    <a:cubicBezTo>
                      <a:pt x="52" y="71"/>
                      <a:pt x="55" y="72"/>
                      <a:pt x="52" y="72"/>
                    </a:cubicBezTo>
                    <a:cubicBezTo>
                      <a:pt x="49" y="72"/>
                      <a:pt x="48" y="73"/>
                      <a:pt x="45" y="73"/>
                    </a:cubicBezTo>
                    <a:cubicBezTo>
                      <a:pt x="45" y="74"/>
                      <a:pt x="45" y="75"/>
                      <a:pt x="46" y="75"/>
                    </a:cubicBezTo>
                    <a:cubicBezTo>
                      <a:pt x="48" y="75"/>
                      <a:pt x="49" y="79"/>
                      <a:pt x="47" y="79"/>
                    </a:cubicBezTo>
                    <a:cubicBezTo>
                      <a:pt x="46" y="78"/>
                      <a:pt x="43" y="78"/>
                      <a:pt x="44" y="81"/>
                    </a:cubicBezTo>
                    <a:cubicBezTo>
                      <a:pt x="45" y="84"/>
                      <a:pt x="48" y="88"/>
                      <a:pt x="47" y="89"/>
                    </a:cubicBezTo>
                    <a:cubicBezTo>
                      <a:pt x="46" y="91"/>
                      <a:pt x="46" y="104"/>
                      <a:pt x="44" y="109"/>
                    </a:cubicBezTo>
                    <a:cubicBezTo>
                      <a:pt x="40" y="106"/>
                      <a:pt x="41" y="108"/>
                      <a:pt x="43" y="103"/>
                    </a:cubicBezTo>
                    <a:cubicBezTo>
                      <a:pt x="45" y="99"/>
                      <a:pt x="42" y="98"/>
                      <a:pt x="40" y="99"/>
                    </a:cubicBezTo>
                    <a:cubicBezTo>
                      <a:pt x="39" y="101"/>
                      <a:pt x="38" y="97"/>
                      <a:pt x="35" y="99"/>
                    </a:cubicBezTo>
                    <a:cubicBezTo>
                      <a:pt x="32" y="101"/>
                      <a:pt x="32" y="98"/>
                      <a:pt x="30" y="99"/>
                    </a:cubicBezTo>
                    <a:cubicBezTo>
                      <a:pt x="29" y="93"/>
                      <a:pt x="28" y="96"/>
                      <a:pt x="27" y="93"/>
                    </a:cubicBezTo>
                    <a:cubicBezTo>
                      <a:pt x="27" y="90"/>
                      <a:pt x="24" y="92"/>
                      <a:pt x="24" y="88"/>
                    </a:cubicBezTo>
                    <a:cubicBezTo>
                      <a:pt x="23" y="85"/>
                      <a:pt x="21" y="85"/>
                      <a:pt x="19" y="84"/>
                    </a:cubicBezTo>
                    <a:cubicBezTo>
                      <a:pt x="16" y="82"/>
                      <a:pt x="13" y="80"/>
                      <a:pt x="13" y="82"/>
                    </a:cubicBezTo>
                    <a:cubicBezTo>
                      <a:pt x="14" y="83"/>
                      <a:pt x="9" y="81"/>
                      <a:pt x="8" y="80"/>
                    </a:cubicBezTo>
                    <a:cubicBezTo>
                      <a:pt x="7" y="78"/>
                      <a:pt x="5" y="77"/>
                      <a:pt x="2" y="75"/>
                    </a:cubicBezTo>
                    <a:cubicBezTo>
                      <a:pt x="3" y="73"/>
                      <a:pt x="0" y="76"/>
                      <a:pt x="2" y="73"/>
                    </a:cubicBezTo>
                    <a:cubicBezTo>
                      <a:pt x="4" y="70"/>
                      <a:pt x="5" y="72"/>
                      <a:pt x="5" y="71"/>
                    </a:cubicBezTo>
                    <a:cubicBezTo>
                      <a:pt x="6" y="69"/>
                      <a:pt x="3" y="69"/>
                      <a:pt x="4" y="67"/>
                    </a:cubicBezTo>
                    <a:cubicBezTo>
                      <a:pt x="6" y="65"/>
                      <a:pt x="9" y="66"/>
                      <a:pt x="9" y="64"/>
                    </a:cubicBezTo>
                    <a:cubicBezTo>
                      <a:pt x="9" y="63"/>
                      <a:pt x="11" y="59"/>
                      <a:pt x="13" y="58"/>
                    </a:cubicBezTo>
                    <a:cubicBezTo>
                      <a:pt x="12" y="58"/>
                      <a:pt x="14" y="57"/>
                      <a:pt x="13" y="57"/>
                    </a:cubicBezTo>
                    <a:cubicBezTo>
                      <a:pt x="12" y="57"/>
                      <a:pt x="13" y="58"/>
                      <a:pt x="11" y="57"/>
                    </a:cubicBezTo>
                    <a:cubicBezTo>
                      <a:pt x="10" y="56"/>
                      <a:pt x="10" y="55"/>
                      <a:pt x="11" y="54"/>
                    </a:cubicBezTo>
                    <a:cubicBezTo>
                      <a:pt x="11" y="53"/>
                      <a:pt x="11" y="50"/>
                      <a:pt x="10" y="47"/>
                    </a:cubicBezTo>
                    <a:cubicBezTo>
                      <a:pt x="10" y="44"/>
                      <a:pt x="9" y="46"/>
                      <a:pt x="10" y="45"/>
                    </a:cubicBezTo>
                    <a:cubicBezTo>
                      <a:pt x="10" y="45"/>
                      <a:pt x="12" y="44"/>
                      <a:pt x="11" y="42"/>
                    </a:cubicBezTo>
                    <a:cubicBezTo>
                      <a:pt x="9" y="38"/>
                      <a:pt x="11" y="41"/>
                      <a:pt x="10" y="39"/>
                    </a:cubicBezTo>
                    <a:cubicBezTo>
                      <a:pt x="10" y="36"/>
                      <a:pt x="9" y="38"/>
                      <a:pt x="9" y="37"/>
                    </a:cubicBezTo>
                    <a:cubicBezTo>
                      <a:pt x="9" y="35"/>
                      <a:pt x="8" y="37"/>
                      <a:pt x="8" y="36"/>
                    </a:cubicBezTo>
                    <a:cubicBezTo>
                      <a:pt x="8" y="35"/>
                      <a:pt x="8" y="35"/>
                      <a:pt x="8" y="34"/>
                    </a:cubicBezTo>
                    <a:cubicBezTo>
                      <a:pt x="8" y="33"/>
                      <a:pt x="9" y="33"/>
                      <a:pt x="9" y="32"/>
                    </a:cubicBezTo>
                    <a:cubicBezTo>
                      <a:pt x="8" y="31"/>
                      <a:pt x="9" y="33"/>
                      <a:pt x="11" y="31"/>
                    </a:cubicBezTo>
                    <a:cubicBezTo>
                      <a:pt x="12" y="30"/>
                      <a:pt x="10" y="30"/>
                      <a:pt x="11" y="29"/>
                    </a:cubicBezTo>
                    <a:cubicBezTo>
                      <a:pt x="13" y="28"/>
                      <a:pt x="11" y="28"/>
                      <a:pt x="11" y="27"/>
                    </a:cubicBezTo>
                    <a:cubicBezTo>
                      <a:pt x="11" y="26"/>
                      <a:pt x="10" y="27"/>
                      <a:pt x="11"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4" name="Ecuador"/>
              <p:cNvSpPr>
                <a:spLocks/>
              </p:cNvSpPr>
              <p:nvPr/>
            </p:nvSpPr>
            <p:spPr bwMode="auto">
              <a:xfrm>
                <a:off x="1795" y="2147"/>
                <a:ext cx="64" cy="90"/>
              </a:xfrm>
              <a:custGeom>
                <a:avLst/>
                <a:gdLst/>
                <a:ahLst/>
                <a:cxnLst>
                  <a:cxn ang="0">
                    <a:pos x="9" y="0"/>
                  </a:cxn>
                  <a:cxn ang="0">
                    <a:pos x="6" y="2"/>
                  </a:cxn>
                  <a:cxn ang="0">
                    <a:pos x="3" y="4"/>
                  </a:cxn>
                  <a:cxn ang="0">
                    <a:pos x="4" y="6"/>
                  </a:cxn>
                  <a:cxn ang="0">
                    <a:pos x="3" y="10"/>
                  </a:cxn>
                  <a:cxn ang="0">
                    <a:pos x="1" y="17"/>
                  </a:cxn>
                  <a:cxn ang="0">
                    <a:pos x="2" y="18"/>
                  </a:cxn>
                  <a:cxn ang="0">
                    <a:pos x="1" y="20"/>
                  </a:cxn>
                  <a:cxn ang="0">
                    <a:pos x="1" y="22"/>
                  </a:cxn>
                  <a:cxn ang="0">
                    <a:pos x="2" y="23"/>
                  </a:cxn>
                  <a:cxn ang="0">
                    <a:pos x="2" y="25"/>
                  </a:cxn>
                  <a:cxn ang="0">
                    <a:pos x="3" y="24"/>
                  </a:cxn>
                  <a:cxn ang="0">
                    <a:pos x="5" y="24"/>
                  </a:cxn>
                  <a:cxn ang="0">
                    <a:pos x="5" y="27"/>
                  </a:cxn>
                  <a:cxn ang="0">
                    <a:pos x="2" y="31"/>
                  </a:cxn>
                  <a:cxn ang="0">
                    <a:pos x="4" y="34"/>
                  </a:cxn>
                  <a:cxn ang="0">
                    <a:pos x="10" y="35"/>
                  </a:cxn>
                  <a:cxn ang="0">
                    <a:pos x="12" y="30"/>
                  </a:cxn>
                  <a:cxn ang="0">
                    <a:pos x="16" y="27"/>
                  </a:cxn>
                  <a:cxn ang="0">
                    <a:pos x="25" y="17"/>
                  </a:cxn>
                  <a:cxn ang="0">
                    <a:pos x="26" y="9"/>
                  </a:cxn>
                  <a:cxn ang="0">
                    <a:pos x="20" y="7"/>
                  </a:cxn>
                  <a:cxn ang="0">
                    <a:pos x="15" y="5"/>
                  </a:cxn>
                  <a:cxn ang="0">
                    <a:pos x="9" y="0"/>
                  </a:cxn>
                </a:cxnLst>
                <a:rect l="0" t="0" r="r" b="b"/>
                <a:pathLst>
                  <a:path w="27" h="38">
                    <a:moveTo>
                      <a:pt x="9" y="0"/>
                    </a:moveTo>
                    <a:cubicBezTo>
                      <a:pt x="8" y="2"/>
                      <a:pt x="7" y="1"/>
                      <a:pt x="6" y="2"/>
                    </a:cubicBezTo>
                    <a:cubicBezTo>
                      <a:pt x="5" y="3"/>
                      <a:pt x="4" y="2"/>
                      <a:pt x="3" y="4"/>
                    </a:cubicBezTo>
                    <a:cubicBezTo>
                      <a:pt x="3" y="5"/>
                      <a:pt x="5" y="3"/>
                      <a:pt x="4" y="6"/>
                    </a:cubicBezTo>
                    <a:cubicBezTo>
                      <a:pt x="3" y="9"/>
                      <a:pt x="5" y="7"/>
                      <a:pt x="3" y="10"/>
                    </a:cubicBezTo>
                    <a:cubicBezTo>
                      <a:pt x="1" y="14"/>
                      <a:pt x="0" y="17"/>
                      <a:pt x="1" y="17"/>
                    </a:cubicBezTo>
                    <a:cubicBezTo>
                      <a:pt x="2" y="17"/>
                      <a:pt x="0" y="18"/>
                      <a:pt x="2" y="18"/>
                    </a:cubicBezTo>
                    <a:cubicBezTo>
                      <a:pt x="0" y="18"/>
                      <a:pt x="2" y="19"/>
                      <a:pt x="1" y="20"/>
                    </a:cubicBezTo>
                    <a:cubicBezTo>
                      <a:pt x="0" y="21"/>
                      <a:pt x="2" y="21"/>
                      <a:pt x="1" y="22"/>
                    </a:cubicBezTo>
                    <a:cubicBezTo>
                      <a:pt x="1" y="23"/>
                      <a:pt x="3" y="22"/>
                      <a:pt x="2" y="23"/>
                    </a:cubicBezTo>
                    <a:cubicBezTo>
                      <a:pt x="1" y="24"/>
                      <a:pt x="2" y="23"/>
                      <a:pt x="2" y="25"/>
                    </a:cubicBezTo>
                    <a:cubicBezTo>
                      <a:pt x="3" y="27"/>
                      <a:pt x="3" y="26"/>
                      <a:pt x="3" y="24"/>
                    </a:cubicBezTo>
                    <a:cubicBezTo>
                      <a:pt x="3" y="23"/>
                      <a:pt x="5" y="23"/>
                      <a:pt x="5" y="24"/>
                    </a:cubicBezTo>
                    <a:cubicBezTo>
                      <a:pt x="5" y="25"/>
                      <a:pt x="6" y="24"/>
                      <a:pt x="5" y="27"/>
                    </a:cubicBezTo>
                    <a:cubicBezTo>
                      <a:pt x="3" y="30"/>
                      <a:pt x="3" y="32"/>
                      <a:pt x="2" y="31"/>
                    </a:cubicBezTo>
                    <a:cubicBezTo>
                      <a:pt x="1" y="35"/>
                      <a:pt x="1" y="35"/>
                      <a:pt x="4" y="34"/>
                    </a:cubicBezTo>
                    <a:cubicBezTo>
                      <a:pt x="5" y="34"/>
                      <a:pt x="7" y="38"/>
                      <a:pt x="10" y="35"/>
                    </a:cubicBezTo>
                    <a:cubicBezTo>
                      <a:pt x="13" y="31"/>
                      <a:pt x="9" y="31"/>
                      <a:pt x="12" y="30"/>
                    </a:cubicBezTo>
                    <a:cubicBezTo>
                      <a:pt x="15" y="28"/>
                      <a:pt x="12" y="29"/>
                      <a:pt x="16" y="27"/>
                    </a:cubicBezTo>
                    <a:cubicBezTo>
                      <a:pt x="21" y="24"/>
                      <a:pt x="23" y="21"/>
                      <a:pt x="25" y="17"/>
                    </a:cubicBezTo>
                    <a:cubicBezTo>
                      <a:pt x="27" y="14"/>
                      <a:pt x="26" y="14"/>
                      <a:pt x="26" y="9"/>
                    </a:cubicBezTo>
                    <a:cubicBezTo>
                      <a:pt x="23" y="7"/>
                      <a:pt x="20" y="5"/>
                      <a:pt x="20" y="7"/>
                    </a:cubicBezTo>
                    <a:cubicBezTo>
                      <a:pt x="21" y="8"/>
                      <a:pt x="16" y="6"/>
                      <a:pt x="15" y="5"/>
                    </a:cubicBezTo>
                    <a:cubicBezTo>
                      <a:pt x="14" y="3"/>
                      <a:pt x="12" y="2"/>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5" name="Cayenne"/>
              <p:cNvSpPr>
                <a:spLocks/>
              </p:cNvSpPr>
              <p:nvPr/>
            </p:nvSpPr>
            <p:spPr bwMode="auto">
              <a:xfrm>
                <a:off x="2091" y="2071"/>
                <a:ext cx="37" cy="67"/>
              </a:xfrm>
              <a:custGeom>
                <a:avLst/>
                <a:gdLst/>
                <a:ahLst/>
                <a:cxnLst>
                  <a:cxn ang="0">
                    <a:pos x="16" y="10"/>
                  </a:cxn>
                  <a:cxn ang="0">
                    <a:pos x="14" y="7"/>
                  </a:cxn>
                  <a:cxn ang="0">
                    <a:pos x="12" y="5"/>
                  </a:cxn>
                  <a:cxn ang="0">
                    <a:pos x="11" y="4"/>
                  </a:cxn>
                  <a:cxn ang="0">
                    <a:pos x="7" y="1"/>
                  </a:cxn>
                  <a:cxn ang="0">
                    <a:pos x="5" y="1"/>
                  </a:cxn>
                  <a:cxn ang="0">
                    <a:pos x="1" y="8"/>
                  </a:cxn>
                  <a:cxn ang="0">
                    <a:pos x="2" y="12"/>
                  </a:cxn>
                  <a:cxn ang="0">
                    <a:pos x="3" y="16"/>
                  </a:cxn>
                  <a:cxn ang="0">
                    <a:pos x="2" y="20"/>
                  </a:cxn>
                  <a:cxn ang="0">
                    <a:pos x="0" y="25"/>
                  </a:cxn>
                  <a:cxn ang="0">
                    <a:pos x="2" y="25"/>
                  </a:cxn>
                  <a:cxn ang="0">
                    <a:pos x="3" y="25"/>
                  </a:cxn>
                  <a:cxn ang="0">
                    <a:pos x="7" y="26"/>
                  </a:cxn>
                  <a:cxn ang="0">
                    <a:pos x="9" y="24"/>
                  </a:cxn>
                  <a:cxn ang="0">
                    <a:pos x="11" y="21"/>
                  </a:cxn>
                  <a:cxn ang="0">
                    <a:pos x="13" y="17"/>
                  </a:cxn>
                  <a:cxn ang="0">
                    <a:pos x="14" y="13"/>
                  </a:cxn>
                  <a:cxn ang="0">
                    <a:pos x="16" y="10"/>
                  </a:cxn>
                </a:cxnLst>
                <a:rect l="0" t="0" r="r" b="b"/>
                <a:pathLst>
                  <a:path w="16" h="28">
                    <a:moveTo>
                      <a:pt x="16" y="10"/>
                    </a:moveTo>
                    <a:cubicBezTo>
                      <a:pt x="15" y="8"/>
                      <a:pt x="14" y="9"/>
                      <a:pt x="14" y="7"/>
                    </a:cubicBezTo>
                    <a:cubicBezTo>
                      <a:pt x="14" y="6"/>
                      <a:pt x="13" y="7"/>
                      <a:pt x="12" y="5"/>
                    </a:cubicBezTo>
                    <a:cubicBezTo>
                      <a:pt x="11" y="3"/>
                      <a:pt x="12" y="6"/>
                      <a:pt x="11" y="4"/>
                    </a:cubicBezTo>
                    <a:cubicBezTo>
                      <a:pt x="9" y="2"/>
                      <a:pt x="7" y="2"/>
                      <a:pt x="7" y="1"/>
                    </a:cubicBezTo>
                    <a:cubicBezTo>
                      <a:pt x="6" y="0"/>
                      <a:pt x="5" y="1"/>
                      <a:pt x="5" y="1"/>
                    </a:cubicBezTo>
                    <a:cubicBezTo>
                      <a:pt x="2" y="3"/>
                      <a:pt x="0" y="7"/>
                      <a:pt x="1" y="8"/>
                    </a:cubicBezTo>
                    <a:cubicBezTo>
                      <a:pt x="2" y="10"/>
                      <a:pt x="0" y="11"/>
                      <a:pt x="2" y="12"/>
                    </a:cubicBezTo>
                    <a:cubicBezTo>
                      <a:pt x="2" y="13"/>
                      <a:pt x="2" y="14"/>
                      <a:pt x="3" y="16"/>
                    </a:cubicBezTo>
                    <a:cubicBezTo>
                      <a:pt x="4" y="17"/>
                      <a:pt x="2" y="18"/>
                      <a:pt x="2" y="20"/>
                    </a:cubicBezTo>
                    <a:cubicBezTo>
                      <a:pt x="3" y="22"/>
                      <a:pt x="2" y="21"/>
                      <a:pt x="0" y="25"/>
                    </a:cubicBezTo>
                    <a:cubicBezTo>
                      <a:pt x="1" y="25"/>
                      <a:pt x="1" y="25"/>
                      <a:pt x="2" y="25"/>
                    </a:cubicBezTo>
                    <a:cubicBezTo>
                      <a:pt x="3" y="25"/>
                      <a:pt x="2" y="26"/>
                      <a:pt x="3" y="25"/>
                    </a:cubicBezTo>
                    <a:cubicBezTo>
                      <a:pt x="5" y="25"/>
                      <a:pt x="4" y="28"/>
                      <a:pt x="7" y="26"/>
                    </a:cubicBezTo>
                    <a:cubicBezTo>
                      <a:pt x="9" y="25"/>
                      <a:pt x="9" y="26"/>
                      <a:pt x="9" y="24"/>
                    </a:cubicBezTo>
                    <a:cubicBezTo>
                      <a:pt x="10" y="22"/>
                      <a:pt x="10" y="24"/>
                      <a:pt x="11" y="21"/>
                    </a:cubicBezTo>
                    <a:cubicBezTo>
                      <a:pt x="12" y="17"/>
                      <a:pt x="13" y="18"/>
                      <a:pt x="13" y="17"/>
                    </a:cubicBezTo>
                    <a:cubicBezTo>
                      <a:pt x="13" y="14"/>
                      <a:pt x="14" y="15"/>
                      <a:pt x="14" y="13"/>
                    </a:cubicBezTo>
                    <a:cubicBezTo>
                      <a:pt x="14" y="9"/>
                      <a:pt x="15" y="13"/>
                      <a:pt x="16"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6" name="Suriname"/>
              <p:cNvSpPr>
                <a:spLocks/>
              </p:cNvSpPr>
              <p:nvPr/>
            </p:nvSpPr>
            <p:spPr bwMode="auto">
              <a:xfrm>
                <a:off x="2050" y="2064"/>
                <a:ext cx="52" cy="74"/>
              </a:xfrm>
              <a:custGeom>
                <a:avLst/>
                <a:gdLst/>
                <a:ahLst/>
                <a:cxnLst>
                  <a:cxn ang="0">
                    <a:pos x="17" y="28"/>
                  </a:cxn>
                  <a:cxn ang="0">
                    <a:pos x="19" y="23"/>
                  </a:cxn>
                  <a:cxn ang="0">
                    <a:pos x="20" y="19"/>
                  </a:cxn>
                  <a:cxn ang="0">
                    <a:pos x="19" y="15"/>
                  </a:cxn>
                  <a:cxn ang="0">
                    <a:pos x="18" y="11"/>
                  </a:cxn>
                  <a:cxn ang="0">
                    <a:pos x="22" y="4"/>
                  </a:cxn>
                  <a:cxn ang="0">
                    <a:pos x="18" y="2"/>
                  </a:cxn>
                  <a:cxn ang="0">
                    <a:pos x="15" y="3"/>
                  </a:cxn>
                  <a:cxn ang="0">
                    <a:pos x="13" y="3"/>
                  </a:cxn>
                  <a:cxn ang="0">
                    <a:pos x="7" y="3"/>
                  </a:cxn>
                  <a:cxn ang="0">
                    <a:pos x="4" y="6"/>
                  </a:cxn>
                  <a:cxn ang="0">
                    <a:pos x="3" y="9"/>
                  </a:cxn>
                  <a:cxn ang="0">
                    <a:pos x="1" y="13"/>
                  </a:cxn>
                  <a:cxn ang="0">
                    <a:pos x="2" y="19"/>
                  </a:cxn>
                  <a:cxn ang="0">
                    <a:pos x="4" y="20"/>
                  </a:cxn>
                  <a:cxn ang="0">
                    <a:pos x="5" y="24"/>
                  </a:cxn>
                  <a:cxn ang="0">
                    <a:pos x="8" y="30"/>
                  </a:cxn>
                  <a:cxn ang="0">
                    <a:pos x="11" y="28"/>
                  </a:cxn>
                  <a:cxn ang="0">
                    <a:pos x="12" y="27"/>
                  </a:cxn>
                  <a:cxn ang="0">
                    <a:pos x="14" y="28"/>
                  </a:cxn>
                  <a:cxn ang="0">
                    <a:pos x="15" y="27"/>
                  </a:cxn>
                  <a:cxn ang="0">
                    <a:pos x="17" y="28"/>
                  </a:cxn>
                </a:cxnLst>
                <a:rect l="0" t="0" r="r" b="b"/>
                <a:pathLst>
                  <a:path w="22" h="31">
                    <a:moveTo>
                      <a:pt x="17" y="28"/>
                    </a:moveTo>
                    <a:cubicBezTo>
                      <a:pt x="19" y="24"/>
                      <a:pt x="20" y="25"/>
                      <a:pt x="19" y="23"/>
                    </a:cubicBezTo>
                    <a:cubicBezTo>
                      <a:pt x="19" y="21"/>
                      <a:pt x="21" y="20"/>
                      <a:pt x="20" y="19"/>
                    </a:cubicBezTo>
                    <a:cubicBezTo>
                      <a:pt x="19" y="17"/>
                      <a:pt x="19" y="16"/>
                      <a:pt x="19" y="15"/>
                    </a:cubicBezTo>
                    <a:cubicBezTo>
                      <a:pt x="17" y="14"/>
                      <a:pt x="19" y="13"/>
                      <a:pt x="18" y="11"/>
                    </a:cubicBezTo>
                    <a:cubicBezTo>
                      <a:pt x="17" y="10"/>
                      <a:pt x="19" y="6"/>
                      <a:pt x="22" y="4"/>
                    </a:cubicBezTo>
                    <a:cubicBezTo>
                      <a:pt x="22" y="3"/>
                      <a:pt x="19" y="2"/>
                      <a:pt x="18" y="2"/>
                    </a:cubicBezTo>
                    <a:cubicBezTo>
                      <a:pt x="18" y="3"/>
                      <a:pt x="16" y="2"/>
                      <a:pt x="15" y="3"/>
                    </a:cubicBezTo>
                    <a:cubicBezTo>
                      <a:pt x="15" y="3"/>
                      <a:pt x="14" y="2"/>
                      <a:pt x="13" y="3"/>
                    </a:cubicBezTo>
                    <a:cubicBezTo>
                      <a:pt x="11" y="4"/>
                      <a:pt x="8" y="0"/>
                      <a:pt x="7" y="3"/>
                    </a:cubicBezTo>
                    <a:cubicBezTo>
                      <a:pt x="5" y="5"/>
                      <a:pt x="4" y="6"/>
                      <a:pt x="4" y="6"/>
                    </a:cubicBezTo>
                    <a:cubicBezTo>
                      <a:pt x="3" y="8"/>
                      <a:pt x="5" y="8"/>
                      <a:pt x="3" y="9"/>
                    </a:cubicBezTo>
                    <a:cubicBezTo>
                      <a:pt x="1" y="10"/>
                      <a:pt x="3" y="9"/>
                      <a:pt x="1" y="13"/>
                    </a:cubicBezTo>
                    <a:cubicBezTo>
                      <a:pt x="0" y="16"/>
                      <a:pt x="2" y="17"/>
                      <a:pt x="2" y="19"/>
                    </a:cubicBezTo>
                    <a:cubicBezTo>
                      <a:pt x="2" y="21"/>
                      <a:pt x="3" y="18"/>
                      <a:pt x="4" y="20"/>
                    </a:cubicBezTo>
                    <a:cubicBezTo>
                      <a:pt x="5" y="23"/>
                      <a:pt x="4" y="23"/>
                      <a:pt x="5" y="24"/>
                    </a:cubicBezTo>
                    <a:cubicBezTo>
                      <a:pt x="6" y="25"/>
                      <a:pt x="6" y="28"/>
                      <a:pt x="8" y="30"/>
                    </a:cubicBezTo>
                    <a:cubicBezTo>
                      <a:pt x="15" y="31"/>
                      <a:pt x="11" y="28"/>
                      <a:pt x="11" y="28"/>
                    </a:cubicBezTo>
                    <a:cubicBezTo>
                      <a:pt x="12" y="27"/>
                      <a:pt x="12" y="27"/>
                      <a:pt x="12" y="27"/>
                    </a:cubicBezTo>
                    <a:cubicBezTo>
                      <a:pt x="12" y="27"/>
                      <a:pt x="12" y="28"/>
                      <a:pt x="14" y="28"/>
                    </a:cubicBezTo>
                    <a:cubicBezTo>
                      <a:pt x="15" y="28"/>
                      <a:pt x="14" y="27"/>
                      <a:pt x="15" y="27"/>
                    </a:cubicBezTo>
                    <a:cubicBezTo>
                      <a:pt x="17" y="26"/>
                      <a:pt x="16" y="28"/>
                      <a:pt x="1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7" name="Guyana"/>
              <p:cNvSpPr>
                <a:spLocks/>
              </p:cNvSpPr>
              <p:nvPr/>
            </p:nvSpPr>
            <p:spPr bwMode="auto">
              <a:xfrm>
                <a:off x="2017" y="2031"/>
                <a:ext cx="52" cy="114"/>
              </a:xfrm>
              <a:custGeom>
                <a:avLst/>
                <a:gdLst/>
                <a:ahLst/>
                <a:cxnLst>
                  <a:cxn ang="0">
                    <a:pos x="7" y="1"/>
                  </a:cxn>
                  <a:cxn ang="0">
                    <a:pos x="13" y="4"/>
                  </a:cxn>
                  <a:cxn ang="0">
                    <a:pos x="14" y="10"/>
                  </a:cxn>
                  <a:cxn ang="0">
                    <a:pos x="17" y="11"/>
                  </a:cxn>
                  <a:cxn ang="0">
                    <a:pos x="20" y="14"/>
                  </a:cxn>
                  <a:cxn ang="0">
                    <a:pos x="18" y="20"/>
                  </a:cxn>
                  <a:cxn ang="0">
                    <a:pos x="17" y="23"/>
                  </a:cxn>
                  <a:cxn ang="0">
                    <a:pos x="15" y="27"/>
                  </a:cxn>
                  <a:cxn ang="0">
                    <a:pos x="16" y="33"/>
                  </a:cxn>
                  <a:cxn ang="0">
                    <a:pos x="18" y="34"/>
                  </a:cxn>
                  <a:cxn ang="0">
                    <a:pos x="19" y="38"/>
                  </a:cxn>
                  <a:cxn ang="0">
                    <a:pos x="22" y="44"/>
                  </a:cxn>
                  <a:cxn ang="0">
                    <a:pos x="19" y="43"/>
                  </a:cxn>
                  <a:cxn ang="0">
                    <a:pos x="17" y="45"/>
                  </a:cxn>
                  <a:cxn ang="0">
                    <a:pos x="13" y="48"/>
                  </a:cxn>
                  <a:cxn ang="0">
                    <a:pos x="12" y="48"/>
                  </a:cxn>
                  <a:cxn ang="0">
                    <a:pos x="9" y="45"/>
                  </a:cxn>
                  <a:cxn ang="0">
                    <a:pos x="8" y="41"/>
                  </a:cxn>
                  <a:cxn ang="0">
                    <a:pos x="7" y="38"/>
                  </a:cxn>
                  <a:cxn ang="0">
                    <a:pos x="7" y="35"/>
                  </a:cxn>
                  <a:cxn ang="0">
                    <a:pos x="7" y="31"/>
                  </a:cxn>
                  <a:cxn ang="0">
                    <a:pos x="8" y="26"/>
                  </a:cxn>
                  <a:cxn ang="0">
                    <a:pos x="6" y="24"/>
                  </a:cxn>
                  <a:cxn ang="0">
                    <a:pos x="3" y="22"/>
                  </a:cxn>
                  <a:cxn ang="0">
                    <a:pos x="0" y="16"/>
                  </a:cxn>
                  <a:cxn ang="0">
                    <a:pos x="2" y="12"/>
                  </a:cxn>
                  <a:cxn ang="0">
                    <a:pos x="4" y="9"/>
                  </a:cxn>
                  <a:cxn ang="0">
                    <a:pos x="3" y="7"/>
                  </a:cxn>
                  <a:cxn ang="0">
                    <a:pos x="3" y="6"/>
                  </a:cxn>
                  <a:cxn ang="0">
                    <a:pos x="4" y="3"/>
                  </a:cxn>
                  <a:cxn ang="0">
                    <a:pos x="7" y="1"/>
                  </a:cxn>
                </a:cxnLst>
                <a:rect l="0" t="0" r="r" b="b"/>
                <a:pathLst>
                  <a:path w="22" h="48">
                    <a:moveTo>
                      <a:pt x="7" y="1"/>
                    </a:moveTo>
                    <a:cubicBezTo>
                      <a:pt x="9" y="0"/>
                      <a:pt x="9" y="1"/>
                      <a:pt x="13" y="4"/>
                    </a:cubicBezTo>
                    <a:cubicBezTo>
                      <a:pt x="16" y="7"/>
                      <a:pt x="16" y="7"/>
                      <a:pt x="14" y="10"/>
                    </a:cubicBezTo>
                    <a:cubicBezTo>
                      <a:pt x="15" y="10"/>
                      <a:pt x="15" y="9"/>
                      <a:pt x="17" y="11"/>
                    </a:cubicBezTo>
                    <a:cubicBezTo>
                      <a:pt x="20" y="13"/>
                      <a:pt x="18" y="14"/>
                      <a:pt x="20" y="14"/>
                    </a:cubicBezTo>
                    <a:cubicBezTo>
                      <a:pt x="21" y="14"/>
                      <a:pt x="18" y="19"/>
                      <a:pt x="18" y="20"/>
                    </a:cubicBezTo>
                    <a:cubicBezTo>
                      <a:pt x="17" y="22"/>
                      <a:pt x="19" y="22"/>
                      <a:pt x="17" y="23"/>
                    </a:cubicBezTo>
                    <a:cubicBezTo>
                      <a:pt x="15" y="24"/>
                      <a:pt x="17" y="23"/>
                      <a:pt x="15" y="27"/>
                    </a:cubicBezTo>
                    <a:cubicBezTo>
                      <a:pt x="14" y="30"/>
                      <a:pt x="16" y="31"/>
                      <a:pt x="16" y="33"/>
                    </a:cubicBezTo>
                    <a:cubicBezTo>
                      <a:pt x="16" y="35"/>
                      <a:pt x="17" y="32"/>
                      <a:pt x="18" y="34"/>
                    </a:cubicBezTo>
                    <a:cubicBezTo>
                      <a:pt x="19" y="37"/>
                      <a:pt x="18" y="37"/>
                      <a:pt x="19" y="38"/>
                    </a:cubicBezTo>
                    <a:cubicBezTo>
                      <a:pt x="20" y="39"/>
                      <a:pt x="20" y="42"/>
                      <a:pt x="22" y="44"/>
                    </a:cubicBezTo>
                    <a:cubicBezTo>
                      <a:pt x="19" y="45"/>
                      <a:pt x="20" y="43"/>
                      <a:pt x="19" y="43"/>
                    </a:cubicBezTo>
                    <a:cubicBezTo>
                      <a:pt x="19" y="43"/>
                      <a:pt x="20" y="44"/>
                      <a:pt x="17" y="45"/>
                    </a:cubicBezTo>
                    <a:cubicBezTo>
                      <a:pt x="13" y="46"/>
                      <a:pt x="13" y="48"/>
                      <a:pt x="13" y="48"/>
                    </a:cubicBezTo>
                    <a:cubicBezTo>
                      <a:pt x="13" y="48"/>
                      <a:pt x="13" y="47"/>
                      <a:pt x="12" y="48"/>
                    </a:cubicBezTo>
                    <a:cubicBezTo>
                      <a:pt x="11" y="47"/>
                      <a:pt x="9" y="48"/>
                      <a:pt x="9" y="45"/>
                    </a:cubicBezTo>
                    <a:cubicBezTo>
                      <a:pt x="9" y="43"/>
                      <a:pt x="8" y="46"/>
                      <a:pt x="8" y="41"/>
                    </a:cubicBezTo>
                    <a:cubicBezTo>
                      <a:pt x="7" y="39"/>
                      <a:pt x="6" y="40"/>
                      <a:pt x="7" y="38"/>
                    </a:cubicBezTo>
                    <a:cubicBezTo>
                      <a:pt x="8" y="37"/>
                      <a:pt x="6" y="36"/>
                      <a:pt x="7" y="35"/>
                    </a:cubicBezTo>
                    <a:cubicBezTo>
                      <a:pt x="7" y="33"/>
                      <a:pt x="5" y="34"/>
                      <a:pt x="7" y="31"/>
                    </a:cubicBezTo>
                    <a:cubicBezTo>
                      <a:pt x="10" y="27"/>
                      <a:pt x="8" y="30"/>
                      <a:pt x="8" y="26"/>
                    </a:cubicBezTo>
                    <a:cubicBezTo>
                      <a:pt x="8" y="24"/>
                      <a:pt x="5" y="27"/>
                      <a:pt x="6" y="24"/>
                    </a:cubicBezTo>
                    <a:cubicBezTo>
                      <a:pt x="7" y="21"/>
                      <a:pt x="5" y="24"/>
                      <a:pt x="3" y="22"/>
                    </a:cubicBezTo>
                    <a:cubicBezTo>
                      <a:pt x="1" y="19"/>
                      <a:pt x="0" y="17"/>
                      <a:pt x="0" y="16"/>
                    </a:cubicBezTo>
                    <a:cubicBezTo>
                      <a:pt x="0" y="14"/>
                      <a:pt x="2" y="14"/>
                      <a:pt x="2" y="12"/>
                    </a:cubicBezTo>
                    <a:cubicBezTo>
                      <a:pt x="1" y="11"/>
                      <a:pt x="2" y="10"/>
                      <a:pt x="4" y="9"/>
                    </a:cubicBezTo>
                    <a:cubicBezTo>
                      <a:pt x="5" y="8"/>
                      <a:pt x="5" y="6"/>
                      <a:pt x="3" y="7"/>
                    </a:cubicBezTo>
                    <a:cubicBezTo>
                      <a:pt x="1" y="8"/>
                      <a:pt x="3" y="7"/>
                      <a:pt x="3" y="6"/>
                    </a:cubicBezTo>
                    <a:cubicBezTo>
                      <a:pt x="2" y="4"/>
                      <a:pt x="3" y="5"/>
                      <a:pt x="4" y="3"/>
                    </a:cubicBezTo>
                    <a:cubicBezTo>
                      <a:pt x="5" y="2"/>
                      <a:pt x="8" y="4"/>
                      <a:pt x="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8" name="Costa Rica"/>
              <p:cNvSpPr>
                <a:spLocks/>
              </p:cNvSpPr>
              <p:nvPr/>
            </p:nvSpPr>
            <p:spPr bwMode="auto">
              <a:xfrm>
                <a:off x="1741" y="1991"/>
                <a:ext cx="40" cy="47"/>
              </a:xfrm>
              <a:custGeom>
                <a:avLst/>
                <a:gdLst/>
                <a:ahLst/>
                <a:cxnLst>
                  <a:cxn ang="0">
                    <a:pos x="2" y="2"/>
                  </a:cxn>
                  <a:cxn ang="0">
                    <a:pos x="6" y="1"/>
                  </a:cxn>
                  <a:cxn ang="0">
                    <a:pos x="10" y="3"/>
                  </a:cxn>
                  <a:cxn ang="0">
                    <a:pos x="13" y="2"/>
                  </a:cxn>
                  <a:cxn ang="0">
                    <a:pos x="14" y="4"/>
                  </a:cxn>
                  <a:cxn ang="0">
                    <a:pos x="17" y="10"/>
                  </a:cxn>
                  <a:cxn ang="0">
                    <a:pos x="16" y="14"/>
                  </a:cxn>
                  <a:cxn ang="0">
                    <a:pos x="15" y="17"/>
                  </a:cxn>
                  <a:cxn ang="0">
                    <a:pos x="15" y="20"/>
                  </a:cxn>
                  <a:cxn ang="0">
                    <a:pos x="14" y="18"/>
                  </a:cxn>
                  <a:cxn ang="0">
                    <a:pos x="13" y="16"/>
                  </a:cxn>
                  <a:cxn ang="0">
                    <a:pos x="13" y="17"/>
                  </a:cxn>
                  <a:cxn ang="0">
                    <a:pos x="12" y="17"/>
                  </a:cxn>
                  <a:cxn ang="0">
                    <a:pos x="11" y="16"/>
                  </a:cxn>
                  <a:cxn ang="0">
                    <a:pos x="11" y="14"/>
                  </a:cxn>
                  <a:cxn ang="0">
                    <a:pos x="7" y="10"/>
                  </a:cxn>
                  <a:cxn ang="0">
                    <a:pos x="6" y="8"/>
                  </a:cxn>
                  <a:cxn ang="0">
                    <a:pos x="5" y="8"/>
                  </a:cxn>
                  <a:cxn ang="0">
                    <a:pos x="4" y="9"/>
                  </a:cxn>
                  <a:cxn ang="0">
                    <a:pos x="2" y="6"/>
                  </a:cxn>
                  <a:cxn ang="0">
                    <a:pos x="2" y="4"/>
                  </a:cxn>
                  <a:cxn ang="0">
                    <a:pos x="1" y="3"/>
                  </a:cxn>
                  <a:cxn ang="0">
                    <a:pos x="2" y="2"/>
                  </a:cxn>
                </a:cxnLst>
                <a:rect l="0" t="0" r="r" b="b"/>
                <a:pathLst>
                  <a:path w="17" h="20">
                    <a:moveTo>
                      <a:pt x="2" y="2"/>
                    </a:moveTo>
                    <a:cubicBezTo>
                      <a:pt x="3" y="0"/>
                      <a:pt x="4" y="2"/>
                      <a:pt x="6" y="1"/>
                    </a:cubicBezTo>
                    <a:cubicBezTo>
                      <a:pt x="7" y="0"/>
                      <a:pt x="9" y="3"/>
                      <a:pt x="10" y="3"/>
                    </a:cubicBezTo>
                    <a:cubicBezTo>
                      <a:pt x="11" y="2"/>
                      <a:pt x="11" y="3"/>
                      <a:pt x="13" y="2"/>
                    </a:cubicBezTo>
                    <a:cubicBezTo>
                      <a:pt x="13" y="2"/>
                      <a:pt x="14" y="2"/>
                      <a:pt x="14" y="4"/>
                    </a:cubicBezTo>
                    <a:cubicBezTo>
                      <a:pt x="14" y="5"/>
                      <a:pt x="16" y="8"/>
                      <a:pt x="17" y="10"/>
                    </a:cubicBezTo>
                    <a:cubicBezTo>
                      <a:pt x="13" y="11"/>
                      <a:pt x="17" y="12"/>
                      <a:pt x="16" y="14"/>
                    </a:cubicBezTo>
                    <a:cubicBezTo>
                      <a:pt x="15" y="16"/>
                      <a:pt x="16" y="16"/>
                      <a:pt x="15" y="17"/>
                    </a:cubicBezTo>
                    <a:cubicBezTo>
                      <a:pt x="14" y="18"/>
                      <a:pt x="15" y="18"/>
                      <a:pt x="15" y="20"/>
                    </a:cubicBezTo>
                    <a:cubicBezTo>
                      <a:pt x="14" y="19"/>
                      <a:pt x="15" y="18"/>
                      <a:pt x="14" y="18"/>
                    </a:cubicBezTo>
                    <a:cubicBezTo>
                      <a:pt x="13" y="18"/>
                      <a:pt x="15" y="17"/>
                      <a:pt x="13" y="16"/>
                    </a:cubicBezTo>
                    <a:cubicBezTo>
                      <a:pt x="12" y="16"/>
                      <a:pt x="12" y="16"/>
                      <a:pt x="13" y="17"/>
                    </a:cubicBezTo>
                    <a:cubicBezTo>
                      <a:pt x="13" y="17"/>
                      <a:pt x="13" y="18"/>
                      <a:pt x="12" y="17"/>
                    </a:cubicBezTo>
                    <a:cubicBezTo>
                      <a:pt x="11" y="17"/>
                      <a:pt x="10" y="17"/>
                      <a:pt x="11" y="16"/>
                    </a:cubicBezTo>
                    <a:cubicBezTo>
                      <a:pt x="12" y="15"/>
                      <a:pt x="11" y="15"/>
                      <a:pt x="11" y="14"/>
                    </a:cubicBezTo>
                    <a:cubicBezTo>
                      <a:pt x="9" y="12"/>
                      <a:pt x="9" y="11"/>
                      <a:pt x="7" y="10"/>
                    </a:cubicBezTo>
                    <a:cubicBezTo>
                      <a:pt x="5" y="9"/>
                      <a:pt x="8" y="9"/>
                      <a:pt x="6" y="8"/>
                    </a:cubicBezTo>
                    <a:cubicBezTo>
                      <a:pt x="3" y="7"/>
                      <a:pt x="4" y="8"/>
                      <a:pt x="5" y="8"/>
                    </a:cubicBezTo>
                    <a:cubicBezTo>
                      <a:pt x="6" y="9"/>
                      <a:pt x="6" y="10"/>
                      <a:pt x="4" y="9"/>
                    </a:cubicBezTo>
                    <a:cubicBezTo>
                      <a:pt x="2" y="8"/>
                      <a:pt x="2" y="8"/>
                      <a:pt x="2" y="6"/>
                    </a:cubicBezTo>
                    <a:cubicBezTo>
                      <a:pt x="3" y="6"/>
                      <a:pt x="2" y="5"/>
                      <a:pt x="2" y="4"/>
                    </a:cubicBezTo>
                    <a:cubicBezTo>
                      <a:pt x="2" y="3"/>
                      <a:pt x="0" y="3"/>
                      <a:pt x="1" y="3"/>
                    </a:cubicBezTo>
                    <a:cubicBezTo>
                      <a:pt x="2" y="2"/>
                      <a:pt x="3"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69" name="Chile"/>
              <p:cNvSpPr>
                <a:spLocks/>
              </p:cNvSpPr>
              <p:nvPr/>
            </p:nvSpPr>
            <p:spPr bwMode="auto">
              <a:xfrm>
                <a:off x="1930" y="2438"/>
                <a:ext cx="130" cy="479"/>
              </a:xfrm>
              <a:custGeom>
                <a:avLst/>
                <a:gdLst/>
                <a:ahLst/>
                <a:cxnLst>
                  <a:cxn ang="0">
                    <a:pos x="49" y="196"/>
                  </a:cxn>
                  <a:cxn ang="0">
                    <a:pos x="48" y="202"/>
                  </a:cxn>
                  <a:cxn ang="0">
                    <a:pos x="43" y="200"/>
                  </a:cxn>
                  <a:cxn ang="0">
                    <a:pos x="45" y="197"/>
                  </a:cxn>
                  <a:cxn ang="0">
                    <a:pos x="40" y="198"/>
                  </a:cxn>
                  <a:cxn ang="0">
                    <a:pos x="43" y="199"/>
                  </a:cxn>
                  <a:cxn ang="0">
                    <a:pos x="37" y="199"/>
                  </a:cxn>
                  <a:cxn ang="0">
                    <a:pos x="36" y="195"/>
                  </a:cxn>
                  <a:cxn ang="0">
                    <a:pos x="32" y="191"/>
                  </a:cxn>
                  <a:cxn ang="0">
                    <a:pos x="28" y="187"/>
                  </a:cxn>
                  <a:cxn ang="0">
                    <a:pos x="29" y="181"/>
                  </a:cxn>
                  <a:cxn ang="0">
                    <a:pos x="25" y="177"/>
                  </a:cxn>
                  <a:cxn ang="0">
                    <a:pos x="27" y="175"/>
                  </a:cxn>
                  <a:cxn ang="0">
                    <a:pos x="22" y="169"/>
                  </a:cxn>
                  <a:cxn ang="0">
                    <a:pos x="17" y="167"/>
                  </a:cxn>
                  <a:cxn ang="0">
                    <a:pos x="23" y="166"/>
                  </a:cxn>
                  <a:cxn ang="0">
                    <a:pos x="22" y="156"/>
                  </a:cxn>
                  <a:cxn ang="0">
                    <a:pos x="21" y="145"/>
                  </a:cxn>
                  <a:cxn ang="0">
                    <a:pos x="16" y="142"/>
                  </a:cxn>
                  <a:cxn ang="0">
                    <a:pos x="12" y="123"/>
                  </a:cxn>
                  <a:cxn ang="0">
                    <a:pos x="10" y="116"/>
                  </a:cxn>
                  <a:cxn ang="0">
                    <a:pos x="11" y="108"/>
                  </a:cxn>
                  <a:cxn ang="0">
                    <a:pos x="10" y="88"/>
                  </a:cxn>
                  <a:cxn ang="0">
                    <a:pos x="8" y="73"/>
                  </a:cxn>
                  <a:cxn ang="0">
                    <a:pos x="6" y="63"/>
                  </a:cxn>
                  <a:cxn ang="0">
                    <a:pos x="6" y="41"/>
                  </a:cxn>
                  <a:cxn ang="0">
                    <a:pos x="5" y="26"/>
                  </a:cxn>
                  <a:cxn ang="0">
                    <a:pos x="3" y="11"/>
                  </a:cxn>
                  <a:cxn ang="0">
                    <a:pos x="3" y="0"/>
                  </a:cxn>
                  <a:cxn ang="0">
                    <a:pos x="19" y="32"/>
                  </a:cxn>
                  <a:cxn ang="0">
                    <a:pos x="15" y="45"/>
                  </a:cxn>
                  <a:cxn ang="0">
                    <a:pos x="15" y="62"/>
                  </a:cxn>
                  <a:cxn ang="0">
                    <a:pos x="14" y="78"/>
                  </a:cxn>
                  <a:cxn ang="0">
                    <a:pos x="18" y="94"/>
                  </a:cxn>
                  <a:cxn ang="0">
                    <a:pos x="20" y="103"/>
                  </a:cxn>
                  <a:cxn ang="0">
                    <a:pos x="22" y="123"/>
                  </a:cxn>
                  <a:cxn ang="0">
                    <a:pos x="20" y="132"/>
                  </a:cxn>
                  <a:cxn ang="0">
                    <a:pos x="24" y="146"/>
                  </a:cxn>
                  <a:cxn ang="0">
                    <a:pos x="27" y="152"/>
                  </a:cxn>
                  <a:cxn ang="0">
                    <a:pos x="28" y="161"/>
                  </a:cxn>
                  <a:cxn ang="0">
                    <a:pos x="30" y="175"/>
                  </a:cxn>
                  <a:cxn ang="0">
                    <a:pos x="33" y="189"/>
                  </a:cxn>
                  <a:cxn ang="0">
                    <a:pos x="39" y="193"/>
                  </a:cxn>
                  <a:cxn ang="0">
                    <a:pos x="55" y="196"/>
                  </a:cxn>
                </a:cxnLst>
                <a:rect l="0" t="0" r="r" b="b"/>
                <a:pathLst>
                  <a:path w="55" h="203">
                    <a:moveTo>
                      <a:pt x="55" y="196"/>
                    </a:moveTo>
                    <a:cubicBezTo>
                      <a:pt x="53" y="195"/>
                      <a:pt x="53" y="196"/>
                      <a:pt x="52" y="195"/>
                    </a:cubicBezTo>
                    <a:cubicBezTo>
                      <a:pt x="50" y="194"/>
                      <a:pt x="50" y="197"/>
                      <a:pt x="49" y="196"/>
                    </a:cubicBezTo>
                    <a:cubicBezTo>
                      <a:pt x="48" y="196"/>
                      <a:pt x="49" y="197"/>
                      <a:pt x="48" y="197"/>
                    </a:cubicBezTo>
                    <a:cubicBezTo>
                      <a:pt x="46" y="197"/>
                      <a:pt x="48" y="197"/>
                      <a:pt x="47" y="199"/>
                    </a:cubicBezTo>
                    <a:cubicBezTo>
                      <a:pt x="47" y="200"/>
                      <a:pt x="47" y="200"/>
                      <a:pt x="48" y="202"/>
                    </a:cubicBezTo>
                    <a:cubicBezTo>
                      <a:pt x="48" y="203"/>
                      <a:pt x="46" y="203"/>
                      <a:pt x="45" y="202"/>
                    </a:cubicBezTo>
                    <a:cubicBezTo>
                      <a:pt x="43" y="202"/>
                      <a:pt x="42" y="202"/>
                      <a:pt x="42" y="201"/>
                    </a:cubicBezTo>
                    <a:cubicBezTo>
                      <a:pt x="42" y="200"/>
                      <a:pt x="43" y="200"/>
                      <a:pt x="43" y="200"/>
                    </a:cubicBezTo>
                    <a:cubicBezTo>
                      <a:pt x="44" y="200"/>
                      <a:pt x="44" y="202"/>
                      <a:pt x="44" y="201"/>
                    </a:cubicBezTo>
                    <a:cubicBezTo>
                      <a:pt x="45" y="201"/>
                      <a:pt x="44" y="200"/>
                      <a:pt x="45" y="199"/>
                    </a:cubicBezTo>
                    <a:cubicBezTo>
                      <a:pt x="46" y="199"/>
                      <a:pt x="46" y="198"/>
                      <a:pt x="45" y="197"/>
                    </a:cubicBezTo>
                    <a:cubicBezTo>
                      <a:pt x="44" y="196"/>
                      <a:pt x="43" y="195"/>
                      <a:pt x="41" y="197"/>
                    </a:cubicBezTo>
                    <a:cubicBezTo>
                      <a:pt x="40" y="198"/>
                      <a:pt x="41" y="196"/>
                      <a:pt x="39" y="197"/>
                    </a:cubicBezTo>
                    <a:cubicBezTo>
                      <a:pt x="38" y="197"/>
                      <a:pt x="39" y="197"/>
                      <a:pt x="40" y="198"/>
                    </a:cubicBezTo>
                    <a:cubicBezTo>
                      <a:pt x="42" y="199"/>
                      <a:pt x="42" y="197"/>
                      <a:pt x="42" y="197"/>
                    </a:cubicBezTo>
                    <a:cubicBezTo>
                      <a:pt x="43" y="198"/>
                      <a:pt x="44" y="196"/>
                      <a:pt x="45" y="197"/>
                    </a:cubicBezTo>
                    <a:cubicBezTo>
                      <a:pt x="45" y="199"/>
                      <a:pt x="44" y="198"/>
                      <a:pt x="43" y="199"/>
                    </a:cubicBezTo>
                    <a:cubicBezTo>
                      <a:pt x="42" y="201"/>
                      <a:pt x="40" y="200"/>
                      <a:pt x="41" y="201"/>
                    </a:cubicBezTo>
                    <a:cubicBezTo>
                      <a:pt x="41" y="202"/>
                      <a:pt x="38" y="201"/>
                      <a:pt x="38" y="199"/>
                    </a:cubicBezTo>
                    <a:cubicBezTo>
                      <a:pt x="38" y="198"/>
                      <a:pt x="36" y="200"/>
                      <a:pt x="37" y="199"/>
                    </a:cubicBezTo>
                    <a:cubicBezTo>
                      <a:pt x="37" y="198"/>
                      <a:pt x="35" y="198"/>
                      <a:pt x="36" y="197"/>
                    </a:cubicBezTo>
                    <a:cubicBezTo>
                      <a:pt x="37" y="196"/>
                      <a:pt x="35" y="197"/>
                      <a:pt x="34" y="196"/>
                    </a:cubicBezTo>
                    <a:cubicBezTo>
                      <a:pt x="33" y="194"/>
                      <a:pt x="35" y="196"/>
                      <a:pt x="36" y="195"/>
                    </a:cubicBezTo>
                    <a:cubicBezTo>
                      <a:pt x="37" y="195"/>
                      <a:pt x="36" y="193"/>
                      <a:pt x="34" y="191"/>
                    </a:cubicBezTo>
                    <a:cubicBezTo>
                      <a:pt x="34" y="193"/>
                      <a:pt x="37" y="195"/>
                      <a:pt x="35" y="195"/>
                    </a:cubicBezTo>
                    <a:cubicBezTo>
                      <a:pt x="34" y="195"/>
                      <a:pt x="32" y="192"/>
                      <a:pt x="32" y="191"/>
                    </a:cubicBezTo>
                    <a:cubicBezTo>
                      <a:pt x="32" y="191"/>
                      <a:pt x="30" y="191"/>
                      <a:pt x="30" y="190"/>
                    </a:cubicBezTo>
                    <a:cubicBezTo>
                      <a:pt x="29" y="189"/>
                      <a:pt x="31" y="189"/>
                      <a:pt x="31" y="189"/>
                    </a:cubicBezTo>
                    <a:cubicBezTo>
                      <a:pt x="30" y="189"/>
                      <a:pt x="30" y="188"/>
                      <a:pt x="28" y="187"/>
                    </a:cubicBezTo>
                    <a:cubicBezTo>
                      <a:pt x="26" y="186"/>
                      <a:pt x="27" y="187"/>
                      <a:pt x="27" y="185"/>
                    </a:cubicBezTo>
                    <a:cubicBezTo>
                      <a:pt x="28" y="183"/>
                      <a:pt x="30" y="187"/>
                      <a:pt x="30" y="185"/>
                    </a:cubicBezTo>
                    <a:cubicBezTo>
                      <a:pt x="30" y="183"/>
                      <a:pt x="29" y="185"/>
                      <a:pt x="29" y="181"/>
                    </a:cubicBezTo>
                    <a:cubicBezTo>
                      <a:pt x="28" y="184"/>
                      <a:pt x="27" y="184"/>
                      <a:pt x="27" y="183"/>
                    </a:cubicBezTo>
                    <a:cubicBezTo>
                      <a:pt x="26" y="181"/>
                      <a:pt x="26" y="183"/>
                      <a:pt x="26" y="181"/>
                    </a:cubicBezTo>
                    <a:cubicBezTo>
                      <a:pt x="25" y="178"/>
                      <a:pt x="25" y="179"/>
                      <a:pt x="25" y="177"/>
                    </a:cubicBezTo>
                    <a:cubicBezTo>
                      <a:pt x="23" y="179"/>
                      <a:pt x="25" y="178"/>
                      <a:pt x="24" y="176"/>
                    </a:cubicBezTo>
                    <a:cubicBezTo>
                      <a:pt x="22" y="175"/>
                      <a:pt x="22" y="175"/>
                      <a:pt x="23" y="175"/>
                    </a:cubicBezTo>
                    <a:cubicBezTo>
                      <a:pt x="24" y="175"/>
                      <a:pt x="24" y="174"/>
                      <a:pt x="27" y="175"/>
                    </a:cubicBezTo>
                    <a:cubicBezTo>
                      <a:pt x="25" y="171"/>
                      <a:pt x="25" y="176"/>
                      <a:pt x="23" y="174"/>
                    </a:cubicBezTo>
                    <a:cubicBezTo>
                      <a:pt x="22" y="173"/>
                      <a:pt x="21" y="174"/>
                      <a:pt x="22" y="172"/>
                    </a:cubicBezTo>
                    <a:cubicBezTo>
                      <a:pt x="23" y="169"/>
                      <a:pt x="23" y="169"/>
                      <a:pt x="22" y="169"/>
                    </a:cubicBezTo>
                    <a:cubicBezTo>
                      <a:pt x="21" y="168"/>
                      <a:pt x="19" y="170"/>
                      <a:pt x="18" y="168"/>
                    </a:cubicBezTo>
                    <a:cubicBezTo>
                      <a:pt x="18" y="167"/>
                      <a:pt x="18" y="168"/>
                      <a:pt x="18" y="169"/>
                    </a:cubicBezTo>
                    <a:cubicBezTo>
                      <a:pt x="17" y="168"/>
                      <a:pt x="15" y="169"/>
                      <a:pt x="17" y="167"/>
                    </a:cubicBezTo>
                    <a:cubicBezTo>
                      <a:pt x="18" y="165"/>
                      <a:pt x="18" y="167"/>
                      <a:pt x="19" y="165"/>
                    </a:cubicBezTo>
                    <a:cubicBezTo>
                      <a:pt x="19" y="164"/>
                      <a:pt x="17" y="165"/>
                      <a:pt x="19" y="164"/>
                    </a:cubicBezTo>
                    <a:cubicBezTo>
                      <a:pt x="22" y="162"/>
                      <a:pt x="23" y="166"/>
                      <a:pt x="23" y="166"/>
                    </a:cubicBezTo>
                    <a:cubicBezTo>
                      <a:pt x="24" y="165"/>
                      <a:pt x="23" y="164"/>
                      <a:pt x="25" y="163"/>
                    </a:cubicBezTo>
                    <a:cubicBezTo>
                      <a:pt x="26" y="162"/>
                      <a:pt x="24" y="162"/>
                      <a:pt x="23" y="160"/>
                    </a:cubicBezTo>
                    <a:cubicBezTo>
                      <a:pt x="21" y="157"/>
                      <a:pt x="23" y="157"/>
                      <a:pt x="22" y="156"/>
                    </a:cubicBezTo>
                    <a:cubicBezTo>
                      <a:pt x="22" y="153"/>
                      <a:pt x="24" y="155"/>
                      <a:pt x="22" y="153"/>
                    </a:cubicBezTo>
                    <a:cubicBezTo>
                      <a:pt x="21" y="150"/>
                      <a:pt x="24" y="150"/>
                      <a:pt x="22" y="148"/>
                    </a:cubicBezTo>
                    <a:cubicBezTo>
                      <a:pt x="20" y="146"/>
                      <a:pt x="22" y="146"/>
                      <a:pt x="21" y="145"/>
                    </a:cubicBezTo>
                    <a:cubicBezTo>
                      <a:pt x="20" y="144"/>
                      <a:pt x="21" y="143"/>
                      <a:pt x="20" y="142"/>
                    </a:cubicBezTo>
                    <a:cubicBezTo>
                      <a:pt x="18" y="141"/>
                      <a:pt x="18" y="143"/>
                      <a:pt x="17" y="142"/>
                    </a:cubicBezTo>
                    <a:cubicBezTo>
                      <a:pt x="16" y="141"/>
                      <a:pt x="16" y="143"/>
                      <a:pt x="16" y="142"/>
                    </a:cubicBezTo>
                    <a:cubicBezTo>
                      <a:pt x="14" y="139"/>
                      <a:pt x="17" y="139"/>
                      <a:pt x="14" y="135"/>
                    </a:cubicBezTo>
                    <a:cubicBezTo>
                      <a:pt x="12" y="132"/>
                      <a:pt x="18" y="134"/>
                      <a:pt x="14" y="128"/>
                    </a:cubicBezTo>
                    <a:cubicBezTo>
                      <a:pt x="12" y="125"/>
                      <a:pt x="13" y="123"/>
                      <a:pt x="12" y="123"/>
                    </a:cubicBezTo>
                    <a:cubicBezTo>
                      <a:pt x="11" y="122"/>
                      <a:pt x="14" y="122"/>
                      <a:pt x="11" y="120"/>
                    </a:cubicBezTo>
                    <a:cubicBezTo>
                      <a:pt x="9" y="119"/>
                      <a:pt x="8" y="118"/>
                      <a:pt x="9" y="116"/>
                    </a:cubicBezTo>
                    <a:cubicBezTo>
                      <a:pt x="10" y="114"/>
                      <a:pt x="10" y="115"/>
                      <a:pt x="10" y="116"/>
                    </a:cubicBezTo>
                    <a:cubicBezTo>
                      <a:pt x="9" y="117"/>
                      <a:pt x="12" y="118"/>
                      <a:pt x="11" y="115"/>
                    </a:cubicBezTo>
                    <a:cubicBezTo>
                      <a:pt x="10" y="112"/>
                      <a:pt x="12" y="113"/>
                      <a:pt x="11" y="112"/>
                    </a:cubicBezTo>
                    <a:cubicBezTo>
                      <a:pt x="10" y="109"/>
                      <a:pt x="12" y="111"/>
                      <a:pt x="11" y="108"/>
                    </a:cubicBezTo>
                    <a:cubicBezTo>
                      <a:pt x="10" y="105"/>
                      <a:pt x="13" y="107"/>
                      <a:pt x="12" y="103"/>
                    </a:cubicBezTo>
                    <a:cubicBezTo>
                      <a:pt x="11" y="99"/>
                      <a:pt x="13" y="99"/>
                      <a:pt x="12" y="96"/>
                    </a:cubicBezTo>
                    <a:cubicBezTo>
                      <a:pt x="11" y="93"/>
                      <a:pt x="12" y="93"/>
                      <a:pt x="10" y="88"/>
                    </a:cubicBezTo>
                    <a:cubicBezTo>
                      <a:pt x="8" y="83"/>
                      <a:pt x="7" y="76"/>
                      <a:pt x="6" y="75"/>
                    </a:cubicBezTo>
                    <a:cubicBezTo>
                      <a:pt x="6" y="73"/>
                      <a:pt x="7" y="75"/>
                      <a:pt x="8" y="75"/>
                    </a:cubicBezTo>
                    <a:cubicBezTo>
                      <a:pt x="8" y="74"/>
                      <a:pt x="7" y="74"/>
                      <a:pt x="8" y="73"/>
                    </a:cubicBezTo>
                    <a:cubicBezTo>
                      <a:pt x="8" y="72"/>
                      <a:pt x="9" y="74"/>
                      <a:pt x="9" y="73"/>
                    </a:cubicBezTo>
                    <a:cubicBezTo>
                      <a:pt x="9" y="71"/>
                      <a:pt x="8" y="73"/>
                      <a:pt x="8" y="71"/>
                    </a:cubicBezTo>
                    <a:cubicBezTo>
                      <a:pt x="8" y="68"/>
                      <a:pt x="5" y="72"/>
                      <a:pt x="6" y="63"/>
                    </a:cubicBezTo>
                    <a:cubicBezTo>
                      <a:pt x="7" y="58"/>
                      <a:pt x="7" y="55"/>
                      <a:pt x="7" y="52"/>
                    </a:cubicBezTo>
                    <a:cubicBezTo>
                      <a:pt x="7" y="46"/>
                      <a:pt x="8" y="46"/>
                      <a:pt x="7" y="45"/>
                    </a:cubicBezTo>
                    <a:cubicBezTo>
                      <a:pt x="6" y="43"/>
                      <a:pt x="8" y="44"/>
                      <a:pt x="6" y="41"/>
                    </a:cubicBezTo>
                    <a:cubicBezTo>
                      <a:pt x="5" y="38"/>
                      <a:pt x="7" y="38"/>
                      <a:pt x="5" y="35"/>
                    </a:cubicBezTo>
                    <a:cubicBezTo>
                      <a:pt x="3" y="33"/>
                      <a:pt x="5" y="36"/>
                      <a:pt x="5" y="30"/>
                    </a:cubicBezTo>
                    <a:cubicBezTo>
                      <a:pt x="5" y="25"/>
                      <a:pt x="4" y="29"/>
                      <a:pt x="5" y="26"/>
                    </a:cubicBezTo>
                    <a:cubicBezTo>
                      <a:pt x="6" y="22"/>
                      <a:pt x="5" y="24"/>
                      <a:pt x="4" y="20"/>
                    </a:cubicBezTo>
                    <a:cubicBezTo>
                      <a:pt x="3" y="17"/>
                      <a:pt x="5" y="20"/>
                      <a:pt x="4" y="17"/>
                    </a:cubicBezTo>
                    <a:cubicBezTo>
                      <a:pt x="3" y="15"/>
                      <a:pt x="4" y="12"/>
                      <a:pt x="3" y="11"/>
                    </a:cubicBezTo>
                    <a:cubicBezTo>
                      <a:pt x="1" y="8"/>
                      <a:pt x="3" y="9"/>
                      <a:pt x="1" y="7"/>
                    </a:cubicBezTo>
                    <a:cubicBezTo>
                      <a:pt x="0" y="4"/>
                      <a:pt x="1" y="4"/>
                      <a:pt x="0" y="3"/>
                    </a:cubicBezTo>
                    <a:cubicBezTo>
                      <a:pt x="5" y="2"/>
                      <a:pt x="0" y="1"/>
                      <a:pt x="3" y="0"/>
                    </a:cubicBezTo>
                    <a:cubicBezTo>
                      <a:pt x="8" y="5"/>
                      <a:pt x="5" y="4"/>
                      <a:pt x="9" y="10"/>
                    </a:cubicBezTo>
                    <a:cubicBezTo>
                      <a:pt x="11" y="13"/>
                      <a:pt x="9" y="16"/>
                      <a:pt x="12" y="19"/>
                    </a:cubicBezTo>
                    <a:cubicBezTo>
                      <a:pt x="17" y="28"/>
                      <a:pt x="12" y="34"/>
                      <a:pt x="19" y="32"/>
                    </a:cubicBezTo>
                    <a:cubicBezTo>
                      <a:pt x="19" y="32"/>
                      <a:pt x="20" y="33"/>
                      <a:pt x="20" y="34"/>
                    </a:cubicBezTo>
                    <a:cubicBezTo>
                      <a:pt x="19" y="38"/>
                      <a:pt x="20" y="39"/>
                      <a:pt x="17" y="41"/>
                    </a:cubicBezTo>
                    <a:cubicBezTo>
                      <a:pt x="12" y="44"/>
                      <a:pt x="17" y="42"/>
                      <a:pt x="15" y="45"/>
                    </a:cubicBezTo>
                    <a:cubicBezTo>
                      <a:pt x="13" y="51"/>
                      <a:pt x="19" y="51"/>
                      <a:pt x="16" y="54"/>
                    </a:cubicBezTo>
                    <a:cubicBezTo>
                      <a:pt x="18" y="55"/>
                      <a:pt x="19" y="55"/>
                      <a:pt x="17" y="58"/>
                    </a:cubicBezTo>
                    <a:cubicBezTo>
                      <a:pt x="16" y="60"/>
                      <a:pt x="17" y="60"/>
                      <a:pt x="15" y="62"/>
                    </a:cubicBezTo>
                    <a:cubicBezTo>
                      <a:pt x="14" y="64"/>
                      <a:pt x="16" y="64"/>
                      <a:pt x="14" y="66"/>
                    </a:cubicBezTo>
                    <a:cubicBezTo>
                      <a:pt x="13" y="68"/>
                      <a:pt x="15" y="71"/>
                      <a:pt x="14" y="73"/>
                    </a:cubicBezTo>
                    <a:cubicBezTo>
                      <a:pt x="13" y="75"/>
                      <a:pt x="15" y="75"/>
                      <a:pt x="14" y="78"/>
                    </a:cubicBezTo>
                    <a:cubicBezTo>
                      <a:pt x="12" y="82"/>
                      <a:pt x="14" y="86"/>
                      <a:pt x="14" y="86"/>
                    </a:cubicBezTo>
                    <a:cubicBezTo>
                      <a:pt x="15" y="86"/>
                      <a:pt x="17" y="87"/>
                      <a:pt x="16" y="88"/>
                    </a:cubicBezTo>
                    <a:cubicBezTo>
                      <a:pt x="14" y="90"/>
                      <a:pt x="18" y="91"/>
                      <a:pt x="18" y="94"/>
                    </a:cubicBezTo>
                    <a:cubicBezTo>
                      <a:pt x="18" y="97"/>
                      <a:pt x="18" y="97"/>
                      <a:pt x="19" y="96"/>
                    </a:cubicBezTo>
                    <a:cubicBezTo>
                      <a:pt x="20" y="95"/>
                      <a:pt x="21" y="96"/>
                      <a:pt x="20" y="98"/>
                    </a:cubicBezTo>
                    <a:cubicBezTo>
                      <a:pt x="19" y="100"/>
                      <a:pt x="22" y="101"/>
                      <a:pt x="20" y="103"/>
                    </a:cubicBezTo>
                    <a:cubicBezTo>
                      <a:pt x="21" y="105"/>
                      <a:pt x="22" y="106"/>
                      <a:pt x="20" y="108"/>
                    </a:cubicBezTo>
                    <a:cubicBezTo>
                      <a:pt x="17" y="111"/>
                      <a:pt x="19" y="112"/>
                      <a:pt x="19" y="116"/>
                    </a:cubicBezTo>
                    <a:cubicBezTo>
                      <a:pt x="19" y="119"/>
                      <a:pt x="23" y="120"/>
                      <a:pt x="22" y="123"/>
                    </a:cubicBezTo>
                    <a:cubicBezTo>
                      <a:pt x="21" y="125"/>
                      <a:pt x="19" y="123"/>
                      <a:pt x="21" y="126"/>
                    </a:cubicBezTo>
                    <a:cubicBezTo>
                      <a:pt x="22" y="128"/>
                      <a:pt x="19" y="127"/>
                      <a:pt x="20" y="129"/>
                    </a:cubicBezTo>
                    <a:cubicBezTo>
                      <a:pt x="21" y="131"/>
                      <a:pt x="19" y="130"/>
                      <a:pt x="20" y="132"/>
                    </a:cubicBezTo>
                    <a:cubicBezTo>
                      <a:pt x="20" y="138"/>
                      <a:pt x="24" y="140"/>
                      <a:pt x="23" y="141"/>
                    </a:cubicBezTo>
                    <a:cubicBezTo>
                      <a:pt x="21" y="142"/>
                      <a:pt x="23" y="142"/>
                      <a:pt x="23" y="144"/>
                    </a:cubicBezTo>
                    <a:cubicBezTo>
                      <a:pt x="22" y="146"/>
                      <a:pt x="25" y="144"/>
                      <a:pt x="24" y="146"/>
                    </a:cubicBezTo>
                    <a:cubicBezTo>
                      <a:pt x="23" y="148"/>
                      <a:pt x="27" y="146"/>
                      <a:pt x="25" y="149"/>
                    </a:cubicBezTo>
                    <a:cubicBezTo>
                      <a:pt x="24" y="151"/>
                      <a:pt x="24" y="152"/>
                      <a:pt x="26" y="151"/>
                    </a:cubicBezTo>
                    <a:cubicBezTo>
                      <a:pt x="27" y="150"/>
                      <a:pt x="27" y="150"/>
                      <a:pt x="27" y="152"/>
                    </a:cubicBezTo>
                    <a:cubicBezTo>
                      <a:pt x="26" y="154"/>
                      <a:pt x="25" y="153"/>
                      <a:pt x="26" y="155"/>
                    </a:cubicBezTo>
                    <a:cubicBezTo>
                      <a:pt x="26" y="157"/>
                      <a:pt x="30" y="157"/>
                      <a:pt x="29" y="158"/>
                    </a:cubicBezTo>
                    <a:cubicBezTo>
                      <a:pt x="28" y="159"/>
                      <a:pt x="28" y="160"/>
                      <a:pt x="28" y="161"/>
                    </a:cubicBezTo>
                    <a:cubicBezTo>
                      <a:pt x="27" y="162"/>
                      <a:pt x="31" y="161"/>
                      <a:pt x="30" y="165"/>
                    </a:cubicBezTo>
                    <a:cubicBezTo>
                      <a:pt x="29" y="170"/>
                      <a:pt x="32" y="171"/>
                      <a:pt x="31" y="172"/>
                    </a:cubicBezTo>
                    <a:cubicBezTo>
                      <a:pt x="29" y="174"/>
                      <a:pt x="31" y="172"/>
                      <a:pt x="30" y="175"/>
                    </a:cubicBezTo>
                    <a:cubicBezTo>
                      <a:pt x="29" y="177"/>
                      <a:pt x="33" y="177"/>
                      <a:pt x="31" y="179"/>
                    </a:cubicBezTo>
                    <a:cubicBezTo>
                      <a:pt x="30" y="181"/>
                      <a:pt x="33" y="181"/>
                      <a:pt x="32" y="183"/>
                    </a:cubicBezTo>
                    <a:cubicBezTo>
                      <a:pt x="31" y="184"/>
                      <a:pt x="32" y="188"/>
                      <a:pt x="33" y="189"/>
                    </a:cubicBezTo>
                    <a:cubicBezTo>
                      <a:pt x="34" y="189"/>
                      <a:pt x="35" y="186"/>
                      <a:pt x="36" y="187"/>
                    </a:cubicBezTo>
                    <a:cubicBezTo>
                      <a:pt x="38" y="189"/>
                      <a:pt x="36" y="189"/>
                      <a:pt x="37" y="191"/>
                    </a:cubicBezTo>
                    <a:cubicBezTo>
                      <a:pt x="38" y="192"/>
                      <a:pt x="37" y="193"/>
                      <a:pt x="39" y="193"/>
                    </a:cubicBezTo>
                    <a:cubicBezTo>
                      <a:pt x="41" y="193"/>
                      <a:pt x="41" y="194"/>
                      <a:pt x="41" y="194"/>
                    </a:cubicBezTo>
                    <a:cubicBezTo>
                      <a:pt x="49" y="194"/>
                      <a:pt x="49" y="194"/>
                      <a:pt x="49" y="194"/>
                    </a:cubicBezTo>
                    <a:cubicBezTo>
                      <a:pt x="50" y="195"/>
                      <a:pt x="51" y="193"/>
                      <a:pt x="55" y="1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0" name="Freeform 25"/>
              <p:cNvSpPr>
                <a:spLocks/>
              </p:cNvSpPr>
              <p:nvPr/>
            </p:nvSpPr>
            <p:spPr bwMode="auto">
              <a:xfrm>
                <a:off x="2036" y="2898"/>
                <a:ext cx="33" cy="36"/>
              </a:xfrm>
              <a:custGeom>
                <a:avLst/>
                <a:gdLst/>
                <a:ahLst/>
                <a:cxnLst>
                  <a:cxn ang="0">
                    <a:pos x="14" y="12"/>
                  </a:cxn>
                  <a:cxn ang="0">
                    <a:pos x="12" y="12"/>
                  </a:cxn>
                  <a:cxn ang="0">
                    <a:pos x="9" y="11"/>
                  </a:cxn>
                  <a:cxn ang="0">
                    <a:pos x="8" y="11"/>
                  </a:cxn>
                  <a:cxn ang="0">
                    <a:pos x="6" y="11"/>
                  </a:cxn>
                  <a:cxn ang="0">
                    <a:pos x="8" y="12"/>
                  </a:cxn>
                  <a:cxn ang="0">
                    <a:pos x="7" y="13"/>
                  </a:cxn>
                  <a:cxn ang="0">
                    <a:pos x="9" y="14"/>
                  </a:cxn>
                  <a:cxn ang="0">
                    <a:pos x="7" y="14"/>
                  </a:cxn>
                  <a:cxn ang="0">
                    <a:pos x="6" y="13"/>
                  </a:cxn>
                  <a:cxn ang="0">
                    <a:pos x="5" y="12"/>
                  </a:cxn>
                  <a:cxn ang="0">
                    <a:pos x="6" y="12"/>
                  </a:cxn>
                  <a:cxn ang="0">
                    <a:pos x="5" y="11"/>
                  </a:cxn>
                  <a:cxn ang="0">
                    <a:pos x="4" y="11"/>
                  </a:cxn>
                  <a:cxn ang="0">
                    <a:pos x="3" y="11"/>
                  </a:cxn>
                  <a:cxn ang="0">
                    <a:pos x="2" y="10"/>
                  </a:cxn>
                  <a:cxn ang="0">
                    <a:pos x="2" y="12"/>
                  </a:cxn>
                  <a:cxn ang="0">
                    <a:pos x="1" y="11"/>
                  </a:cxn>
                  <a:cxn ang="0">
                    <a:pos x="0" y="11"/>
                  </a:cxn>
                  <a:cxn ang="0">
                    <a:pos x="2" y="10"/>
                  </a:cxn>
                  <a:cxn ang="0">
                    <a:pos x="3" y="10"/>
                  </a:cxn>
                  <a:cxn ang="0">
                    <a:pos x="4" y="9"/>
                  </a:cxn>
                  <a:cxn ang="0">
                    <a:pos x="5" y="10"/>
                  </a:cxn>
                  <a:cxn ang="0">
                    <a:pos x="5" y="10"/>
                  </a:cxn>
                  <a:cxn ang="0">
                    <a:pos x="4" y="8"/>
                  </a:cxn>
                  <a:cxn ang="0">
                    <a:pos x="4" y="7"/>
                  </a:cxn>
                  <a:cxn ang="0">
                    <a:pos x="4" y="6"/>
                  </a:cxn>
                  <a:cxn ang="0">
                    <a:pos x="5" y="6"/>
                  </a:cxn>
                  <a:cxn ang="0">
                    <a:pos x="5" y="8"/>
                  </a:cxn>
                  <a:cxn ang="0">
                    <a:pos x="6" y="9"/>
                  </a:cxn>
                  <a:cxn ang="0">
                    <a:pos x="6" y="9"/>
                  </a:cxn>
                  <a:cxn ang="0">
                    <a:pos x="7" y="10"/>
                  </a:cxn>
                  <a:cxn ang="0">
                    <a:pos x="7" y="9"/>
                  </a:cxn>
                  <a:cxn ang="0">
                    <a:pos x="8" y="9"/>
                  </a:cxn>
                  <a:cxn ang="0">
                    <a:pos x="9" y="9"/>
                  </a:cxn>
                  <a:cxn ang="0">
                    <a:pos x="10" y="9"/>
                  </a:cxn>
                  <a:cxn ang="0">
                    <a:pos x="11" y="10"/>
                  </a:cxn>
                  <a:cxn ang="0">
                    <a:pos x="12" y="9"/>
                  </a:cxn>
                  <a:cxn ang="0">
                    <a:pos x="7" y="8"/>
                  </a:cxn>
                  <a:cxn ang="0">
                    <a:pos x="6" y="6"/>
                  </a:cxn>
                  <a:cxn ang="0">
                    <a:pos x="8" y="5"/>
                  </a:cxn>
                  <a:cxn ang="0">
                    <a:pos x="6" y="5"/>
                  </a:cxn>
                  <a:cxn ang="0">
                    <a:pos x="4" y="4"/>
                  </a:cxn>
                  <a:cxn ang="0">
                    <a:pos x="4" y="4"/>
                  </a:cxn>
                  <a:cxn ang="0">
                    <a:pos x="4" y="3"/>
                  </a:cxn>
                  <a:cxn ang="0">
                    <a:pos x="5" y="2"/>
                  </a:cxn>
                  <a:cxn ang="0">
                    <a:pos x="6" y="3"/>
                  </a:cxn>
                  <a:cxn ang="0">
                    <a:pos x="6" y="2"/>
                  </a:cxn>
                  <a:cxn ang="0">
                    <a:pos x="7" y="1"/>
                  </a:cxn>
                  <a:cxn ang="0">
                    <a:pos x="9" y="2"/>
                  </a:cxn>
                  <a:cxn ang="0">
                    <a:pos x="10" y="2"/>
                  </a:cxn>
                  <a:cxn ang="0">
                    <a:pos x="14" y="12"/>
                  </a:cxn>
                </a:cxnLst>
                <a:rect l="0" t="0" r="r" b="b"/>
                <a:pathLst>
                  <a:path w="14" h="15">
                    <a:moveTo>
                      <a:pt x="14" y="12"/>
                    </a:moveTo>
                    <a:cubicBezTo>
                      <a:pt x="14" y="12"/>
                      <a:pt x="13" y="12"/>
                      <a:pt x="12" y="12"/>
                    </a:cubicBezTo>
                    <a:cubicBezTo>
                      <a:pt x="11" y="12"/>
                      <a:pt x="10" y="11"/>
                      <a:pt x="9" y="11"/>
                    </a:cubicBezTo>
                    <a:cubicBezTo>
                      <a:pt x="9" y="11"/>
                      <a:pt x="9" y="12"/>
                      <a:pt x="8" y="11"/>
                    </a:cubicBezTo>
                    <a:cubicBezTo>
                      <a:pt x="7" y="11"/>
                      <a:pt x="6" y="11"/>
                      <a:pt x="6" y="11"/>
                    </a:cubicBezTo>
                    <a:cubicBezTo>
                      <a:pt x="6" y="11"/>
                      <a:pt x="8" y="11"/>
                      <a:pt x="8" y="12"/>
                    </a:cubicBezTo>
                    <a:cubicBezTo>
                      <a:pt x="7" y="13"/>
                      <a:pt x="7" y="12"/>
                      <a:pt x="7" y="13"/>
                    </a:cubicBezTo>
                    <a:cubicBezTo>
                      <a:pt x="7" y="13"/>
                      <a:pt x="9" y="13"/>
                      <a:pt x="9" y="14"/>
                    </a:cubicBezTo>
                    <a:cubicBezTo>
                      <a:pt x="9" y="15"/>
                      <a:pt x="8" y="13"/>
                      <a:pt x="7" y="14"/>
                    </a:cubicBezTo>
                    <a:cubicBezTo>
                      <a:pt x="7" y="14"/>
                      <a:pt x="7" y="14"/>
                      <a:pt x="6" y="13"/>
                    </a:cubicBezTo>
                    <a:cubicBezTo>
                      <a:pt x="6" y="13"/>
                      <a:pt x="5" y="13"/>
                      <a:pt x="5" y="12"/>
                    </a:cubicBezTo>
                    <a:cubicBezTo>
                      <a:pt x="6" y="12"/>
                      <a:pt x="6" y="13"/>
                      <a:pt x="6" y="12"/>
                    </a:cubicBezTo>
                    <a:cubicBezTo>
                      <a:pt x="6" y="12"/>
                      <a:pt x="5" y="11"/>
                      <a:pt x="5" y="11"/>
                    </a:cubicBezTo>
                    <a:cubicBezTo>
                      <a:pt x="5" y="11"/>
                      <a:pt x="4" y="12"/>
                      <a:pt x="4" y="11"/>
                    </a:cubicBezTo>
                    <a:cubicBezTo>
                      <a:pt x="4" y="10"/>
                      <a:pt x="3" y="11"/>
                      <a:pt x="3" y="11"/>
                    </a:cubicBezTo>
                    <a:cubicBezTo>
                      <a:pt x="2" y="12"/>
                      <a:pt x="3" y="10"/>
                      <a:pt x="2" y="10"/>
                    </a:cubicBezTo>
                    <a:cubicBezTo>
                      <a:pt x="2" y="10"/>
                      <a:pt x="2" y="12"/>
                      <a:pt x="2" y="12"/>
                    </a:cubicBezTo>
                    <a:cubicBezTo>
                      <a:pt x="1" y="12"/>
                      <a:pt x="1" y="11"/>
                      <a:pt x="1" y="11"/>
                    </a:cubicBezTo>
                    <a:cubicBezTo>
                      <a:pt x="0" y="11"/>
                      <a:pt x="0" y="11"/>
                      <a:pt x="0" y="11"/>
                    </a:cubicBezTo>
                    <a:cubicBezTo>
                      <a:pt x="1" y="10"/>
                      <a:pt x="2" y="9"/>
                      <a:pt x="2" y="10"/>
                    </a:cubicBezTo>
                    <a:cubicBezTo>
                      <a:pt x="2" y="10"/>
                      <a:pt x="2" y="9"/>
                      <a:pt x="3" y="10"/>
                    </a:cubicBezTo>
                    <a:cubicBezTo>
                      <a:pt x="3" y="10"/>
                      <a:pt x="4" y="9"/>
                      <a:pt x="4" y="9"/>
                    </a:cubicBezTo>
                    <a:cubicBezTo>
                      <a:pt x="5" y="9"/>
                      <a:pt x="4" y="10"/>
                      <a:pt x="5" y="10"/>
                    </a:cubicBezTo>
                    <a:cubicBezTo>
                      <a:pt x="5" y="10"/>
                      <a:pt x="6" y="11"/>
                      <a:pt x="5" y="10"/>
                    </a:cubicBezTo>
                    <a:cubicBezTo>
                      <a:pt x="5" y="9"/>
                      <a:pt x="3" y="8"/>
                      <a:pt x="4" y="8"/>
                    </a:cubicBezTo>
                    <a:cubicBezTo>
                      <a:pt x="4" y="8"/>
                      <a:pt x="2" y="7"/>
                      <a:pt x="4" y="7"/>
                    </a:cubicBezTo>
                    <a:cubicBezTo>
                      <a:pt x="5" y="7"/>
                      <a:pt x="3" y="6"/>
                      <a:pt x="4" y="6"/>
                    </a:cubicBezTo>
                    <a:cubicBezTo>
                      <a:pt x="4" y="5"/>
                      <a:pt x="4" y="5"/>
                      <a:pt x="5" y="6"/>
                    </a:cubicBezTo>
                    <a:cubicBezTo>
                      <a:pt x="6" y="8"/>
                      <a:pt x="4" y="7"/>
                      <a:pt x="5" y="8"/>
                    </a:cubicBezTo>
                    <a:cubicBezTo>
                      <a:pt x="5" y="8"/>
                      <a:pt x="5" y="9"/>
                      <a:pt x="6" y="9"/>
                    </a:cubicBezTo>
                    <a:cubicBezTo>
                      <a:pt x="6" y="9"/>
                      <a:pt x="7" y="9"/>
                      <a:pt x="6" y="9"/>
                    </a:cubicBezTo>
                    <a:cubicBezTo>
                      <a:pt x="7" y="9"/>
                      <a:pt x="6" y="10"/>
                      <a:pt x="7" y="10"/>
                    </a:cubicBezTo>
                    <a:cubicBezTo>
                      <a:pt x="8" y="10"/>
                      <a:pt x="7" y="10"/>
                      <a:pt x="7" y="9"/>
                    </a:cubicBezTo>
                    <a:cubicBezTo>
                      <a:pt x="7" y="8"/>
                      <a:pt x="8" y="8"/>
                      <a:pt x="8" y="9"/>
                    </a:cubicBezTo>
                    <a:cubicBezTo>
                      <a:pt x="9" y="10"/>
                      <a:pt x="9" y="8"/>
                      <a:pt x="9" y="9"/>
                    </a:cubicBezTo>
                    <a:cubicBezTo>
                      <a:pt x="10" y="9"/>
                      <a:pt x="10" y="8"/>
                      <a:pt x="10" y="9"/>
                    </a:cubicBezTo>
                    <a:cubicBezTo>
                      <a:pt x="11" y="9"/>
                      <a:pt x="10" y="9"/>
                      <a:pt x="11" y="10"/>
                    </a:cubicBezTo>
                    <a:cubicBezTo>
                      <a:pt x="11" y="9"/>
                      <a:pt x="11" y="9"/>
                      <a:pt x="12" y="9"/>
                    </a:cubicBezTo>
                    <a:cubicBezTo>
                      <a:pt x="11" y="8"/>
                      <a:pt x="8" y="8"/>
                      <a:pt x="7" y="8"/>
                    </a:cubicBezTo>
                    <a:cubicBezTo>
                      <a:pt x="6" y="8"/>
                      <a:pt x="6" y="6"/>
                      <a:pt x="6" y="6"/>
                    </a:cubicBezTo>
                    <a:cubicBezTo>
                      <a:pt x="6" y="5"/>
                      <a:pt x="8" y="6"/>
                      <a:pt x="8" y="5"/>
                    </a:cubicBezTo>
                    <a:cubicBezTo>
                      <a:pt x="8" y="5"/>
                      <a:pt x="7" y="4"/>
                      <a:pt x="6" y="5"/>
                    </a:cubicBezTo>
                    <a:cubicBezTo>
                      <a:pt x="5" y="5"/>
                      <a:pt x="4" y="5"/>
                      <a:pt x="4" y="4"/>
                    </a:cubicBezTo>
                    <a:cubicBezTo>
                      <a:pt x="4" y="4"/>
                      <a:pt x="4" y="4"/>
                      <a:pt x="4" y="4"/>
                    </a:cubicBezTo>
                    <a:cubicBezTo>
                      <a:pt x="5" y="3"/>
                      <a:pt x="6" y="3"/>
                      <a:pt x="4" y="3"/>
                    </a:cubicBezTo>
                    <a:cubicBezTo>
                      <a:pt x="4" y="2"/>
                      <a:pt x="4" y="2"/>
                      <a:pt x="5" y="2"/>
                    </a:cubicBezTo>
                    <a:cubicBezTo>
                      <a:pt x="5" y="2"/>
                      <a:pt x="5" y="3"/>
                      <a:pt x="6" y="3"/>
                    </a:cubicBezTo>
                    <a:cubicBezTo>
                      <a:pt x="6" y="2"/>
                      <a:pt x="6" y="2"/>
                      <a:pt x="6" y="2"/>
                    </a:cubicBezTo>
                    <a:cubicBezTo>
                      <a:pt x="6" y="1"/>
                      <a:pt x="7" y="0"/>
                      <a:pt x="7" y="1"/>
                    </a:cubicBezTo>
                    <a:cubicBezTo>
                      <a:pt x="8" y="2"/>
                      <a:pt x="8" y="3"/>
                      <a:pt x="9" y="2"/>
                    </a:cubicBezTo>
                    <a:cubicBezTo>
                      <a:pt x="9" y="2"/>
                      <a:pt x="9" y="2"/>
                      <a:pt x="10" y="2"/>
                    </a:cubicBezTo>
                    <a:cubicBezTo>
                      <a:pt x="14" y="12"/>
                      <a:pt x="14" y="12"/>
                      <a:pt x="14"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1" name="Freeform 26"/>
              <p:cNvSpPr>
                <a:spLocks/>
              </p:cNvSpPr>
              <p:nvPr/>
            </p:nvSpPr>
            <p:spPr bwMode="auto">
              <a:xfrm>
                <a:off x="1883" y="1852"/>
                <a:ext cx="35" cy="28"/>
              </a:xfrm>
              <a:custGeom>
                <a:avLst/>
                <a:gdLst/>
                <a:ahLst/>
                <a:cxnLst>
                  <a:cxn ang="0">
                    <a:pos x="13" y="12"/>
                  </a:cxn>
                  <a:cxn ang="0">
                    <a:pos x="12" y="11"/>
                  </a:cxn>
                  <a:cxn ang="0">
                    <a:pos x="8" y="12"/>
                  </a:cxn>
                  <a:cxn ang="0">
                    <a:pos x="6" y="11"/>
                  </a:cxn>
                  <a:cxn ang="0">
                    <a:pos x="4" y="12"/>
                  </a:cxn>
                  <a:cxn ang="0">
                    <a:pos x="3" y="12"/>
                  </a:cxn>
                  <a:cxn ang="0">
                    <a:pos x="1" y="11"/>
                  </a:cxn>
                  <a:cxn ang="0">
                    <a:pos x="1" y="9"/>
                  </a:cxn>
                  <a:cxn ang="0">
                    <a:pos x="3" y="9"/>
                  </a:cxn>
                  <a:cxn ang="0">
                    <a:pos x="5" y="9"/>
                  </a:cxn>
                  <a:cxn ang="0">
                    <a:pos x="7" y="9"/>
                  </a:cxn>
                  <a:cxn ang="0">
                    <a:pos x="9" y="9"/>
                  </a:cxn>
                  <a:cxn ang="0">
                    <a:pos x="10" y="8"/>
                  </a:cxn>
                  <a:cxn ang="0">
                    <a:pos x="9" y="7"/>
                  </a:cxn>
                  <a:cxn ang="0">
                    <a:pos x="8" y="6"/>
                  </a:cxn>
                  <a:cxn ang="0">
                    <a:pos x="8" y="4"/>
                  </a:cxn>
                  <a:cxn ang="0">
                    <a:pos x="8" y="3"/>
                  </a:cxn>
                  <a:cxn ang="0">
                    <a:pos x="7" y="2"/>
                  </a:cxn>
                  <a:cxn ang="0">
                    <a:pos x="6" y="1"/>
                  </a:cxn>
                  <a:cxn ang="0">
                    <a:pos x="8" y="1"/>
                  </a:cxn>
                  <a:cxn ang="0">
                    <a:pos x="10" y="1"/>
                  </a:cxn>
                  <a:cxn ang="0">
                    <a:pos x="11" y="1"/>
                  </a:cxn>
                  <a:cxn ang="0">
                    <a:pos x="12" y="1"/>
                  </a:cxn>
                  <a:cxn ang="0">
                    <a:pos x="14" y="1"/>
                  </a:cxn>
                  <a:cxn ang="0">
                    <a:pos x="14" y="3"/>
                  </a:cxn>
                  <a:cxn ang="0">
                    <a:pos x="14" y="6"/>
                  </a:cxn>
                  <a:cxn ang="0">
                    <a:pos x="13" y="9"/>
                  </a:cxn>
                  <a:cxn ang="0">
                    <a:pos x="13" y="12"/>
                  </a:cxn>
                </a:cxnLst>
                <a:rect l="0" t="0" r="r" b="b"/>
                <a:pathLst>
                  <a:path w="15" h="12">
                    <a:moveTo>
                      <a:pt x="13" y="12"/>
                    </a:moveTo>
                    <a:cubicBezTo>
                      <a:pt x="13" y="12"/>
                      <a:pt x="12" y="12"/>
                      <a:pt x="12" y="11"/>
                    </a:cubicBezTo>
                    <a:cubicBezTo>
                      <a:pt x="10" y="11"/>
                      <a:pt x="9" y="11"/>
                      <a:pt x="8" y="12"/>
                    </a:cubicBezTo>
                    <a:cubicBezTo>
                      <a:pt x="7" y="12"/>
                      <a:pt x="7" y="11"/>
                      <a:pt x="6" y="11"/>
                    </a:cubicBezTo>
                    <a:cubicBezTo>
                      <a:pt x="5" y="11"/>
                      <a:pt x="4" y="11"/>
                      <a:pt x="4" y="12"/>
                    </a:cubicBezTo>
                    <a:cubicBezTo>
                      <a:pt x="4" y="12"/>
                      <a:pt x="3" y="12"/>
                      <a:pt x="3" y="12"/>
                    </a:cubicBezTo>
                    <a:cubicBezTo>
                      <a:pt x="3" y="11"/>
                      <a:pt x="2" y="11"/>
                      <a:pt x="1" y="11"/>
                    </a:cubicBezTo>
                    <a:cubicBezTo>
                      <a:pt x="0" y="11"/>
                      <a:pt x="1" y="10"/>
                      <a:pt x="1" y="9"/>
                    </a:cubicBezTo>
                    <a:cubicBezTo>
                      <a:pt x="1" y="9"/>
                      <a:pt x="3" y="9"/>
                      <a:pt x="3" y="9"/>
                    </a:cubicBezTo>
                    <a:cubicBezTo>
                      <a:pt x="3" y="9"/>
                      <a:pt x="5" y="9"/>
                      <a:pt x="5" y="9"/>
                    </a:cubicBezTo>
                    <a:cubicBezTo>
                      <a:pt x="5" y="9"/>
                      <a:pt x="5" y="9"/>
                      <a:pt x="7" y="9"/>
                    </a:cubicBezTo>
                    <a:cubicBezTo>
                      <a:pt x="8" y="9"/>
                      <a:pt x="8" y="9"/>
                      <a:pt x="9" y="9"/>
                    </a:cubicBezTo>
                    <a:cubicBezTo>
                      <a:pt x="9" y="8"/>
                      <a:pt x="10" y="8"/>
                      <a:pt x="10" y="8"/>
                    </a:cubicBezTo>
                    <a:cubicBezTo>
                      <a:pt x="10" y="8"/>
                      <a:pt x="10" y="8"/>
                      <a:pt x="9" y="7"/>
                    </a:cubicBezTo>
                    <a:cubicBezTo>
                      <a:pt x="8" y="7"/>
                      <a:pt x="9" y="6"/>
                      <a:pt x="8" y="6"/>
                    </a:cubicBezTo>
                    <a:cubicBezTo>
                      <a:pt x="7" y="5"/>
                      <a:pt x="9" y="5"/>
                      <a:pt x="8" y="4"/>
                    </a:cubicBezTo>
                    <a:cubicBezTo>
                      <a:pt x="8" y="4"/>
                      <a:pt x="8" y="4"/>
                      <a:pt x="8" y="3"/>
                    </a:cubicBezTo>
                    <a:cubicBezTo>
                      <a:pt x="9" y="3"/>
                      <a:pt x="8" y="2"/>
                      <a:pt x="7" y="2"/>
                    </a:cubicBezTo>
                    <a:cubicBezTo>
                      <a:pt x="6" y="2"/>
                      <a:pt x="6" y="2"/>
                      <a:pt x="6" y="1"/>
                    </a:cubicBezTo>
                    <a:cubicBezTo>
                      <a:pt x="6" y="0"/>
                      <a:pt x="8" y="1"/>
                      <a:pt x="8" y="1"/>
                    </a:cubicBezTo>
                    <a:cubicBezTo>
                      <a:pt x="9" y="1"/>
                      <a:pt x="9" y="1"/>
                      <a:pt x="10" y="1"/>
                    </a:cubicBezTo>
                    <a:cubicBezTo>
                      <a:pt x="10" y="1"/>
                      <a:pt x="11" y="1"/>
                      <a:pt x="11" y="1"/>
                    </a:cubicBezTo>
                    <a:cubicBezTo>
                      <a:pt x="12" y="2"/>
                      <a:pt x="12" y="2"/>
                      <a:pt x="12" y="1"/>
                    </a:cubicBezTo>
                    <a:cubicBezTo>
                      <a:pt x="13" y="1"/>
                      <a:pt x="13" y="1"/>
                      <a:pt x="14" y="1"/>
                    </a:cubicBezTo>
                    <a:cubicBezTo>
                      <a:pt x="14" y="2"/>
                      <a:pt x="14" y="3"/>
                      <a:pt x="14" y="3"/>
                    </a:cubicBezTo>
                    <a:cubicBezTo>
                      <a:pt x="13" y="4"/>
                      <a:pt x="15" y="4"/>
                      <a:pt x="14" y="6"/>
                    </a:cubicBezTo>
                    <a:cubicBezTo>
                      <a:pt x="13" y="7"/>
                      <a:pt x="15" y="8"/>
                      <a:pt x="13" y="9"/>
                    </a:cubicBezTo>
                    <a:cubicBezTo>
                      <a:pt x="11" y="10"/>
                      <a:pt x="13" y="10"/>
                      <a:pt x="13"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2" name="Honduras"/>
              <p:cNvSpPr>
                <a:spLocks/>
              </p:cNvSpPr>
              <p:nvPr/>
            </p:nvSpPr>
            <p:spPr bwMode="auto">
              <a:xfrm>
                <a:off x="1708" y="1913"/>
                <a:ext cx="73" cy="47"/>
              </a:xfrm>
              <a:custGeom>
                <a:avLst/>
                <a:gdLst/>
                <a:ahLst/>
                <a:cxnLst>
                  <a:cxn ang="0">
                    <a:pos x="8" y="18"/>
                  </a:cxn>
                  <a:cxn ang="0">
                    <a:pos x="7" y="17"/>
                  </a:cxn>
                  <a:cxn ang="0">
                    <a:pos x="5" y="15"/>
                  </a:cxn>
                  <a:cxn ang="0">
                    <a:pos x="3" y="13"/>
                  </a:cxn>
                  <a:cxn ang="0">
                    <a:pos x="0" y="12"/>
                  </a:cxn>
                  <a:cxn ang="0">
                    <a:pos x="2" y="10"/>
                  </a:cxn>
                  <a:cxn ang="0">
                    <a:pos x="2" y="7"/>
                  </a:cxn>
                  <a:cxn ang="0">
                    <a:pos x="7" y="2"/>
                  </a:cxn>
                  <a:cxn ang="0">
                    <a:pos x="9" y="2"/>
                  </a:cxn>
                  <a:cxn ang="0">
                    <a:pos x="11" y="1"/>
                  </a:cxn>
                  <a:cxn ang="0">
                    <a:pos x="21" y="1"/>
                  </a:cxn>
                  <a:cxn ang="0">
                    <a:pos x="22" y="1"/>
                  </a:cxn>
                  <a:cxn ang="0">
                    <a:pos x="26" y="2"/>
                  </a:cxn>
                  <a:cxn ang="0">
                    <a:pos x="25" y="3"/>
                  </a:cxn>
                  <a:cxn ang="0">
                    <a:pos x="27" y="4"/>
                  </a:cxn>
                  <a:cxn ang="0">
                    <a:pos x="28" y="4"/>
                  </a:cxn>
                  <a:cxn ang="0">
                    <a:pos x="31" y="6"/>
                  </a:cxn>
                  <a:cxn ang="0">
                    <a:pos x="28" y="8"/>
                  </a:cxn>
                  <a:cxn ang="0">
                    <a:pos x="25" y="9"/>
                  </a:cxn>
                  <a:cxn ang="0">
                    <a:pos x="23" y="9"/>
                  </a:cxn>
                  <a:cxn ang="0">
                    <a:pos x="21" y="11"/>
                  </a:cxn>
                  <a:cxn ang="0">
                    <a:pos x="19" y="13"/>
                  </a:cxn>
                  <a:cxn ang="0">
                    <a:pos x="15" y="15"/>
                  </a:cxn>
                  <a:cxn ang="0">
                    <a:pos x="14" y="17"/>
                  </a:cxn>
                  <a:cxn ang="0">
                    <a:pos x="12" y="17"/>
                  </a:cxn>
                  <a:cxn ang="0">
                    <a:pos x="10" y="20"/>
                  </a:cxn>
                  <a:cxn ang="0">
                    <a:pos x="10" y="19"/>
                  </a:cxn>
                  <a:cxn ang="0">
                    <a:pos x="8" y="18"/>
                  </a:cxn>
                </a:cxnLst>
                <a:rect l="0" t="0" r="r" b="b"/>
                <a:pathLst>
                  <a:path w="31" h="20">
                    <a:moveTo>
                      <a:pt x="8" y="18"/>
                    </a:moveTo>
                    <a:cubicBezTo>
                      <a:pt x="7" y="17"/>
                      <a:pt x="8" y="17"/>
                      <a:pt x="7" y="17"/>
                    </a:cubicBezTo>
                    <a:cubicBezTo>
                      <a:pt x="7" y="16"/>
                      <a:pt x="8" y="15"/>
                      <a:pt x="5" y="15"/>
                    </a:cubicBezTo>
                    <a:cubicBezTo>
                      <a:pt x="3" y="15"/>
                      <a:pt x="4" y="13"/>
                      <a:pt x="3" y="13"/>
                    </a:cubicBezTo>
                    <a:cubicBezTo>
                      <a:pt x="1" y="13"/>
                      <a:pt x="3" y="12"/>
                      <a:pt x="0" y="12"/>
                    </a:cubicBezTo>
                    <a:cubicBezTo>
                      <a:pt x="1" y="10"/>
                      <a:pt x="1" y="12"/>
                      <a:pt x="2" y="10"/>
                    </a:cubicBezTo>
                    <a:cubicBezTo>
                      <a:pt x="4" y="8"/>
                      <a:pt x="0" y="10"/>
                      <a:pt x="2" y="7"/>
                    </a:cubicBezTo>
                    <a:cubicBezTo>
                      <a:pt x="5" y="4"/>
                      <a:pt x="6" y="6"/>
                      <a:pt x="7" y="2"/>
                    </a:cubicBezTo>
                    <a:cubicBezTo>
                      <a:pt x="8" y="3"/>
                      <a:pt x="8" y="2"/>
                      <a:pt x="9" y="2"/>
                    </a:cubicBezTo>
                    <a:cubicBezTo>
                      <a:pt x="9" y="2"/>
                      <a:pt x="9" y="0"/>
                      <a:pt x="11" y="1"/>
                    </a:cubicBezTo>
                    <a:cubicBezTo>
                      <a:pt x="14" y="3"/>
                      <a:pt x="19" y="0"/>
                      <a:pt x="21" y="1"/>
                    </a:cubicBezTo>
                    <a:cubicBezTo>
                      <a:pt x="22" y="2"/>
                      <a:pt x="21" y="1"/>
                      <a:pt x="22" y="1"/>
                    </a:cubicBezTo>
                    <a:cubicBezTo>
                      <a:pt x="23" y="1"/>
                      <a:pt x="23" y="1"/>
                      <a:pt x="26" y="2"/>
                    </a:cubicBezTo>
                    <a:cubicBezTo>
                      <a:pt x="28" y="3"/>
                      <a:pt x="26" y="2"/>
                      <a:pt x="25" y="3"/>
                    </a:cubicBezTo>
                    <a:cubicBezTo>
                      <a:pt x="24" y="4"/>
                      <a:pt x="25" y="3"/>
                      <a:pt x="27" y="4"/>
                    </a:cubicBezTo>
                    <a:cubicBezTo>
                      <a:pt x="29" y="6"/>
                      <a:pt x="26" y="2"/>
                      <a:pt x="28" y="4"/>
                    </a:cubicBezTo>
                    <a:cubicBezTo>
                      <a:pt x="31" y="5"/>
                      <a:pt x="30" y="6"/>
                      <a:pt x="31" y="6"/>
                    </a:cubicBezTo>
                    <a:cubicBezTo>
                      <a:pt x="30" y="7"/>
                      <a:pt x="30" y="7"/>
                      <a:pt x="28" y="8"/>
                    </a:cubicBezTo>
                    <a:cubicBezTo>
                      <a:pt x="27" y="9"/>
                      <a:pt x="26" y="9"/>
                      <a:pt x="25" y="9"/>
                    </a:cubicBezTo>
                    <a:cubicBezTo>
                      <a:pt x="24" y="10"/>
                      <a:pt x="23" y="7"/>
                      <a:pt x="23" y="9"/>
                    </a:cubicBezTo>
                    <a:cubicBezTo>
                      <a:pt x="22" y="10"/>
                      <a:pt x="21" y="9"/>
                      <a:pt x="21" y="11"/>
                    </a:cubicBezTo>
                    <a:cubicBezTo>
                      <a:pt x="22" y="13"/>
                      <a:pt x="21" y="10"/>
                      <a:pt x="19" y="13"/>
                    </a:cubicBezTo>
                    <a:cubicBezTo>
                      <a:pt x="17" y="16"/>
                      <a:pt x="16" y="14"/>
                      <a:pt x="15" y="15"/>
                    </a:cubicBezTo>
                    <a:cubicBezTo>
                      <a:pt x="14" y="15"/>
                      <a:pt x="15" y="16"/>
                      <a:pt x="14" y="17"/>
                    </a:cubicBezTo>
                    <a:cubicBezTo>
                      <a:pt x="13" y="18"/>
                      <a:pt x="13" y="16"/>
                      <a:pt x="12" y="17"/>
                    </a:cubicBezTo>
                    <a:cubicBezTo>
                      <a:pt x="12" y="17"/>
                      <a:pt x="14" y="18"/>
                      <a:pt x="10" y="20"/>
                    </a:cubicBezTo>
                    <a:cubicBezTo>
                      <a:pt x="10" y="20"/>
                      <a:pt x="10" y="20"/>
                      <a:pt x="10" y="19"/>
                    </a:cubicBezTo>
                    <a:cubicBezTo>
                      <a:pt x="9" y="19"/>
                      <a:pt x="10" y="17"/>
                      <a:pt x="8"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3" name="Freeform 28"/>
              <p:cNvSpPr>
                <a:spLocks/>
              </p:cNvSpPr>
              <p:nvPr/>
            </p:nvSpPr>
            <p:spPr bwMode="auto">
              <a:xfrm>
                <a:off x="1698" y="1942"/>
                <a:ext cx="29" cy="21"/>
              </a:xfrm>
              <a:custGeom>
                <a:avLst/>
                <a:gdLst/>
                <a:ahLst/>
                <a:cxnLst>
                  <a:cxn ang="0">
                    <a:pos x="4" y="0"/>
                  </a:cxn>
                  <a:cxn ang="0">
                    <a:pos x="7" y="1"/>
                  </a:cxn>
                  <a:cxn ang="0">
                    <a:pos x="9" y="3"/>
                  </a:cxn>
                  <a:cxn ang="0">
                    <a:pos x="11" y="5"/>
                  </a:cxn>
                  <a:cxn ang="0">
                    <a:pos x="12" y="6"/>
                  </a:cxn>
                  <a:cxn ang="0">
                    <a:pos x="4" y="6"/>
                  </a:cxn>
                  <a:cxn ang="0">
                    <a:pos x="0" y="4"/>
                  </a:cxn>
                  <a:cxn ang="0">
                    <a:pos x="3" y="1"/>
                  </a:cxn>
                  <a:cxn ang="0">
                    <a:pos x="4" y="0"/>
                  </a:cxn>
                </a:cxnLst>
                <a:rect l="0" t="0" r="r" b="b"/>
                <a:pathLst>
                  <a:path w="12" h="9">
                    <a:moveTo>
                      <a:pt x="4" y="0"/>
                    </a:moveTo>
                    <a:cubicBezTo>
                      <a:pt x="7" y="0"/>
                      <a:pt x="5" y="1"/>
                      <a:pt x="7" y="1"/>
                    </a:cubicBezTo>
                    <a:cubicBezTo>
                      <a:pt x="8" y="1"/>
                      <a:pt x="7" y="3"/>
                      <a:pt x="9" y="3"/>
                    </a:cubicBezTo>
                    <a:cubicBezTo>
                      <a:pt x="12" y="3"/>
                      <a:pt x="11" y="4"/>
                      <a:pt x="11" y="5"/>
                    </a:cubicBezTo>
                    <a:cubicBezTo>
                      <a:pt x="12" y="5"/>
                      <a:pt x="11" y="5"/>
                      <a:pt x="12" y="6"/>
                    </a:cubicBezTo>
                    <a:cubicBezTo>
                      <a:pt x="6" y="9"/>
                      <a:pt x="7" y="6"/>
                      <a:pt x="4" y="6"/>
                    </a:cubicBezTo>
                    <a:cubicBezTo>
                      <a:pt x="1" y="5"/>
                      <a:pt x="2" y="5"/>
                      <a:pt x="0" y="4"/>
                    </a:cubicBezTo>
                    <a:cubicBezTo>
                      <a:pt x="1" y="2"/>
                      <a:pt x="2" y="3"/>
                      <a:pt x="3" y="1"/>
                    </a:cubicBezTo>
                    <a:cubicBezTo>
                      <a:pt x="3" y="0"/>
                      <a:pt x="3"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4" name="Nicaragua"/>
              <p:cNvSpPr>
                <a:spLocks/>
              </p:cNvSpPr>
              <p:nvPr/>
            </p:nvSpPr>
            <p:spPr bwMode="auto">
              <a:xfrm>
                <a:off x="1727" y="1927"/>
                <a:ext cx="56" cy="71"/>
              </a:xfrm>
              <a:custGeom>
                <a:avLst/>
                <a:gdLst/>
                <a:ahLst/>
                <a:cxnLst>
                  <a:cxn ang="0">
                    <a:pos x="2" y="14"/>
                  </a:cxn>
                  <a:cxn ang="0">
                    <a:pos x="4" y="11"/>
                  </a:cxn>
                  <a:cxn ang="0">
                    <a:pos x="6" y="11"/>
                  </a:cxn>
                  <a:cxn ang="0">
                    <a:pos x="7" y="9"/>
                  </a:cxn>
                  <a:cxn ang="0">
                    <a:pos x="11" y="7"/>
                  </a:cxn>
                  <a:cxn ang="0">
                    <a:pos x="13" y="5"/>
                  </a:cxn>
                  <a:cxn ang="0">
                    <a:pos x="15" y="3"/>
                  </a:cxn>
                  <a:cxn ang="0">
                    <a:pos x="17" y="3"/>
                  </a:cxn>
                  <a:cxn ang="0">
                    <a:pos x="20" y="2"/>
                  </a:cxn>
                  <a:cxn ang="0">
                    <a:pos x="23" y="0"/>
                  </a:cxn>
                  <a:cxn ang="0">
                    <a:pos x="22" y="3"/>
                  </a:cxn>
                  <a:cxn ang="0">
                    <a:pos x="21" y="7"/>
                  </a:cxn>
                  <a:cxn ang="0">
                    <a:pos x="21" y="11"/>
                  </a:cxn>
                  <a:cxn ang="0">
                    <a:pos x="20" y="15"/>
                  </a:cxn>
                  <a:cxn ang="0">
                    <a:pos x="19" y="17"/>
                  </a:cxn>
                  <a:cxn ang="0">
                    <a:pos x="20" y="18"/>
                  </a:cxn>
                  <a:cxn ang="0">
                    <a:pos x="20" y="19"/>
                  </a:cxn>
                  <a:cxn ang="0">
                    <a:pos x="20" y="21"/>
                  </a:cxn>
                  <a:cxn ang="0">
                    <a:pos x="19" y="24"/>
                  </a:cxn>
                  <a:cxn ang="0">
                    <a:pos x="19" y="29"/>
                  </a:cxn>
                  <a:cxn ang="0">
                    <a:pos x="16" y="30"/>
                  </a:cxn>
                  <a:cxn ang="0">
                    <a:pos x="12" y="28"/>
                  </a:cxn>
                  <a:cxn ang="0">
                    <a:pos x="8" y="29"/>
                  </a:cxn>
                  <a:cxn ang="0">
                    <a:pos x="6" y="25"/>
                  </a:cxn>
                  <a:cxn ang="0">
                    <a:pos x="1" y="16"/>
                  </a:cxn>
                  <a:cxn ang="0">
                    <a:pos x="2" y="14"/>
                  </a:cxn>
                </a:cxnLst>
                <a:rect l="0" t="0" r="r" b="b"/>
                <a:pathLst>
                  <a:path w="24" h="30">
                    <a:moveTo>
                      <a:pt x="2" y="14"/>
                    </a:moveTo>
                    <a:cubicBezTo>
                      <a:pt x="6" y="12"/>
                      <a:pt x="4" y="11"/>
                      <a:pt x="4" y="11"/>
                    </a:cubicBezTo>
                    <a:cubicBezTo>
                      <a:pt x="5" y="10"/>
                      <a:pt x="5" y="12"/>
                      <a:pt x="6" y="11"/>
                    </a:cubicBezTo>
                    <a:cubicBezTo>
                      <a:pt x="7" y="10"/>
                      <a:pt x="6" y="9"/>
                      <a:pt x="7" y="9"/>
                    </a:cubicBezTo>
                    <a:cubicBezTo>
                      <a:pt x="8" y="8"/>
                      <a:pt x="9" y="10"/>
                      <a:pt x="11" y="7"/>
                    </a:cubicBezTo>
                    <a:cubicBezTo>
                      <a:pt x="13" y="4"/>
                      <a:pt x="14" y="7"/>
                      <a:pt x="13" y="5"/>
                    </a:cubicBezTo>
                    <a:cubicBezTo>
                      <a:pt x="13" y="3"/>
                      <a:pt x="14" y="4"/>
                      <a:pt x="15" y="3"/>
                    </a:cubicBezTo>
                    <a:cubicBezTo>
                      <a:pt x="15" y="1"/>
                      <a:pt x="16" y="4"/>
                      <a:pt x="17" y="3"/>
                    </a:cubicBezTo>
                    <a:cubicBezTo>
                      <a:pt x="18" y="3"/>
                      <a:pt x="19" y="3"/>
                      <a:pt x="20" y="2"/>
                    </a:cubicBezTo>
                    <a:cubicBezTo>
                      <a:pt x="22" y="1"/>
                      <a:pt x="22" y="1"/>
                      <a:pt x="23" y="0"/>
                    </a:cubicBezTo>
                    <a:cubicBezTo>
                      <a:pt x="24" y="1"/>
                      <a:pt x="21" y="2"/>
                      <a:pt x="22" y="3"/>
                    </a:cubicBezTo>
                    <a:cubicBezTo>
                      <a:pt x="24" y="3"/>
                      <a:pt x="22" y="7"/>
                      <a:pt x="21" y="7"/>
                    </a:cubicBezTo>
                    <a:cubicBezTo>
                      <a:pt x="22" y="8"/>
                      <a:pt x="21" y="9"/>
                      <a:pt x="21" y="11"/>
                    </a:cubicBezTo>
                    <a:cubicBezTo>
                      <a:pt x="20" y="14"/>
                      <a:pt x="20" y="14"/>
                      <a:pt x="20" y="15"/>
                    </a:cubicBezTo>
                    <a:cubicBezTo>
                      <a:pt x="20" y="16"/>
                      <a:pt x="19" y="17"/>
                      <a:pt x="19" y="17"/>
                    </a:cubicBezTo>
                    <a:cubicBezTo>
                      <a:pt x="20" y="16"/>
                      <a:pt x="20" y="17"/>
                      <a:pt x="20" y="18"/>
                    </a:cubicBezTo>
                    <a:cubicBezTo>
                      <a:pt x="20" y="19"/>
                      <a:pt x="20" y="20"/>
                      <a:pt x="20" y="19"/>
                    </a:cubicBezTo>
                    <a:cubicBezTo>
                      <a:pt x="19" y="19"/>
                      <a:pt x="19" y="21"/>
                      <a:pt x="20" y="21"/>
                    </a:cubicBezTo>
                    <a:cubicBezTo>
                      <a:pt x="20" y="21"/>
                      <a:pt x="20" y="23"/>
                      <a:pt x="19" y="24"/>
                    </a:cubicBezTo>
                    <a:cubicBezTo>
                      <a:pt x="18" y="25"/>
                      <a:pt x="19" y="28"/>
                      <a:pt x="19" y="29"/>
                    </a:cubicBezTo>
                    <a:cubicBezTo>
                      <a:pt x="17" y="30"/>
                      <a:pt x="17" y="29"/>
                      <a:pt x="16" y="30"/>
                    </a:cubicBezTo>
                    <a:cubicBezTo>
                      <a:pt x="15" y="30"/>
                      <a:pt x="13" y="27"/>
                      <a:pt x="12" y="28"/>
                    </a:cubicBezTo>
                    <a:cubicBezTo>
                      <a:pt x="10" y="29"/>
                      <a:pt x="9" y="27"/>
                      <a:pt x="8" y="29"/>
                    </a:cubicBezTo>
                    <a:cubicBezTo>
                      <a:pt x="6" y="27"/>
                      <a:pt x="9" y="27"/>
                      <a:pt x="6" y="25"/>
                    </a:cubicBezTo>
                    <a:cubicBezTo>
                      <a:pt x="3" y="23"/>
                      <a:pt x="3" y="18"/>
                      <a:pt x="1" y="16"/>
                    </a:cubicBezTo>
                    <a:cubicBezTo>
                      <a:pt x="0" y="14"/>
                      <a:pt x="2" y="13"/>
                      <a:pt x="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5" name="Guatemala"/>
              <p:cNvSpPr>
                <a:spLocks/>
              </p:cNvSpPr>
              <p:nvPr/>
            </p:nvSpPr>
            <p:spPr bwMode="auto">
              <a:xfrm>
                <a:off x="1679" y="1890"/>
                <a:ext cx="45" cy="61"/>
              </a:xfrm>
              <a:custGeom>
                <a:avLst/>
                <a:gdLst/>
                <a:ahLst/>
                <a:cxnLst>
                  <a:cxn ang="0">
                    <a:pos x="8" y="26"/>
                  </a:cxn>
                  <a:cxn ang="0">
                    <a:pos x="11" y="23"/>
                  </a:cxn>
                  <a:cxn ang="0">
                    <a:pos x="12" y="22"/>
                  </a:cxn>
                  <a:cxn ang="0">
                    <a:pos x="14" y="20"/>
                  </a:cxn>
                  <a:cxn ang="0">
                    <a:pos x="14" y="17"/>
                  </a:cxn>
                  <a:cxn ang="0">
                    <a:pos x="19" y="12"/>
                  </a:cxn>
                  <a:cxn ang="0">
                    <a:pos x="17" y="11"/>
                  </a:cxn>
                  <a:cxn ang="0">
                    <a:pos x="15" y="11"/>
                  </a:cxn>
                  <a:cxn ang="0">
                    <a:pos x="16" y="0"/>
                  </a:cxn>
                  <a:cxn ang="0">
                    <a:pos x="9" y="0"/>
                  </a:cxn>
                  <a:cxn ang="0">
                    <a:pos x="9" y="3"/>
                  </a:cxn>
                  <a:cxn ang="0">
                    <a:pos x="7" y="6"/>
                  </a:cxn>
                  <a:cxn ang="0">
                    <a:pos x="9" y="8"/>
                  </a:cxn>
                  <a:cxn ang="0">
                    <a:pos x="10" y="11"/>
                  </a:cxn>
                  <a:cxn ang="0">
                    <a:pos x="0" y="20"/>
                  </a:cxn>
                  <a:cxn ang="0">
                    <a:pos x="8" y="26"/>
                  </a:cxn>
                </a:cxnLst>
                <a:rect l="0" t="0" r="r" b="b"/>
                <a:pathLst>
                  <a:path w="19" h="26">
                    <a:moveTo>
                      <a:pt x="8" y="26"/>
                    </a:moveTo>
                    <a:cubicBezTo>
                      <a:pt x="9" y="24"/>
                      <a:pt x="10" y="25"/>
                      <a:pt x="11" y="23"/>
                    </a:cubicBezTo>
                    <a:cubicBezTo>
                      <a:pt x="11" y="22"/>
                      <a:pt x="11" y="22"/>
                      <a:pt x="12" y="22"/>
                    </a:cubicBezTo>
                    <a:cubicBezTo>
                      <a:pt x="13" y="20"/>
                      <a:pt x="13" y="22"/>
                      <a:pt x="14" y="20"/>
                    </a:cubicBezTo>
                    <a:cubicBezTo>
                      <a:pt x="16" y="18"/>
                      <a:pt x="12" y="20"/>
                      <a:pt x="14" y="17"/>
                    </a:cubicBezTo>
                    <a:cubicBezTo>
                      <a:pt x="17" y="14"/>
                      <a:pt x="18" y="16"/>
                      <a:pt x="19" y="12"/>
                    </a:cubicBezTo>
                    <a:cubicBezTo>
                      <a:pt x="17" y="10"/>
                      <a:pt x="17" y="12"/>
                      <a:pt x="17" y="11"/>
                    </a:cubicBezTo>
                    <a:cubicBezTo>
                      <a:pt x="15" y="11"/>
                      <a:pt x="15" y="11"/>
                      <a:pt x="15" y="11"/>
                    </a:cubicBezTo>
                    <a:cubicBezTo>
                      <a:pt x="16" y="0"/>
                      <a:pt x="16" y="0"/>
                      <a:pt x="16" y="0"/>
                    </a:cubicBezTo>
                    <a:cubicBezTo>
                      <a:pt x="9" y="0"/>
                      <a:pt x="9" y="0"/>
                      <a:pt x="9" y="0"/>
                    </a:cubicBezTo>
                    <a:cubicBezTo>
                      <a:pt x="8" y="2"/>
                      <a:pt x="9" y="2"/>
                      <a:pt x="9" y="3"/>
                    </a:cubicBezTo>
                    <a:cubicBezTo>
                      <a:pt x="9" y="5"/>
                      <a:pt x="7" y="4"/>
                      <a:pt x="7" y="6"/>
                    </a:cubicBezTo>
                    <a:cubicBezTo>
                      <a:pt x="7" y="7"/>
                      <a:pt x="9" y="6"/>
                      <a:pt x="9" y="8"/>
                    </a:cubicBezTo>
                    <a:cubicBezTo>
                      <a:pt x="9" y="10"/>
                      <a:pt x="10" y="9"/>
                      <a:pt x="10" y="11"/>
                    </a:cubicBezTo>
                    <a:cubicBezTo>
                      <a:pt x="5" y="10"/>
                      <a:pt x="2" y="9"/>
                      <a:pt x="0" y="20"/>
                    </a:cubicBezTo>
                    <a:cubicBezTo>
                      <a:pt x="3" y="26"/>
                      <a:pt x="4" y="25"/>
                      <a:pt x="8"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6" name="Dominican Rep"/>
              <p:cNvSpPr>
                <a:spLocks/>
              </p:cNvSpPr>
              <p:nvPr/>
            </p:nvSpPr>
            <p:spPr bwMode="auto">
              <a:xfrm>
                <a:off x="1909" y="1852"/>
                <a:ext cx="47" cy="35"/>
              </a:xfrm>
              <a:custGeom>
                <a:avLst/>
                <a:gdLst/>
                <a:ahLst/>
                <a:cxnLst>
                  <a:cxn ang="0">
                    <a:pos x="2" y="12"/>
                  </a:cxn>
                  <a:cxn ang="0">
                    <a:pos x="2" y="13"/>
                  </a:cxn>
                  <a:cxn ang="0">
                    <a:pos x="2" y="14"/>
                  </a:cxn>
                  <a:cxn ang="0">
                    <a:pos x="3" y="14"/>
                  </a:cxn>
                  <a:cxn ang="0">
                    <a:pos x="5" y="14"/>
                  </a:cxn>
                  <a:cxn ang="0">
                    <a:pos x="6" y="12"/>
                  </a:cxn>
                  <a:cxn ang="0">
                    <a:pos x="7" y="11"/>
                  </a:cxn>
                  <a:cxn ang="0">
                    <a:pos x="8" y="11"/>
                  </a:cxn>
                  <a:cxn ang="0">
                    <a:pos x="9" y="11"/>
                  </a:cxn>
                  <a:cxn ang="0">
                    <a:pos x="10" y="10"/>
                  </a:cxn>
                  <a:cxn ang="0">
                    <a:pos x="12" y="10"/>
                  </a:cxn>
                  <a:cxn ang="0">
                    <a:pos x="14" y="10"/>
                  </a:cxn>
                  <a:cxn ang="0">
                    <a:pos x="16" y="12"/>
                  </a:cxn>
                  <a:cxn ang="0">
                    <a:pos x="17" y="11"/>
                  </a:cxn>
                  <a:cxn ang="0">
                    <a:pos x="18" y="11"/>
                  </a:cxn>
                  <a:cxn ang="0">
                    <a:pos x="19" y="8"/>
                  </a:cxn>
                  <a:cxn ang="0">
                    <a:pos x="16" y="6"/>
                  </a:cxn>
                  <a:cxn ang="0">
                    <a:pos x="13" y="5"/>
                  </a:cxn>
                  <a:cxn ang="0">
                    <a:pos x="11" y="5"/>
                  </a:cxn>
                  <a:cxn ang="0">
                    <a:pos x="13" y="4"/>
                  </a:cxn>
                  <a:cxn ang="0">
                    <a:pos x="14" y="4"/>
                  </a:cxn>
                  <a:cxn ang="0">
                    <a:pos x="12" y="3"/>
                  </a:cxn>
                  <a:cxn ang="0">
                    <a:pos x="11" y="2"/>
                  </a:cxn>
                  <a:cxn ang="0">
                    <a:pos x="9" y="2"/>
                  </a:cxn>
                  <a:cxn ang="0">
                    <a:pos x="8" y="1"/>
                  </a:cxn>
                  <a:cxn ang="0">
                    <a:pos x="6" y="0"/>
                  </a:cxn>
                  <a:cxn ang="0">
                    <a:pos x="4" y="1"/>
                  </a:cxn>
                  <a:cxn ang="0">
                    <a:pos x="3" y="1"/>
                  </a:cxn>
                  <a:cxn ang="0">
                    <a:pos x="3" y="3"/>
                  </a:cxn>
                  <a:cxn ang="0">
                    <a:pos x="3" y="6"/>
                  </a:cxn>
                  <a:cxn ang="0">
                    <a:pos x="2" y="9"/>
                  </a:cxn>
                  <a:cxn ang="0">
                    <a:pos x="2" y="12"/>
                  </a:cxn>
                </a:cxnLst>
                <a:rect l="0" t="0" r="r" b="b"/>
                <a:pathLst>
                  <a:path w="20" h="15">
                    <a:moveTo>
                      <a:pt x="2" y="12"/>
                    </a:moveTo>
                    <a:cubicBezTo>
                      <a:pt x="2" y="12"/>
                      <a:pt x="2" y="13"/>
                      <a:pt x="2" y="13"/>
                    </a:cubicBezTo>
                    <a:cubicBezTo>
                      <a:pt x="2" y="13"/>
                      <a:pt x="1" y="14"/>
                      <a:pt x="2" y="14"/>
                    </a:cubicBezTo>
                    <a:cubicBezTo>
                      <a:pt x="3" y="14"/>
                      <a:pt x="3" y="14"/>
                      <a:pt x="3" y="14"/>
                    </a:cubicBezTo>
                    <a:cubicBezTo>
                      <a:pt x="3" y="15"/>
                      <a:pt x="4" y="15"/>
                      <a:pt x="5" y="14"/>
                    </a:cubicBezTo>
                    <a:cubicBezTo>
                      <a:pt x="5" y="13"/>
                      <a:pt x="5" y="13"/>
                      <a:pt x="6" y="12"/>
                    </a:cubicBezTo>
                    <a:cubicBezTo>
                      <a:pt x="7" y="12"/>
                      <a:pt x="7" y="12"/>
                      <a:pt x="7" y="11"/>
                    </a:cubicBezTo>
                    <a:cubicBezTo>
                      <a:pt x="6" y="11"/>
                      <a:pt x="8" y="11"/>
                      <a:pt x="8" y="11"/>
                    </a:cubicBezTo>
                    <a:cubicBezTo>
                      <a:pt x="8" y="10"/>
                      <a:pt x="8" y="11"/>
                      <a:pt x="9" y="11"/>
                    </a:cubicBezTo>
                    <a:cubicBezTo>
                      <a:pt x="9" y="11"/>
                      <a:pt x="10" y="11"/>
                      <a:pt x="10" y="10"/>
                    </a:cubicBezTo>
                    <a:cubicBezTo>
                      <a:pt x="11" y="9"/>
                      <a:pt x="11" y="11"/>
                      <a:pt x="12" y="10"/>
                    </a:cubicBezTo>
                    <a:cubicBezTo>
                      <a:pt x="13" y="10"/>
                      <a:pt x="13" y="10"/>
                      <a:pt x="14" y="10"/>
                    </a:cubicBezTo>
                    <a:cubicBezTo>
                      <a:pt x="15" y="10"/>
                      <a:pt x="15" y="11"/>
                      <a:pt x="16" y="12"/>
                    </a:cubicBezTo>
                    <a:cubicBezTo>
                      <a:pt x="17" y="12"/>
                      <a:pt x="16" y="12"/>
                      <a:pt x="17" y="11"/>
                    </a:cubicBezTo>
                    <a:cubicBezTo>
                      <a:pt x="18" y="11"/>
                      <a:pt x="17" y="10"/>
                      <a:pt x="18" y="11"/>
                    </a:cubicBezTo>
                    <a:cubicBezTo>
                      <a:pt x="19" y="11"/>
                      <a:pt x="20" y="9"/>
                      <a:pt x="19" y="8"/>
                    </a:cubicBezTo>
                    <a:cubicBezTo>
                      <a:pt x="18" y="8"/>
                      <a:pt x="17" y="7"/>
                      <a:pt x="16" y="6"/>
                    </a:cubicBezTo>
                    <a:cubicBezTo>
                      <a:pt x="15" y="5"/>
                      <a:pt x="14" y="5"/>
                      <a:pt x="13" y="5"/>
                    </a:cubicBezTo>
                    <a:cubicBezTo>
                      <a:pt x="12" y="5"/>
                      <a:pt x="12" y="5"/>
                      <a:pt x="11" y="5"/>
                    </a:cubicBezTo>
                    <a:cubicBezTo>
                      <a:pt x="12" y="4"/>
                      <a:pt x="13" y="4"/>
                      <a:pt x="13" y="4"/>
                    </a:cubicBezTo>
                    <a:cubicBezTo>
                      <a:pt x="14" y="5"/>
                      <a:pt x="15" y="4"/>
                      <a:pt x="14" y="4"/>
                    </a:cubicBezTo>
                    <a:cubicBezTo>
                      <a:pt x="13" y="3"/>
                      <a:pt x="12" y="4"/>
                      <a:pt x="12" y="3"/>
                    </a:cubicBezTo>
                    <a:cubicBezTo>
                      <a:pt x="12" y="3"/>
                      <a:pt x="12" y="2"/>
                      <a:pt x="11" y="2"/>
                    </a:cubicBezTo>
                    <a:cubicBezTo>
                      <a:pt x="11" y="2"/>
                      <a:pt x="10" y="2"/>
                      <a:pt x="9" y="2"/>
                    </a:cubicBezTo>
                    <a:cubicBezTo>
                      <a:pt x="9" y="2"/>
                      <a:pt x="9" y="1"/>
                      <a:pt x="8" y="1"/>
                    </a:cubicBezTo>
                    <a:cubicBezTo>
                      <a:pt x="8" y="1"/>
                      <a:pt x="7" y="0"/>
                      <a:pt x="6" y="0"/>
                    </a:cubicBezTo>
                    <a:cubicBezTo>
                      <a:pt x="5" y="1"/>
                      <a:pt x="5" y="0"/>
                      <a:pt x="4" y="1"/>
                    </a:cubicBezTo>
                    <a:cubicBezTo>
                      <a:pt x="3" y="1"/>
                      <a:pt x="3" y="1"/>
                      <a:pt x="3" y="1"/>
                    </a:cubicBezTo>
                    <a:cubicBezTo>
                      <a:pt x="3" y="2"/>
                      <a:pt x="3" y="3"/>
                      <a:pt x="3" y="3"/>
                    </a:cubicBezTo>
                    <a:cubicBezTo>
                      <a:pt x="2" y="4"/>
                      <a:pt x="4" y="4"/>
                      <a:pt x="3" y="6"/>
                    </a:cubicBezTo>
                    <a:cubicBezTo>
                      <a:pt x="2" y="7"/>
                      <a:pt x="4" y="8"/>
                      <a:pt x="2" y="9"/>
                    </a:cubicBezTo>
                    <a:cubicBezTo>
                      <a:pt x="0" y="10"/>
                      <a:pt x="2" y="10"/>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7" name="Mexico"/>
              <p:cNvSpPr>
                <a:spLocks/>
              </p:cNvSpPr>
              <p:nvPr/>
            </p:nvSpPr>
            <p:spPr bwMode="auto">
              <a:xfrm>
                <a:off x="1467" y="1670"/>
                <a:ext cx="288" cy="267"/>
              </a:xfrm>
              <a:custGeom>
                <a:avLst/>
                <a:gdLst/>
                <a:ahLst/>
                <a:cxnLst>
                  <a:cxn ang="0">
                    <a:pos x="77" y="47"/>
                  </a:cxn>
                  <a:cxn ang="0">
                    <a:pos x="74" y="71"/>
                  </a:cxn>
                  <a:cxn ang="0">
                    <a:pos x="77" y="84"/>
                  </a:cxn>
                  <a:cxn ang="0">
                    <a:pos x="82" y="88"/>
                  </a:cxn>
                  <a:cxn ang="0">
                    <a:pos x="92" y="87"/>
                  </a:cxn>
                  <a:cxn ang="0">
                    <a:pos x="98" y="85"/>
                  </a:cxn>
                  <a:cxn ang="0">
                    <a:pos x="101" y="83"/>
                  </a:cxn>
                  <a:cxn ang="0">
                    <a:pos x="103" y="72"/>
                  </a:cxn>
                  <a:cxn ang="0">
                    <a:pos x="117" y="68"/>
                  </a:cxn>
                  <a:cxn ang="0">
                    <a:pos x="122" y="71"/>
                  </a:cxn>
                  <a:cxn ang="0">
                    <a:pos x="117" y="79"/>
                  </a:cxn>
                  <a:cxn ang="0">
                    <a:pos x="117" y="81"/>
                  </a:cxn>
                  <a:cxn ang="0">
                    <a:pos x="113" y="92"/>
                  </a:cxn>
                  <a:cxn ang="0">
                    <a:pos x="112" y="89"/>
                  </a:cxn>
                  <a:cxn ang="0">
                    <a:pos x="99" y="93"/>
                  </a:cxn>
                  <a:cxn ang="0">
                    <a:pos x="97" y="99"/>
                  </a:cxn>
                  <a:cxn ang="0">
                    <a:pos x="100" y="104"/>
                  </a:cxn>
                  <a:cxn ang="0">
                    <a:pos x="86" y="108"/>
                  </a:cxn>
                  <a:cxn ang="0">
                    <a:pos x="81" y="103"/>
                  </a:cxn>
                  <a:cxn ang="0">
                    <a:pos x="79" y="105"/>
                  </a:cxn>
                  <a:cxn ang="0">
                    <a:pos x="69" y="106"/>
                  </a:cxn>
                  <a:cxn ang="0">
                    <a:pos x="62" y="102"/>
                  </a:cxn>
                  <a:cxn ang="0">
                    <a:pos x="49" y="94"/>
                  </a:cxn>
                  <a:cxn ang="0">
                    <a:pos x="41" y="89"/>
                  </a:cxn>
                  <a:cxn ang="0">
                    <a:pos x="37" y="84"/>
                  </a:cxn>
                  <a:cxn ang="0">
                    <a:pos x="34" y="78"/>
                  </a:cxn>
                  <a:cxn ang="0">
                    <a:pos x="37" y="72"/>
                  </a:cxn>
                  <a:cxn ang="0">
                    <a:pos x="35" y="62"/>
                  </a:cxn>
                  <a:cxn ang="0">
                    <a:pos x="29" y="49"/>
                  </a:cxn>
                  <a:cxn ang="0">
                    <a:pos x="25" y="45"/>
                  </a:cxn>
                  <a:cxn ang="0">
                    <a:pos x="25" y="40"/>
                  </a:cxn>
                  <a:cxn ang="0">
                    <a:pos x="22" y="35"/>
                  </a:cxn>
                  <a:cxn ang="0">
                    <a:pos x="20" y="29"/>
                  </a:cxn>
                  <a:cxn ang="0">
                    <a:pos x="17" y="25"/>
                  </a:cxn>
                  <a:cxn ang="0">
                    <a:pos x="16" y="15"/>
                  </a:cxn>
                  <a:cxn ang="0">
                    <a:pos x="12" y="7"/>
                  </a:cxn>
                  <a:cxn ang="0">
                    <a:pos x="10" y="12"/>
                  </a:cxn>
                  <a:cxn ang="0">
                    <a:pos x="13" y="28"/>
                  </a:cxn>
                  <a:cxn ang="0">
                    <a:pos x="15" y="34"/>
                  </a:cxn>
                  <a:cxn ang="0">
                    <a:pos x="16" y="40"/>
                  </a:cxn>
                  <a:cxn ang="0">
                    <a:pos x="16" y="41"/>
                  </a:cxn>
                  <a:cxn ang="0">
                    <a:pos x="17" y="45"/>
                  </a:cxn>
                  <a:cxn ang="0">
                    <a:pos x="18" y="52"/>
                  </a:cxn>
                  <a:cxn ang="0">
                    <a:pos x="20" y="57"/>
                  </a:cxn>
                  <a:cxn ang="0">
                    <a:pos x="14" y="55"/>
                  </a:cxn>
                  <a:cxn ang="0">
                    <a:pos x="10" y="49"/>
                  </a:cxn>
                  <a:cxn ang="0">
                    <a:pos x="8" y="36"/>
                  </a:cxn>
                  <a:cxn ang="0">
                    <a:pos x="3" y="33"/>
                  </a:cxn>
                  <a:cxn ang="0">
                    <a:pos x="4" y="30"/>
                  </a:cxn>
                  <a:cxn ang="0">
                    <a:pos x="6" y="29"/>
                  </a:cxn>
                  <a:cxn ang="0">
                    <a:pos x="5" y="22"/>
                  </a:cxn>
                  <a:cxn ang="0">
                    <a:pos x="1" y="14"/>
                  </a:cxn>
                  <a:cxn ang="0">
                    <a:pos x="1" y="7"/>
                  </a:cxn>
                  <a:cxn ang="0">
                    <a:pos x="2" y="0"/>
                  </a:cxn>
                  <a:cxn ang="0">
                    <a:pos x="12" y="1"/>
                  </a:cxn>
                  <a:cxn ang="0">
                    <a:pos x="37" y="8"/>
                  </a:cxn>
                  <a:cxn ang="0">
                    <a:pos x="46" y="6"/>
                  </a:cxn>
                  <a:cxn ang="0">
                    <a:pos x="51" y="12"/>
                  </a:cxn>
                  <a:cxn ang="0">
                    <a:pos x="57" y="19"/>
                  </a:cxn>
                  <a:cxn ang="0">
                    <a:pos x="64" y="18"/>
                  </a:cxn>
                  <a:cxn ang="0">
                    <a:pos x="71" y="36"/>
                  </a:cxn>
                </a:cxnLst>
                <a:rect l="0" t="0" r="r" b="b"/>
                <a:pathLst>
                  <a:path w="122" h="113">
                    <a:moveTo>
                      <a:pt x="79" y="42"/>
                    </a:moveTo>
                    <a:cubicBezTo>
                      <a:pt x="79" y="43"/>
                      <a:pt x="79" y="44"/>
                      <a:pt x="77" y="47"/>
                    </a:cubicBezTo>
                    <a:cubicBezTo>
                      <a:pt x="74" y="51"/>
                      <a:pt x="76" y="59"/>
                      <a:pt x="73" y="62"/>
                    </a:cubicBezTo>
                    <a:cubicBezTo>
                      <a:pt x="71" y="66"/>
                      <a:pt x="75" y="68"/>
                      <a:pt x="74" y="71"/>
                    </a:cubicBezTo>
                    <a:cubicBezTo>
                      <a:pt x="72" y="73"/>
                      <a:pt x="75" y="77"/>
                      <a:pt x="76" y="80"/>
                    </a:cubicBezTo>
                    <a:cubicBezTo>
                      <a:pt x="77" y="83"/>
                      <a:pt x="76" y="83"/>
                      <a:pt x="77" y="84"/>
                    </a:cubicBezTo>
                    <a:cubicBezTo>
                      <a:pt x="79" y="85"/>
                      <a:pt x="77" y="87"/>
                      <a:pt x="79" y="87"/>
                    </a:cubicBezTo>
                    <a:cubicBezTo>
                      <a:pt x="81" y="87"/>
                      <a:pt x="81" y="88"/>
                      <a:pt x="82" y="88"/>
                    </a:cubicBezTo>
                    <a:cubicBezTo>
                      <a:pt x="83" y="88"/>
                      <a:pt x="84" y="90"/>
                      <a:pt x="86" y="89"/>
                    </a:cubicBezTo>
                    <a:cubicBezTo>
                      <a:pt x="88" y="87"/>
                      <a:pt x="90" y="88"/>
                      <a:pt x="92" y="87"/>
                    </a:cubicBezTo>
                    <a:cubicBezTo>
                      <a:pt x="95" y="85"/>
                      <a:pt x="95" y="86"/>
                      <a:pt x="97" y="85"/>
                    </a:cubicBezTo>
                    <a:cubicBezTo>
                      <a:pt x="98" y="84"/>
                      <a:pt x="99" y="85"/>
                      <a:pt x="98" y="85"/>
                    </a:cubicBezTo>
                    <a:cubicBezTo>
                      <a:pt x="96" y="86"/>
                      <a:pt x="96" y="87"/>
                      <a:pt x="98" y="86"/>
                    </a:cubicBezTo>
                    <a:cubicBezTo>
                      <a:pt x="101" y="84"/>
                      <a:pt x="97" y="85"/>
                      <a:pt x="101" y="83"/>
                    </a:cubicBezTo>
                    <a:cubicBezTo>
                      <a:pt x="102" y="82"/>
                      <a:pt x="101" y="79"/>
                      <a:pt x="103" y="78"/>
                    </a:cubicBezTo>
                    <a:cubicBezTo>
                      <a:pt x="104" y="78"/>
                      <a:pt x="103" y="75"/>
                      <a:pt x="103" y="72"/>
                    </a:cubicBezTo>
                    <a:cubicBezTo>
                      <a:pt x="104" y="69"/>
                      <a:pt x="110" y="68"/>
                      <a:pt x="111" y="69"/>
                    </a:cubicBezTo>
                    <a:cubicBezTo>
                      <a:pt x="112" y="70"/>
                      <a:pt x="114" y="68"/>
                      <a:pt x="117" y="68"/>
                    </a:cubicBezTo>
                    <a:cubicBezTo>
                      <a:pt x="120" y="69"/>
                      <a:pt x="119" y="67"/>
                      <a:pt x="120" y="69"/>
                    </a:cubicBezTo>
                    <a:cubicBezTo>
                      <a:pt x="121" y="71"/>
                      <a:pt x="121" y="69"/>
                      <a:pt x="122" y="71"/>
                    </a:cubicBezTo>
                    <a:cubicBezTo>
                      <a:pt x="122" y="73"/>
                      <a:pt x="120" y="74"/>
                      <a:pt x="119" y="75"/>
                    </a:cubicBezTo>
                    <a:cubicBezTo>
                      <a:pt x="119" y="77"/>
                      <a:pt x="119" y="79"/>
                      <a:pt x="117" y="79"/>
                    </a:cubicBezTo>
                    <a:cubicBezTo>
                      <a:pt x="117" y="78"/>
                      <a:pt x="117" y="79"/>
                      <a:pt x="117" y="79"/>
                    </a:cubicBezTo>
                    <a:cubicBezTo>
                      <a:pt x="118" y="79"/>
                      <a:pt x="119" y="79"/>
                      <a:pt x="117" y="81"/>
                    </a:cubicBezTo>
                    <a:cubicBezTo>
                      <a:pt x="115" y="83"/>
                      <a:pt x="115" y="87"/>
                      <a:pt x="114" y="88"/>
                    </a:cubicBezTo>
                    <a:cubicBezTo>
                      <a:pt x="114" y="89"/>
                      <a:pt x="115" y="91"/>
                      <a:pt x="113" y="92"/>
                    </a:cubicBezTo>
                    <a:cubicBezTo>
                      <a:pt x="114" y="89"/>
                      <a:pt x="113" y="90"/>
                      <a:pt x="113" y="87"/>
                    </a:cubicBezTo>
                    <a:cubicBezTo>
                      <a:pt x="113" y="88"/>
                      <a:pt x="111" y="89"/>
                      <a:pt x="112" y="89"/>
                    </a:cubicBezTo>
                    <a:cubicBezTo>
                      <a:pt x="107" y="96"/>
                      <a:pt x="109" y="89"/>
                      <a:pt x="106" y="93"/>
                    </a:cubicBezTo>
                    <a:cubicBezTo>
                      <a:pt x="99" y="93"/>
                      <a:pt x="99" y="93"/>
                      <a:pt x="99" y="93"/>
                    </a:cubicBezTo>
                    <a:cubicBezTo>
                      <a:pt x="98" y="95"/>
                      <a:pt x="99" y="95"/>
                      <a:pt x="99" y="96"/>
                    </a:cubicBezTo>
                    <a:cubicBezTo>
                      <a:pt x="99" y="98"/>
                      <a:pt x="97" y="97"/>
                      <a:pt x="97" y="99"/>
                    </a:cubicBezTo>
                    <a:cubicBezTo>
                      <a:pt x="97" y="100"/>
                      <a:pt x="99" y="99"/>
                      <a:pt x="99" y="101"/>
                    </a:cubicBezTo>
                    <a:cubicBezTo>
                      <a:pt x="99" y="103"/>
                      <a:pt x="100" y="102"/>
                      <a:pt x="100" y="104"/>
                    </a:cubicBezTo>
                    <a:cubicBezTo>
                      <a:pt x="95" y="103"/>
                      <a:pt x="92" y="102"/>
                      <a:pt x="90" y="113"/>
                    </a:cubicBezTo>
                    <a:cubicBezTo>
                      <a:pt x="90" y="112"/>
                      <a:pt x="90" y="112"/>
                      <a:pt x="86" y="108"/>
                    </a:cubicBezTo>
                    <a:cubicBezTo>
                      <a:pt x="83" y="104"/>
                      <a:pt x="82" y="106"/>
                      <a:pt x="81" y="104"/>
                    </a:cubicBezTo>
                    <a:cubicBezTo>
                      <a:pt x="82" y="104"/>
                      <a:pt x="82" y="103"/>
                      <a:pt x="81" y="103"/>
                    </a:cubicBezTo>
                    <a:cubicBezTo>
                      <a:pt x="80" y="104"/>
                      <a:pt x="80" y="103"/>
                      <a:pt x="79" y="104"/>
                    </a:cubicBezTo>
                    <a:cubicBezTo>
                      <a:pt x="78" y="105"/>
                      <a:pt x="81" y="104"/>
                      <a:pt x="79" y="105"/>
                    </a:cubicBezTo>
                    <a:cubicBezTo>
                      <a:pt x="76" y="105"/>
                      <a:pt x="78" y="106"/>
                      <a:pt x="75" y="106"/>
                    </a:cubicBezTo>
                    <a:cubicBezTo>
                      <a:pt x="72" y="106"/>
                      <a:pt x="73" y="109"/>
                      <a:pt x="69" y="106"/>
                    </a:cubicBezTo>
                    <a:cubicBezTo>
                      <a:pt x="68" y="107"/>
                      <a:pt x="66" y="106"/>
                      <a:pt x="65" y="105"/>
                    </a:cubicBezTo>
                    <a:cubicBezTo>
                      <a:pt x="64" y="103"/>
                      <a:pt x="63" y="104"/>
                      <a:pt x="62" y="102"/>
                    </a:cubicBezTo>
                    <a:cubicBezTo>
                      <a:pt x="60" y="100"/>
                      <a:pt x="59" y="102"/>
                      <a:pt x="57" y="99"/>
                    </a:cubicBezTo>
                    <a:cubicBezTo>
                      <a:pt x="56" y="97"/>
                      <a:pt x="51" y="98"/>
                      <a:pt x="49" y="94"/>
                    </a:cubicBezTo>
                    <a:cubicBezTo>
                      <a:pt x="48" y="92"/>
                      <a:pt x="49" y="93"/>
                      <a:pt x="46" y="92"/>
                    </a:cubicBezTo>
                    <a:cubicBezTo>
                      <a:pt x="39" y="90"/>
                      <a:pt x="43" y="89"/>
                      <a:pt x="41" y="89"/>
                    </a:cubicBezTo>
                    <a:cubicBezTo>
                      <a:pt x="39" y="88"/>
                      <a:pt x="39" y="87"/>
                      <a:pt x="38" y="87"/>
                    </a:cubicBezTo>
                    <a:cubicBezTo>
                      <a:pt x="37" y="86"/>
                      <a:pt x="38" y="85"/>
                      <a:pt x="37" y="84"/>
                    </a:cubicBezTo>
                    <a:cubicBezTo>
                      <a:pt x="35" y="84"/>
                      <a:pt x="35" y="81"/>
                      <a:pt x="34" y="80"/>
                    </a:cubicBezTo>
                    <a:cubicBezTo>
                      <a:pt x="32" y="79"/>
                      <a:pt x="36" y="78"/>
                      <a:pt x="34" y="78"/>
                    </a:cubicBezTo>
                    <a:cubicBezTo>
                      <a:pt x="32" y="77"/>
                      <a:pt x="35" y="76"/>
                      <a:pt x="35" y="74"/>
                    </a:cubicBezTo>
                    <a:cubicBezTo>
                      <a:pt x="36" y="72"/>
                      <a:pt x="38" y="74"/>
                      <a:pt x="37" y="72"/>
                    </a:cubicBezTo>
                    <a:cubicBezTo>
                      <a:pt x="36" y="70"/>
                      <a:pt x="38" y="73"/>
                      <a:pt x="37" y="69"/>
                    </a:cubicBezTo>
                    <a:cubicBezTo>
                      <a:pt x="35" y="65"/>
                      <a:pt x="38" y="68"/>
                      <a:pt x="35" y="62"/>
                    </a:cubicBezTo>
                    <a:cubicBezTo>
                      <a:pt x="33" y="60"/>
                      <a:pt x="32" y="56"/>
                      <a:pt x="29" y="50"/>
                    </a:cubicBezTo>
                    <a:cubicBezTo>
                      <a:pt x="28" y="49"/>
                      <a:pt x="32" y="52"/>
                      <a:pt x="29" y="49"/>
                    </a:cubicBezTo>
                    <a:cubicBezTo>
                      <a:pt x="27" y="46"/>
                      <a:pt x="30" y="51"/>
                      <a:pt x="27" y="48"/>
                    </a:cubicBezTo>
                    <a:cubicBezTo>
                      <a:pt x="25" y="46"/>
                      <a:pt x="26" y="46"/>
                      <a:pt x="25" y="45"/>
                    </a:cubicBezTo>
                    <a:cubicBezTo>
                      <a:pt x="25" y="44"/>
                      <a:pt x="25" y="46"/>
                      <a:pt x="25" y="43"/>
                    </a:cubicBezTo>
                    <a:cubicBezTo>
                      <a:pt x="25" y="41"/>
                      <a:pt x="26" y="41"/>
                      <a:pt x="25" y="40"/>
                    </a:cubicBezTo>
                    <a:cubicBezTo>
                      <a:pt x="25" y="38"/>
                      <a:pt x="24" y="36"/>
                      <a:pt x="23" y="37"/>
                    </a:cubicBezTo>
                    <a:cubicBezTo>
                      <a:pt x="23" y="38"/>
                      <a:pt x="22" y="36"/>
                      <a:pt x="22" y="35"/>
                    </a:cubicBezTo>
                    <a:cubicBezTo>
                      <a:pt x="22" y="33"/>
                      <a:pt x="20" y="33"/>
                      <a:pt x="20" y="31"/>
                    </a:cubicBezTo>
                    <a:cubicBezTo>
                      <a:pt x="21" y="29"/>
                      <a:pt x="20" y="28"/>
                      <a:pt x="20" y="29"/>
                    </a:cubicBezTo>
                    <a:cubicBezTo>
                      <a:pt x="19" y="30"/>
                      <a:pt x="19" y="29"/>
                      <a:pt x="18" y="28"/>
                    </a:cubicBezTo>
                    <a:cubicBezTo>
                      <a:pt x="17" y="26"/>
                      <a:pt x="17" y="26"/>
                      <a:pt x="17" y="25"/>
                    </a:cubicBezTo>
                    <a:cubicBezTo>
                      <a:pt x="18" y="23"/>
                      <a:pt x="16" y="23"/>
                      <a:pt x="16" y="20"/>
                    </a:cubicBezTo>
                    <a:cubicBezTo>
                      <a:pt x="16" y="17"/>
                      <a:pt x="17" y="17"/>
                      <a:pt x="16" y="15"/>
                    </a:cubicBezTo>
                    <a:cubicBezTo>
                      <a:pt x="15" y="14"/>
                      <a:pt x="18" y="10"/>
                      <a:pt x="14" y="9"/>
                    </a:cubicBezTo>
                    <a:cubicBezTo>
                      <a:pt x="15" y="7"/>
                      <a:pt x="13" y="6"/>
                      <a:pt x="12" y="7"/>
                    </a:cubicBezTo>
                    <a:cubicBezTo>
                      <a:pt x="11" y="9"/>
                      <a:pt x="11" y="6"/>
                      <a:pt x="10" y="6"/>
                    </a:cubicBezTo>
                    <a:cubicBezTo>
                      <a:pt x="11" y="8"/>
                      <a:pt x="8" y="12"/>
                      <a:pt x="10" y="12"/>
                    </a:cubicBezTo>
                    <a:cubicBezTo>
                      <a:pt x="9" y="13"/>
                      <a:pt x="9" y="19"/>
                      <a:pt x="10" y="20"/>
                    </a:cubicBezTo>
                    <a:cubicBezTo>
                      <a:pt x="14" y="25"/>
                      <a:pt x="13" y="28"/>
                      <a:pt x="13" y="28"/>
                    </a:cubicBezTo>
                    <a:cubicBezTo>
                      <a:pt x="14" y="27"/>
                      <a:pt x="13" y="30"/>
                      <a:pt x="14" y="30"/>
                    </a:cubicBezTo>
                    <a:cubicBezTo>
                      <a:pt x="15" y="31"/>
                      <a:pt x="13" y="32"/>
                      <a:pt x="15" y="34"/>
                    </a:cubicBezTo>
                    <a:cubicBezTo>
                      <a:pt x="17" y="37"/>
                      <a:pt x="15" y="37"/>
                      <a:pt x="16" y="39"/>
                    </a:cubicBezTo>
                    <a:cubicBezTo>
                      <a:pt x="17" y="40"/>
                      <a:pt x="15" y="38"/>
                      <a:pt x="16" y="40"/>
                    </a:cubicBezTo>
                    <a:cubicBezTo>
                      <a:pt x="16" y="40"/>
                      <a:pt x="15" y="44"/>
                      <a:pt x="16" y="43"/>
                    </a:cubicBezTo>
                    <a:cubicBezTo>
                      <a:pt x="17" y="43"/>
                      <a:pt x="16" y="42"/>
                      <a:pt x="16" y="41"/>
                    </a:cubicBezTo>
                    <a:cubicBezTo>
                      <a:pt x="17" y="41"/>
                      <a:pt x="16" y="39"/>
                      <a:pt x="17" y="41"/>
                    </a:cubicBezTo>
                    <a:cubicBezTo>
                      <a:pt x="19" y="44"/>
                      <a:pt x="18" y="44"/>
                      <a:pt x="17" y="45"/>
                    </a:cubicBezTo>
                    <a:cubicBezTo>
                      <a:pt x="17" y="47"/>
                      <a:pt x="18" y="49"/>
                      <a:pt x="17" y="50"/>
                    </a:cubicBezTo>
                    <a:cubicBezTo>
                      <a:pt x="16" y="50"/>
                      <a:pt x="17" y="53"/>
                      <a:pt x="18" y="52"/>
                    </a:cubicBezTo>
                    <a:cubicBezTo>
                      <a:pt x="19" y="52"/>
                      <a:pt x="19" y="54"/>
                      <a:pt x="20" y="54"/>
                    </a:cubicBezTo>
                    <a:cubicBezTo>
                      <a:pt x="21" y="54"/>
                      <a:pt x="19" y="56"/>
                      <a:pt x="20" y="57"/>
                    </a:cubicBezTo>
                    <a:cubicBezTo>
                      <a:pt x="21" y="58"/>
                      <a:pt x="20" y="60"/>
                      <a:pt x="18" y="60"/>
                    </a:cubicBezTo>
                    <a:cubicBezTo>
                      <a:pt x="16" y="61"/>
                      <a:pt x="17" y="57"/>
                      <a:pt x="14" y="55"/>
                    </a:cubicBezTo>
                    <a:cubicBezTo>
                      <a:pt x="12" y="54"/>
                      <a:pt x="12" y="52"/>
                      <a:pt x="12" y="51"/>
                    </a:cubicBezTo>
                    <a:cubicBezTo>
                      <a:pt x="11" y="50"/>
                      <a:pt x="11" y="49"/>
                      <a:pt x="10" y="49"/>
                    </a:cubicBezTo>
                    <a:cubicBezTo>
                      <a:pt x="10" y="50"/>
                      <a:pt x="9" y="50"/>
                      <a:pt x="10" y="46"/>
                    </a:cubicBezTo>
                    <a:cubicBezTo>
                      <a:pt x="12" y="39"/>
                      <a:pt x="7" y="39"/>
                      <a:pt x="8" y="36"/>
                    </a:cubicBezTo>
                    <a:cubicBezTo>
                      <a:pt x="7" y="38"/>
                      <a:pt x="7" y="35"/>
                      <a:pt x="6" y="36"/>
                    </a:cubicBezTo>
                    <a:cubicBezTo>
                      <a:pt x="5" y="38"/>
                      <a:pt x="6" y="35"/>
                      <a:pt x="3" y="33"/>
                    </a:cubicBezTo>
                    <a:cubicBezTo>
                      <a:pt x="2" y="32"/>
                      <a:pt x="4" y="32"/>
                      <a:pt x="2" y="31"/>
                    </a:cubicBezTo>
                    <a:cubicBezTo>
                      <a:pt x="1" y="30"/>
                      <a:pt x="2" y="30"/>
                      <a:pt x="4" y="30"/>
                    </a:cubicBezTo>
                    <a:cubicBezTo>
                      <a:pt x="5" y="30"/>
                      <a:pt x="5" y="29"/>
                      <a:pt x="6" y="30"/>
                    </a:cubicBezTo>
                    <a:cubicBezTo>
                      <a:pt x="6" y="31"/>
                      <a:pt x="7" y="30"/>
                      <a:pt x="6" y="29"/>
                    </a:cubicBezTo>
                    <a:cubicBezTo>
                      <a:pt x="6" y="29"/>
                      <a:pt x="6" y="29"/>
                      <a:pt x="7" y="28"/>
                    </a:cubicBezTo>
                    <a:cubicBezTo>
                      <a:pt x="7" y="27"/>
                      <a:pt x="8" y="25"/>
                      <a:pt x="5" y="22"/>
                    </a:cubicBezTo>
                    <a:cubicBezTo>
                      <a:pt x="2" y="19"/>
                      <a:pt x="2" y="19"/>
                      <a:pt x="2" y="17"/>
                    </a:cubicBezTo>
                    <a:cubicBezTo>
                      <a:pt x="3" y="15"/>
                      <a:pt x="1" y="18"/>
                      <a:pt x="1" y="14"/>
                    </a:cubicBezTo>
                    <a:cubicBezTo>
                      <a:pt x="2" y="11"/>
                      <a:pt x="0" y="14"/>
                      <a:pt x="1" y="10"/>
                    </a:cubicBezTo>
                    <a:cubicBezTo>
                      <a:pt x="2" y="8"/>
                      <a:pt x="0" y="9"/>
                      <a:pt x="1" y="7"/>
                    </a:cubicBezTo>
                    <a:cubicBezTo>
                      <a:pt x="3" y="4"/>
                      <a:pt x="0" y="4"/>
                      <a:pt x="1" y="2"/>
                    </a:cubicBezTo>
                    <a:cubicBezTo>
                      <a:pt x="3" y="1"/>
                      <a:pt x="0" y="2"/>
                      <a:pt x="2" y="0"/>
                    </a:cubicBezTo>
                    <a:cubicBezTo>
                      <a:pt x="5" y="1"/>
                      <a:pt x="10" y="0"/>
                      <a:pt x="12" y="1"/>
                    </a:cubicBezTo>
                    <a:cubicBezTo>
                      <a:pt x="12" y="1"/>
                      <a:pt x="12" y="1"/>
                      <a:pt x="12" y="1"/>
                    </a:cubicBezTo>
                    <a:cubicBezTo>
                      <a:pt x="27" y="8"/>
                      <a:pt x="27" y="8"/>
                      <a:pt x="27" y="8"/>
                    </a:cubicBezTo>
                    <a:cubicBezTo>
                      <a:pt x="37" y="8"/>
                      <a:pt x="37" y="8"/>
                      <a:pt x="37" y="8"/>
                    </a:cubicBezTo>
                    <a:cubicBezTo>
                      <a:pt x="39" y="6"/>
                      <a:pt x="39" y="6"/>
                      <a:pt x="39" y="6"/>
                    </a:cubicBezTo>
                    <a:cubicBezTo>
                      <a:pt x="46" y="6"/>
                      <a:pt x="46" y="6"/>
                      <a:pt x="46" y="6"/>
                    </a:cubicBezTo>
                    <a:cubicBezTo>
                      <a:pt x="46" y="6"/>
                      <a:pt x="46" y="7"/>
                      <a:pt x="48" y="9"/>
                    </a:cubicBezTo>
                    <a:cubicBezTo>
                      <a:pt x="50" y="10"/>
                      <a:pt x="48" y="10"/>
                      <a:pt x="51" y="12"/>
                    </a:cubicBezTo>
                    <a:cubicBezTo>
                      <a:pt x="53" y="14"/>
                      <a:pt x="50" y="16"/>
                      <a:pt x="53" y="19"/>
                    </a:cubicBezTo>
                    <a:cubicBezTo>
                      <a:pt x="56" y="21"/>
                      <a:pt x="56" y="21"/>
                      <a:pt x="57" y="19"/>
                    </a:cubicBezTo>
                    <a:cubicBezTo>
                      <a:pt x="59" y="17"/>
                      <a:pt x="60" y="18"/>
                      <a:pt x="60" y="17"/>
                    </a:cubicBezTo>
                    <a:cubicBezTo>
                      <a:pt x="61" y="16"/>
                      <a:pt x="61" y="17"/>
                      <a:pt x="64" y="18"/>
                    </a:cubicBezTo>
                    <a:cubicBezTo>
                      <a:pt x="66" y="19"/>
                      <a:pt x="67" y="19"/>
                      <a:pt x="68" y="26"/>
                    </a:cubicBezTo>
                    <a:cubicBezTo>
                      <a:pt x="70" y="36"/>
                      <a:pt x="71" y="33"/>
                      <a:pt x="71" y="36"/>
                    </a:cubicBezTo>
                    <a:cubicBezTo>
                      <a:pt x="72" y="40"/>
                      <a:pt x="71" y="39"/>
                      <a:pt x="79"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8" name="United States"/>
              <p:cNvSpPr>
                <a:spLocks/>
              </p:cNvSpPr>
              <p:nvPr/>
            </p:nvSpPr>
            <p:spPr bwMode="auto">
              <a:xfrm>
                <a:off x="1436" y="1448"/>
                <a:ext cx="614" cy="331"/>
              </a:xfrm>
              <a:custGeom>
                <a:avLst/>
                <a:gdLst/>
                <a:ahLst/>
                <a:cxnLst>
                  <a:cxn ang="0">
                    <a:pos x="94" y="126"/>
                  </a:cxn>
                  <a:cxn ang="0">
                    <a:pos x="101" y="119"/>
                  </a:cxn>
                  <a:cxn ang="0">
                    <a:pos x="109" y="114"/>
                  </a:cxn>
                  <a:cxn ang="0">
                    <a:pos x="122" y="113"/>
                  </a:cxn>
                  <a:cxn ang="0">
                    <a:pos x="131" y="114"/>
                  </a:cxn>
                  <a:cxn ang="0">
                    <a:pos x="129" y="109"/>
                  </a:cxn>
                  <a:cxn ang="0">
                    <a:pos x="139" y="108"/>
                  </a:cxn>
                  <a:cxn ang="0">
                    <a:pos x="147" y="108"/>
                  </a:cxn>
                  <a:cxn ang="0">
                    <a:pos x="161" y="111"/>
                  </a:cxn>
                  <a:cxn ang="0">
                    <a:pos x="163" y="129"/>
                  </a:cxn>
                  <a:cxn ang="0">
                    <a:pos x="165" y="138"/>
                  </a:cxn>
                  <a:cxn ang="0">
                    <a:pos x="171" y="135"/>
                  </a:cxn>
                  <a:cxn ang="0">
                    <a:pos x="171" y="118"/>
                  </a:cxn>
                  <a:cxn ang="0">
                    <a:pos x="177" y="96"/>
                  </a:cxn>
                  <a:cxn ang="0">
                    <a:pos x="185" y="89"/>
                  </a:cxn>
                  <a:cxn ang="0">
                    <a:pos x="201" y="78"/>
                  </a:cxn>
                  <a:cxn ang="0">
                    <a:pos x="203" y="75"/>
                  </a:cxn>
                  <a:cxn ang="0">
                    <a:pos x="205" y="69"/>
                  </a:cxn>
                  <a:cxn ang="0">
                    <a:pos x="203" y="59"/>
                  </a:cxn>
                  <a:cxn ang="0">
                    <a:pos x="206" y="58"/>
                  </a:cxn>
                  <a:cxn ang="0">
                    <a:pos x="210" y="60"/>
                  </a:cxn>
                  <a:cxn ang="0">
                    <a:pos x="209" y="53"/>
                  </a:cxn>
                  <a:cxn ang="0">
                    <a:pos x="217" y="52"/>
                  </a:cxn>
                  <a:cxn ang="0">
                    <a:pos x="221" y="47"/>
                  </a:cxn>
                  <a:cxn ang="0">
                    <a:pos x="234" y="41"/>
                  </a:cxn>
                  <a:cxn ang="0">
                    <a:pos x="241" y="32"/>
                  </a:cxn>
                  <a:cxn ang="0">
                    <a:pos x="254" y="26"/>
                  </a:cxn>
                  <a:cxn ang="0">
                    <a:pos x="258" y="12"/>
                  </a:cxn>
                  <a:cxn ang="0">
                    <a:pos x="246" y="15"/>
                  </a:cxn>
                  <a:cxn ang="0">
                    <a:pos x="224" y="23"/>
                  </a:cxn>
                  <a:cxn ang="0">
                    <a:pos x="210" y="33"/>
                  </a:cxn>
                  <a:cxn ang="0">
                    <a:pos x="189" y="42"/>
                  </a:cxn>
                  <a:cxn ang="0">
                    <a:pos x="188" y="30"/>
                  </a:cxn>
                  <a:cxn ang="0">
                    <a:pos x="186" y="27"/>
                  </a:cxn>
                  <a:cxn ang="0">
                    <a:pos x="181" y="22"/>
                  </a:cxn>
                  <a:cxn ang="0">
                    <a:pos x="174" y="28"/>
                  </a:cxn>
                  <a:cxn ang="0">
                    <a:pos x="164" y="37"/>
                  </a:cxn>
                  <a:cxn ang="0">
                    <a:pos x="170" y="25"/>
                  </a:cxn>
                  <a:cxn ang="0">
                    <a:pos x="182" y="18"/>
                  </a:cxn>
                  <a:cxn ang="0">
                    <a:pos x="183" y="15"/>
                  </a:cxn>
                  <a:cxn ang="0">
                    <a:pos x="173" y="12"/>
                  </a:cxn>
                  <a:cxn ang="0">
                    <a:pos x="161" y="16"/>
                  </a:cxn>
                  <a:cxn ang="0">
                    <a:pos x="168" y="8"/>
                  </a:cxn>
                  <a:cxn ang="0">
                    <a:pos x="151" y="0"/>
                  </a:cxn>
                  <a:cxn ang="0">
                    <a:pos x="35" y="9"/>
                  </a:cxn>
                  <a:cxn ang="0">
                    <a:pos x="22" y="17"/>
                  </a:cxn>
                  <a:cxn ang="0">
                    <a:pos x="7" y="43"/>
                  </a:cxn>
                  <a:cxn ang="0">
                    <a:pos x="3" y="64"/>
                  </a:cxn>
                  <a:cxn ang="0">
                    <a:pos x="3" y="77"/>
                  </a:cxn>
                  <a:cxn ang="0">
                    <a:pos x="12" y="88"/>
                  </a:cxn>
                  <a:cxn ang="0">
                    <a:pos x="25" y="95"/>
                  </a:cxn>
                  <a:cxn ang="0">
                    <a:pos x="59" y="100"/>
                  </a:cxn>
                  <a:cxn ang="0">
                    <a:pos x="70" y="113"/>
                  </a:cxn>
                  <a:cxn ang="0">
                    <a:pos x="84" y="130"/>
                  </a:cxn>
                </a:cxnLst>
                <a:rect l="0" t="0" r="r" b="b"/>
                <a:pathLst>
                  <a:path w="260" h="140">
                    <a:moveTo>
                      <a:pt x="92" y="136"/>
                    </a:moveTo>
                    <a:cubicBezTo>
                      <a:pt x="92" y="133"/>
                      <a:pt x="93" y="133"/>
                      <a:pt x="92" y="132"/>
                    </a:cubicBezTo>
                    <a:cubicBezTo>
                      <a:pt x="92" y="131"/>
                      <a:pt x="93" y="131"/>
                      <a:pt x="94" y="128"/>
                    </a:cubicBezTo>
                    <a:cubicBezTo>
                      <a:pt x="94" y="125"/>
                      <a:pt x="93" y="126"/>
                      <a:pt x="94" y="126"/>
                    </a:cubicBezTo>
                    <a:cubicBezTo>
                      <a:pt x="96" y="126"/>
                      <a:pt x="94" y="125"/>
                      <a:pt x="96" y="125"/>
                    </a:cubicBezTo>
                    <a:cubicBezTo>
                      <a:pt x="96" y="126"/>
                      <a:pt x="97" y="123"/>
                      <a:pt x="98" y="123"/>
                    </a:cubicBezTo>
                    <a:cubicBezTo>
                      <a:pt x="99" y="123"/>
                      <a:pt x="100" y="121"/>
                      <a:pt x="99" y="120"/>
                    </a:cubicBezTo>
                    <a:cubicBezTo>
                      <a:pt x="102" y="122"/>
                      <a:pt x="101" y="118"/>
                      <a:pt x="101" y="119"/>
                    </a:cubicBezTo>
                    <a:cubicBezTo>
                      <a:pt x="101" y="119"/>
                      <a:pt x="101" y="117"/>
                      <a:pt x="102" y="118"/>
                    </a:cubicBezTo>
                    <a:cubicBezTo>
                      <a:pt x="103" y="119"/>
                      <a:pt x="103" y="117"/>
                      <a:pt x="104" y="118"/>
                    </a:cubicBezTo>
                    <a:cubicBezTo>
                      <a:pt x="105" y="119"/>
                      <a:pt x="105" y="116"/>
                      <a:pt x="107" y="116"/>
                    </a:cubicBezTo>
                    <a:cubicBezTo>
                      <a:pt x="111" y="115"/>
                      <a:pt x="108" y="114"/>
                      <a:pt x="109" y="114"/>
                    </a:cubicBezTo>
                    <a:cubicBezTo>
                      <a:pt x="109" y="113"/>
                      <a:pt x="108" y="113"/>
                      <a:pt x="111" y="111"/>
                    </a:cubicBezTo>
                    <a:cubicBezTo>
                      <a:pt x="109" y="113"/>
                      <a:pt x="111" y="113"/>
                      <a:pt x="110" y="114"/>
                    </a:cubicBezTo>
                    <a:cubicBezTo>
                      <a:pt x="109" y="115"/>
                      <a:pt x="111" y="114"/>
                      <a:pt x="113" y="112"/>
                    </a:cubicBezTo>
                    <a:cubicBezTo>
                      <a:pt x="118" y="108"/>
                      <a:pt x="119" y="114"/>
                      <a:pt x="122" y="113"/>
                    </a:cubicBezTo>
                    <a:cubicBezTo>
                      <a:pt x="123" y="112"/>
                      <a:pt x="123" y="111"/>
                      <a:pt x="124" y="112"/>
                    </a:cubicBezTo>
                    <a:cubicBezTo>
                      <a:pt x="125" y="114"/>
                      <a:pt x="124" y="112"/>
                      <a:pt x="125" y="113"/>
                    </a:cubicBezTo>
                    <a:cubicBezTo>
                      <a:pt x="126" y="114"/>
                      <a:pt x="128" y="113"/>
                      <a:pt x="129" y="114"/>
                    </a:cubicBezTo>
                    <a:cubicBezTo>
                      <a:pt x="131" y="116"/>
                      <a:pt x="131" y="114"/>
                      <a:pt x="131" y="114"/>
                    </a:cubicBezTo>
                    <a:cubicBezTo>
                      <a:pt x="132" y="115"/>
                      <a:pt x="132" y="115"/>
                      <a:pt x="133" y="115"/>
                    </a:cubicBezTo>
                    <a:cubicBezTo>
                      <a:pt x="135" y="115"/>
                      <a:pt x="132" y="114"/>
                      <a:pt x="133" y="113"/>
                    </a:cubicBezTo>
                    <a:cubicBezTo>
                      <a:pt x="134" y="113"/>
                      <a:pt x="131" y="112"/>
                      <a:pt x="132" y="111"/>
                    </a:cubicBezTo>
                    <a:cubicBezTo>
                      <a:pt x="133" y="109"/>
                      <a:pt x="128" y="111"/>
                      <a:pt x="129" y="109"/>
                    </a:cubicBezTo>
                    <a:cubicBezTo>
                      <a:pt x="130" y="106"/>
                      <a:pt x="131" y="110"/>
                      <a:pt x="134" y="109"/>
                    </a:cubicBezTo>
                    <a:cubicBezTo>
                      <a:pt x="135" y="108"/>
                      <a:pt x="137" y="110"/>
                      <a:pt x="137" y="108"/>
                    </a:cubicBezTo>
                    <a:cubicBezTo>
                      <a:pt x="137" y="106"/>
                      <a:pt x="137" y="107"/>
                      <a:pt x="137" y="107"/>
                    </a:cubicBezTo>
                    <a:cubicBezTo>
                      <a:pt x="137" y="107"/>
                      <a:pt x="137" y="109"/>
                      <a:pt x="139" y="108"/>
                    </a:cubicBezTo>
                    <a:cubicBezTo>
                      <a:pt x="141" y="107"/>
                      <a:pt x="140" y="108"/>
                      <a:pt x="141" y="107"/>
                    </a:cubicBezTo>
                    <a:cubicBezTo>
                      <a:pt x="142" y="108"/>
                      <a:pt x="146" y="108"/>
                      <a:pt x="145" y="107"/>
                    </a:cubicBezTo>
                    <a:cubicBezTo>
                      <a:pt x="144" y="107"/>
                      <a:pt x="148" y="107"/>
                      <a:pt x="149" y="107"/>
                    </a:cubicBezTo>
                    <a:cubicBezTo>
                      <a:pt x="150" y="107"/>
                      <a:pt x="143" y="107"/>
                      <a:pt x="147" y="108"/>
                    </a:cubicBezTo>
                    <a:cubicBezTo>
                      <a:pt x="152" y="110"/>
                      <a:pt x="153" y="110"/>
                      <a:pt x="152" y="111"/>
                    </a:cubicBezTo>
                    <a:cubicBezTo>
                      <a:pt x="151" y="111"/>
                      <a:pt x="152" y="112"/>
                      <a:pt x="153" y="111"/>
                    </a:cubicBezTo>
                    <a:cubicBezTo>
                      <a:pt x="154" y="110"/>
                      <a:pt x="154" y="112"/>
                      <a:pt x="157" y="110"/>
                    </a:cubicBezTo>
                    <a:cubicBezTo>
                      <a:pt x="160" y="108"/>
                      <a:pt x="159" y="111"/>
                      <a:pt x="161" y="111"/>
                    </a:cubicBezTo>
                    <a:cubicBezTo>
                      <a:pt x="162" y="111"/>
                      <a:pt x="161" y="113"/>
                      <a:pt x="163" y="114"/>
                    </a:cubicBezTo>
                    <a:cubicBezTo>
                      <a:pt x="165" y="116"/>
                      <a:pt x="161" y="121"/>
                      <a:pt x="161" y="122"/>
                    </a:cubicBezTo>
                    <a:cubicBezTo>
                      <a:pt x="162" y="124"/>
                      <a:pt x="160" y="123"/>
                      <a:pt x="162" y="129"/>
                    </a:cubicBezTo>
                    <a:cubicBezTo>
                      <a:pt x="163" y="128"/>
                      <a:pt x="164" y="128"/>
                      <a:pt x="163" y="129"/>
                    </a:cubicBezTo>
                    <a:cubicBezTo>
                      <a:pt x="162" y="130"/>
                      <a:pt x="163" y="130"/>
                      <a:pt x="163" y="132"/>
                    </a:cubicBezTo>
                    <a:cubicBezTo>
                      <a:pt x="163" y="135"/>
                      <a:pt x="164" y="134"/>
                      <a:pt x="165" y="135"/>
                    </a:cubicBezTo>
                    <a:cubicBezTo>
                      <a:pt x="165" y="137"/>
                      <a:pt x="168" y="137"/>
                      <a:pt x="166" y="137"/>
                    </a:cubicBezTo>
                    <a:cubicBezTo>
                      <a:pt x="165" y="138"/>
                      <a:pt x="167" y="139"/>
                      <a:pt x="165" y="138"/>
                    </a:cubicBezTo>
                    <a:cubicBezTo>
                      <a:pt x="164" y="138"/>
                      <a:pt x="165" y="140"/>
                      <a:pt x="167" y="139"/>
                    </a:cubicBezTo>
                    <a:cubicBezTo>
                      <a:pt x="168" y="139"/>
                      <a:pt x="168" y="140"/>
                      <a:pt x="169" y="139"/>
                    </a:cubicBezTo>
                    <a:cubicBezTo>
                      <a:pt x="169" y="138"/>
                      <a:pt x="169" y="139"/>
                      <a:pt x="170" y="138"/>
                    </a:cubicBezTo>
                    <a:cubicBezTo>
                      <a:pt x="171" y="137"/>
                      <a:pt x="170" y="139"/>
                      <a:pt x="171" y="135"/>
                    </a:cubicBezTo>
                    <a:cubicBezTo>
                      <a:pt x="172" y="132"/>
                      <a:pt x="173" y="129"/>
                      <a:pt x="172" y="128"/>
                    </a:cubicBezTo>
                    <a:cubicBezTo>
                      <a:pt x="172" y="127"/>
                      <a:pt x="171" y="125"/>
                      <a:pt x="171" y="121"/>
                    </a:cubicBezTo>
                    <a:cubicBezTo>
                      <a:pt x="171" y="118"/>
                      <a:pt x="171" y="124"/>
                      <a:pt x="172" y="124"/>
                    </a:cubicBezTo>
                    <a:cubicBezTo>
                      <a:pt x="172" y="124"/>
                      <a:pt x="171" y="120"/>
                      <a:pt x="171" y="118"/>
                    </a:cubicBezTo>
                    <a:cubicBezTo>
                      <a:pt x="171" y="116"/>
                      <a:pt x="171" y="119"/>
                      <a:pt x="171" y="116"/>
                    </a:cubicBezTo>
                    <a:cubicBezTo>
                      <a:pt x="170" y="113"/>
                      <a:pt x="169" y="108"/>
                      <a:pt x="170" y="107"/>
                    </a:cubicBezTo>
                    <a:cubicBezTo>
                      <a:pt x="171" y="106"/>
                      <a:pt x="169" y="106"/>
                      <a:pt x="174" y="98"/>
                    </a:cubicBezTo>
                    <a:cubicBezTo>
                      <a:pt x="176" y="96"/>
                      <a:pt x="177" y="98"/>
                      <a:pt x="177" y="96"/>
                    </a:cubicBezTo>
                    <a:cubicBezTo>
                      <a:pt x="176" y="95"/>
                      <a:pt x="178" y="96"/>
                      <a:pt x="177" y="94"/>
                    </a:cubicBezTo>
                    <a:cubicBezTo>
                      <a:pt x="176" y="92"/>
                      <a:pt x="178" y="96"/>
                      <a:pt x="179" y="93"/>
                    </a:cubicBezTo>
                    <a:cubicBezTo>
                      <a:pt x="180" y="92"/>
                      <a:pt x="179" y="95"/>
                      <a:pt x="183" y="92"/>
                    </a:cubicBezTo>
                    <a:cubicBezTo>
                      <a:pt x="184" y="90"/>
                      <a:pt x="184" y="92"/>
                      <a:pt x="185" y="89"/>
                    </a:cubicBezTo>
                    <a:cubicBezTo>
                      <a:pt x="186" y="88"/>
                      <a:pt x="188" y="86"/>
                      <a:pt x="189" y="87"/>
                    </a:cubicBezTo>
                    <a:cubicBezTo>
                      <a:pt x="191" y="87"/>
                      <a:pt x="193" y="83"/>
                      <a:pt x="194" y="83"/>
                    </a:cubicBezTo>
                    <a:cubicBezTo>
                      <a:pt x="195" y="84"/>
                      <a:pt x="196" y="81"/>
                      <a:pt x="198" y="81"/>
                    </a:cubicBezTo>
                    <a:cubicBezTo>
                      <a:pt x="201" y="81"/>
                      <a:pt x="200" y="79"/>
                      <a:pt x="201" y="78"/>
                    </a:cubicBezTo>
                    <a:cubicBezTo>
                      <a:pt x="202" y="78"/>
                      <a:pt x="198" y="79"/>
                      <a:pt x="200" y="78"/>
                    </a:cubicBezTo>
                    <a:cubicBezTo>
                      <a:pt x="201" y="77"/>
                      <a:pt x="198" y="75"/>
                      <a:pt x="201" y="76"/>
                    </a:cubicBezTo>
                    <a:cubicBezTo>
                      <a:pt x="204" y="77"/>
                      <a:pt x="203" y="77"/>
                      <a:pt x="204" y="76"/>
                    </a:cubicBezTo>
                    <a:cubicBezTo>
                      <a:pt x="205" y="75"/>
                      <a:pt x="204" y="74"/>
                      <a:pt x="203" y="75"/>
                    </a:cubicBezTo>
                    <a:cubicBezTo>
                      <a:pt x="202" y="76"/>
                      <a:pt x="204" y="74"/>
                      <a:pt x="202" y="74"/>
                    </a:cubicBezTo>
                    <a:cubicBezTo>
                      <a:pt x="200" y="74"/>
                      <a:pt x="201" y="74"/>
                      <a:pt x="201" y="73"/>
                    </a:cubicBezTo>
                    <a:cubicBezTo>
                      <a:pt x="202" y="74"/>
                      <a:pt x="203" y="73"/>
                      <a:pt x="204" y="74"/>
                    </a:cubicBezTo>
                    <a:cubicBezTo>
                      <a:pt x="205" y="74"/>
                      <a:pt x="205" y="71"/>
                      <a:pt x="205" y="69"/>
                    </a:cubicBezTo>
                    <a:cubicBezTo>
                      <a:pt x="204" y="67"/>
                      <a:pt x="205" y="64"/>
                      <a:pt x="203" y="65"/>
                    </a:cubicBezTo>
                    <a:cubicBezTo>
                      <a:pt x="205" y="64"/>
                      <a:pt x="203" y="63"/>
                      <a:pt x="202" y="62"/>
                    </a:cubicBezTo>
                    <a:cubicBezTo>
                      <a:pt x="204" y="63"/>
                      <a:pt x="204" y="62"/>
                      <a:pt x="204" y="63"/>
                    </a:cubicBezTo>
                    <a:cubicBezTo>
                      <a:pt x="203" y="61"/>
                      <a:pt x="205" y="61"/>
                      <a:pt x="203" y="59"/>
                    </a:cubicBezTo>
                    <a:cubicBezTo>
                      <a:pt x="204" y="60"/>
                      <a:pt x="205" y="60"/>
                      <a:pt x="204" y="58"/>
                    </a:cubicBezTo>
                    <a:cubicBezTo>
                      <a:pt x="204" y="59"/>
                      <a:pt x="204" y="57"/>
                      <a:pt x="205" y="56"/>
                    </a:cubicBezTo>
                    <a:cubicBezTo>
                      <a:pt x="207" y="55"/>
                      <a:pt x="209" y="54"/>
                      <a:pt x="207" y="55"/>
                    </a:cubicBezTo>
                    <a:cubicBezTo>
                      <a:pt x="205" y="57"/>
                      <a:pt x="207" y="56"/>
                      <a:pt x="206" y="58"/>
                    </a:cubicBezTo>
                    <a:cubicBezTo>
                      <a:pt x="205" y="59"/>
                      <a:pt x="207" y="59"/>
                      <a:pt x="206" y="60"/>
                    </a:cubicBezTo>
                    <a:cubicBezTo>
                      <a:pt x="205" y="62"/>
                      <a:pt x="208" y="62"/>
                      <a:pt x="207" y="64"/>
                    </a:cubicBezTo>
                    <a:cubicBezTo>
                      <a:pt x="206" y="65"/>
                      <a:pt x="205" y="66"/>
                      <a:pt x="207" y="65"/>
                    </a:cubicBezTo>
                    <a:cubicBezTo>
                      <a:pt x="208" y="64"/>
                      <a:pt x="209" y="61"/>
                      <a:pt x="210" y="60"/>
                    </a:cubicBezTo>
                    <a:cubicBezTo>
                      <a:pt x="211" y="58"/>
                      <a:pt x="209" y="63"/>
                      <a:pt x="209" y="63"/>
                    </a:cubicBezTo>
                    <a:cubicBezTo>
                      <a:pt x="210" y="62"/>
                      <a:pt x="212" y="58"/>
                      <a:pt x="211" y="57"/>
                    </a:cubicBezTo>
                    <a:cubicBezTo>
                      <a:pt x="210" y="56"/>
                      <a:pt x="211" y="56"/>
                      <a:pt x="210" y="55"/>
                    </a:cubicBezTo>
                    <a:cubicBezTo>
                      <a:pt x="208" y="54"/>
                      <a:pt x="209" y="54"/>
                      <a:pt x="209" y="53"/>
                    </a:cubicBezTo>
                    <a:cubicBezTo>
                      <a:pt x="210" y="55"/>
                      <a:pt x="211" y="55"/>
                      <a:pt x="211" y="56"/>
                    </a:cubicBezTo>
                    <a:cubicBezTo>
                      <a:pt x="211" y="58"/>
                      <a:pt x="212" y="57"/>
                      <a:pt x="212" y="56"/>
                    </a:cubicBezTo>
                    <a:cubicBezTo>
                      <a:pt x="214" y="53"/>
                      <a:pt x="214" y="55"/>
                      <a:pt x="215" y="53"/>
                    </a:cubicBezTo>
                    <a:cubicBezTo>
                      <a:pt x="216" y="51"/>
                      <a:pt x="215" y="54"/>
                      <a:pt x="217" y="52"/>
                    </a:cubicBezTo>
                    <a:cubicBezTo>
                      <a:pt x="216" y="51"/>
                      <a:pt x="216" y="51"/>
                      <a:pt x="216" y="50"/>
                    </a:cubicBezTo>
                    <a:cubicBezTo>
                      <a:pt x="217" y="51"/>
                      <a:pt x="217" y="52"/>
                      <a:pt x="218" y="51"/>
                    </a:cubicBezTo>
                    <a:cubicBezTo>
                      <a:pt x="219" y="50"/>
                      <a:pt x="219" y="50"/>
                      <a:pt x="221" y="49"/>
                    </a:cubicBezTo>
                    <a:cubicBezTo>
                      <a:pt x="223" y="47"/>
                      <a:pt x="220" y="48"/>
                      <a:pt x="221" y="47"/>
                    </a:cubicBezTo>
                    <a:cubicBezTo>
                      <a:pt x="222" y="46"/>
                      <a:pt x="221" y="46"/>
                      <a:pt x="222" y="46"/>
                    </a:cubicBezTo>
                    <a:cubicBezTo>
                      <a:pt x="224" y="45"/>
                      <a:pt x="224" y="43"/>
                      <a:pt x="227" y="43"/>
                    </a:cubicBezTo>
                    <a:cubicBezTo>
                      <a:pt x="231" y="43"/>
                      <a:pt x="229" y="42"/>
                      <a:pt x="231" y="43"/>
                    </a:cubicBezTo>
                    <a:cubicBezTo>
                      <a:pt x="232" y="43"/>
                      <a:pt x="235" y="42"/>
                      <a:pt x="234" y="41"/>
                    </a:cubicBezTo>
                    <a:cubicBezTo>
                      <a:pt x="235" y="43"/>
                      <a:pt x="238" y="39"/>
                      <a:pt x="238" y="41"/>
                    </a:cubicBezTo>
                    <a:cubicBezTo>
                      <a:pt x="240" y="38"/>
                      <a:pt x="238" y="41"/>
                      <a:pt x="237" y="39"/>
                    </a:cubicBezTo>
                    <a:cubicBezTo>
                      <a:pt x="237" y="37"/>
                      <a:pt x="237" y="37"/>
                      <a:pt x="238" y="35"/>
                    </a:cubicBezTo>
                    <a:cubicBezTo>
                      <a:pt x="240" y="33"/>
                      <a:pt x="239" y="34"/>
                      <a:pt x="241" y="32"/>
                    </a:cubicBezTo>
                    <a:cubicBezTo>
                      <a:pt x="242" y="29"/>
                      <a:pt x="244" y="30"/>
                      <a:pt x="246" y="29"/>
                    </a:cubicBezTo>
                    <a:cubicBezTo>
                      <a:pt x="247" y="28"/>
                      <a:pt x="247" y="31"/>
                      <a:pt x="249" y="27"/>
                    </a:cubicBezTo>
                    <a:cubicBezTo>
                      <a:pt x="250" y="25"/>
                      <a:pt x="250" y="30"/>
                      <a:pt x="251" y="27"/>
                    </a:cubicBezTo>
                    <a:cubicBezTo>
                      <a:pt x="252" y="24"/>
                      <a:pt x="253" y="27"/>
                      <a:pt x="254" y="26"/>
                    </a:cubicBezTo>
                    <a:cubicBezTo>
                      <a:pt x="254" y="26"/>
                      <a:pt x="260" y="23"/>
                      <a:pt x="259" y="23"/>
                    </a:cubicBezTo>
                    <a:cubicBezTo>
                      <a:pt x="258" y="20"/>
                      <a:pt x="258" y="23"/>
                      <a:pt x="257" y="21"/>
                    </a:cubicBezTo>
                    <a:cubicBezTo>
                      <a:pt x="256" y="19"/>
                      <a:pt x="255" y="20"/>
                      <a:pt x="255" y="19"/>
                    </a:cubicBezTo>
                    <a:cubicBezTo>
                      <a:pt x="256" y="17"/>
                      <a:pt x="257" y="13"/>
                      <a:pt x="258" y="12"/>
                    </a:cubicBezTo>
                    <a:cubicBezTo>
                      <a:pt x="258" y="11"/>
                      <a:pt x="258" y="11"/>
                      <a:pt x="257" y="11"/>
                    </a:cubicBezTo>
                    <a:cubicBezTo>
                      <a:pt x="256" y="10"/>
                      <a:pt x="258" y="7"/>
                      <a:pt x="253" y="10"/>
                    </a:cubicBezTo>
                    <a:cubicBezTo>
                      <a:pt x="250" y="12"/>
                      <a:pt x="252" y="8"/>
                      <a:pt x="249" y="12"/>
                    </a:cubicBezTo>
                    <a:cubicBezTo>
                      <a:pt x="248" y="14"/>
                      <a:pt x="247" y="13"/>
                      <a:pt x="246" y="15"/>
                    </a:cubicBezTo>
                    <a:cubicBezTo>
                      <a:pt x="245" y="17"/>
                      <a:pt x="244" y="16"/>
                      <a:pt x="244" y="18"/>
                    </a:cubicBezTo>
                    <a:cubicBezTo>
                      <a:pt x="244" y="20"/>
                      <a:pt x="242" y="19"/>
                      <a:pt x="241" y="20"/>
                    </a:cubicBezTo>
                    <a:cubicBezTo>
                      <a:pt x="240" y="22"/>
                      <a:pt x="240" y="21"/>
                      <a:pt x="238" y="23"/>
                    </a:cubicBezTo>
                    <a:cubicBezTo>
                      <a:pt x="238" y="23"/>
                      <a:pt x="226" y="23"/>
                      <a:pt x="224" y="23"/>
                    </a:cubicBezTo>
                    <a:cubicBezTo>
                      <a:pt x="220" y="23"/>
                      <a:pt x="219" y="27"/>
                      <a:pt x="217" y="28"/>
                    </a:cubicBezTo>
                    <a:cubicBezTo>
                      <a:pt x="215" y="29"/>
                      <a:pt x="218" y="29"/>
                      <a:pt x="216" y="30"/>
                    </a:cubicBezTo>
                    <a:cubicBezTo>
                      <a:pt x="215" y="30"/>
                      <a:pt x="217" y="31"/>
                      <a:pt x="216" y="31"/>
                    </a:cubicBezTo>
                    <a:cubicBezTo>
                      <a:pt x="212" y="31"/>
                      <a:pt x="213" y="33"/>
                      <a:pt x="210" y="33"/>
                    </a:cubicBezTo>
                    <a:cubicBezTo>
                      <a:pt x="206" y="34"/>
                      <a:pt x="209" y="33"/>
                      <a:pt x="203" y="33"/>
                    </a:cubicBezTo>
                    <a:cubicBezTo>
                      <a:pt x="203" y="35"/>
                      <a:pt x="205" y="35"/>
                      <a:pt x="202" y="36"/>
                    </a:cubicBezTo>
                    <a:cubicBezTo>
                      <a:pt x="198" y="39"/>
                      <a:pt x="199" y="37"/>
                      <a:pt x="194" y="40"/>
                    </a:cubicBezTo>
                    <a:cubicBezTo>
                      <a:pt x="190" y="43"/>
                      <a:pt x="190" y="41"/>
                      <a:pt x="189" y="42"/>
                    </a:cubicBezTo>
                    <a:cubicBezTo>
                      <a:pt x="187" y="43"/>
                      <a:pt x="187" y="42"/>
                      <a:pt x="184" y="41"/>
                    </a:cubicBezTo>
                    <a:cubicBezTo>
                      <a:pt x="182" y="41"/>
                      <a:pt x="183" y="41"/>
                      <a:pt x="185" y="38"/>
                    </a:cubicBezTo>
                    <a:cubicBezTo>
                      <a:pt x="186" y="37"/>
                      <a:pt x="187" y="34"/>
                      <a:pt x="187" y="35"/>
                    </a:cubicBezTo>
                    <a:cubicBezTo>
                      <a:pt x="188" y="35"/>
                      <a:pt x="188" y="32"/>
                      <a:pt x="188" y="30"/>
                    </a:cubicBezTo>
                    <a:cubicBezTo>
                      <a:pt x="188" y="28"/>
                      <a:pt x="188" y="28"/>
                      <a:pt x="187" y="29"/>
                    </a:cubicBezTo>
                    <a:cubicBezTo>
                      <a:pt x="187" y="30"/>
                      <a:pt x="186" y="29"/>
                      <a:pt x="186" y="29"/>
                    </a:cubicBezTo>
                    <a:cubicBezTo>
                      <a:pt x="186" y="29"/>
                      <a:pt x="184" y="29"/>
                      <a:pt x="186" y="28"/>
                    </a:cubicBezTo>
                    <a:cubicBezTo>
                      <a:pt x="187" y="28"/>
                      <a:pt x="185" y="27"/>
                      <a:pt x="186" y="27"/>
                    </a:cubicBezTo>
                    <a:cubicBezTo>
                      <a:pt x="187" y="26"/>
                      <a:pt x="188" y="24"/>
                      <a:pt x="188" y="24"/>
                    </a:cubicBezTo>
                    <a:cubicBezTo>
                      <a:pt x="187" y="21"/>
                      <a:pt x="188" y="23"/>
                      <a:pt x="188" y="22"/>
                    </a:cubicBezTo>
                    <a:cubicBezTo>
                      <a:pt x="187" y="21"/>
                      <a:pt x="185" y="19"/>
                      <a:pt x="184" y="19"/>
                    </a:cubicBezTo>
                    <a:cubicBezTo>
                      <a:pt x="182" y="20"/>
                      <a:pt x="183" y="21"/>
                      <a:pt x="181" y="22"/>
                    </a:cubicBezTo>
                    <a:cubicBezTo>
                      <a:pt x="179" y="22"/>
                      <a:pt x="181" y="22"/>
                      <a:pt x="180" y="24"/>
                    </a:cubicBezTo>
                    <a:cubicBezTo>
                      <a:pt x="178" y="25"/>
                      <a:pt x="178" y="25"/>
                      <a:pt x="179" y="24"/>
                    </a:cubicBezTo>
                    <a:cubicBezTo>
                      <a:pt x="179" y="23"/>
                      <a:pt x="178" y="22"/>
                      <a:pt x="178" y="24"/>
                    </a:cubicBezTo>
                    <a:cubicBezTo>
                      <a:pt x="176" y="25"/>
                      <a:pt x="176" y="24"/>
                      <a:pt x="174" y="28"/>
                    </a:cubicBezTo>
                    <a:cubicBezTo>
                      <a:pt x="173" y="31"/>
                      <a:pt x="173" y="31"/>
                      <a:pt x="173" y="32"/>
                    </a:cubicBezTo>
                    <a:cubicBezTo>
                      <a:pt x="174" y="32"/>
                      <a:pt x="174" y="35"/>
                      <a:pt x="172" y="38"/>
                    </a:cubicBezTo>
                    <a:cubicBezTo>
                      <a:pt x="169" y="40"/>
                      <a:pt x="166" y="41"/>
                      <a:pt x="164" y="41"/>
                    </a:cubicBezTo>
                    <a:cubicBezTo>
                      <a:pt x="162" y="42"/>
                      <a:pt x="163" y="37"/>
                      <a:pt x="164" y="37"/>
                    </a:cubicBezTo>
                    <a:cubicBezTo>
                      <a:pt x="167" y="33"/>
                      <a:pt x="167" y="31"/>
                      <a:pt x="168" y="30"/>
                    </a:cubicBezTo>
                    <a:cubicBezTo>
                      <a:pt x="169" y="29"/>
                      <a:pt x="171" y="26"/>
                      <a:pt x="174" y="23"/>
                    </a:cubicBezTo>
                    <a:cubicBezTo>
                      <a:pt x="175" y="21"/>
                      <a:pt x="176" y="20"/>
                      <a:pt x="174" y="22"/>
                    </a:cubicBezTo>
                    <a:cubicBezTo>
                      <a:pt x="172" y="24"/>
                      <a:pt x="173" y="22"/>
                      <a:pt x="170" y="25"/>
                    </a:cubicBezTo>
                    <a:cubicBezTo>
                      <a:pt x="171" y="23"/>
                      <a:pt x="173" y="21"/>
                      <a:pt x="174" y="20"/>
                    </a:cubicBezTo>
                    <a:cubicBezTo>
                      <a:pt x="176" y="18"/>
                      <a:pt x="176" y="19"/>
                      <a:pt x="176" y="19"/>
                    </a:cubicBezTo>
                    <a:cubicBezTo>
                      <a:pt x="175" y="20"/>
                      <a:pt x="176" y="21"/>
                      <a:pt x="177" y="19"/>
                    </a:cubicBezTo>
                    <a:cubicBezTo>
                      <a:pt x="179" y="18"/>
                      <a:pt x="181" y="19"/>
                      <a:pt x="182" y="18"/>
                    </a:cubicBezTo>
                    <a:cubicBezTo>
                      <a:pt x="183" y="17"/>
                      <a:pt x="185" y="20"/>
                      <a:pt x="185" y="19"/>
                    </a:cubicBezTo>
                    <a:cubicBezTo>
                      <a:pt x="185" y="18"/>
                      <a:pt x="191" y="20"/>
                      <a:pt x="189" y="17"/>
                    </a:cubicBezTo>
                    <a:cubicBezTo>
                      <a:pt x="187" y="15"/>
                      <a:pt x="189" y="17"/>
                      <a:pt x="186" y="17"/>
                    </a:cubicBezTo>
                    <a:cubicBezTo>
                      <a:pt x="183" y="17"/>
                      <a:pt x="187" y="15"/>
                      <a:pt x="183" y="15"/>
                    </a:cubicBezTo>
                    <a:cubicBezTo>
                      <a:pt x="180" y="15"/>
                      <a:pt x="180" y="14"/>
                      <a:pt x="177" y="15"/>
                    </a:cubicBezTo>
                    <a:cubicBezTo>
                      <a:pt x="174" y="14"/>
                      <a:pt x="176" y="14"/>
                      <a:pt x="175" y="13"/>
                    </a:cubicBezTo>
                    <a:cubicBezTo>
                      <a:pt x="173" y="12"/>
                      <a:pt x="172" y="13"/>
                      <a:pt x="172" y="13"/>
                    </a:cubicBezTo>
                    <a:cubicBezTo>
                      <a:pt x="171" y="13"/>
                      <a:pt x="172" y="12"/>
                      <a:pt x="173" y="12"/>
                    </a:cubicBezTo>
                    <a:cubicBezTo>
                      <a:pt x="175" y="11"/>
                      <a:pt x="175" y="10"/>
                      <a:pt x="172" y="11"/>
                    </a:cubicBezTo>
                    <a:cubicBezTo>
                      <a:pt x="170" y="12"/>
                      <a:pt x="171" y="13"/>
                      <a:pt x="168" y="14"/>
                    </a:cubicBezTo>
                    <a:cubicBezTo>
                      <a:pt x="165" y="15"/>
                      <a:pt x="165" y="15"/>
                      <a:pt x="163" y="16"/>
                    </a:cubicBezTo>
                    <a:cubicBezTo>
                      <a:pt x="162" y="16"/>
                      <a:pt x="161" y="16"/>
                      <a:pt x="161" y="16"/>
                    </a:cubicBezTo>
                    <a:cubicBezTo>
                      <a:pt x="161" y="14"/>
                      <a:pt x="162" y="14"/>
                      <a:pt x="158" y="15"/>
                    </a:cubicBezTo>
                    <a:cubicBezTo>
                      <a:pt x="157" y="15"/>
                      <a:pt x="153" y="16"/>
                      <a:pt x="156" y="14"/>
                    </a:cubicBezTo>
                    <a:cubicBezTo>
                      <a:pt x="158" y="13"/>
                      <a:pt x="161" y="12"/>
                      <a:pt x="163" y="10"/>
                    </a:cubicBezTo>
                    <a:cubicBezTo>
                      <a:pt x="165" y="8"/>
                      <a:pt x="164" y="8"/>
                      <a:pt x="168" y="8"/>
                    </a:cubicBezTo>
                    <a:cubicBezTo>
                      <a:pt x="165" y="5"/>
                      <a:pt x="162" y="8"/>
                      <a:pt x="160" y="6"/>
                    </a:cubicBezTo>
                    <a:cubicBezTo>
                      <a:pt x="158" y="5"/>
                      <a:pt x="158" y="6"/>
                      <a:pt x="156" y="5"/>
                    </a:cubicBezTo>
                    <a:cubicBezTo>
                      <a:pt x="154" y="4"/>
                      <a:pt x="153" y="3"/>
                      <a:pt x="152" y="3"/>
                    </a:cubicBezTo>
                    <a:cubicBezTo>
                      <a:pt x="148" y="3"/>
                      <a:pt x="153" y="0"/>
                      <a:pt x="151" y="0"/>
                    </a:cubicBezTo>
                    <a:cubicBezTo>
                      <a:pt x="148" y="0"/>
                      <a:pt x="149" y="3"/>
                      <a:pt x="146" y="3"/>
                    </a:cubicBezTo>
                    <a:cubicBezTo>
                      <a:pt x="142" y="3"/>
                      <a:pt x="37" y="3"/>
                      <a:pt x="37" y="3"/>
                    </a:cubicBezTo>
                    <a:cubicBezTo>
                      <a:pt x="39" y="6"/>
                      <a:pt x="35" y="4"/>
                      <a:pt x="37" y="6"/>
                    </a:cubicBezTo>
                    <a:cubicBezTo>
                      <a:pt x="39" y="8"/>
                      <a:pt x="36" y="5"/>
                      <a:pt x="35" y="9"/>
                    </a:cubicBezTo>
                    <a:cubicBezTo>
                      <a:pt x="33" y="12"/>
                      <a:pt x="33" y="10"/>
                      <a:pt x="34" y="8"/>
                    </a:cubicBezTo>
                    <a:cubicBezTo>
                      <a:pt x="34" y="6"/>
                      <a:pt x="30" y="8"/>
                      <a:pt x="28" y="6"/>
                    </a:cubicBezTo>
                    <a:cubicBezTo>
                      <a:pt x="26" y="5"/>
                      <a:pt x="25" y="9"/>
                      <a:pt x="25" y="11"/>
                    </a:cubicBezTo>
                    <a:cubicBezTo>
                      <a:pt x="25" y="13"/>
                      <a:pt x="24" y="14"/>
                      <a:pt x="22" y="17"/>
                    </a:cubicBezTo>
                    <a:cubicBezTo>
                      <a:pt x="21" y="19"/>
                      <a:pt x="24" y="18"/>
                      <a:pt x="26" y="20"/>
                    </a:cubicBezTo>
                    <a:cubicBezTo>
                      <a:pt x="26" y="20"/>
                      <a:pt x="24" y="19"/>
                      <a:pt x="21" y="19"/>
                    </a:cubicBezTo>
                    <a:cubicBezTo>
                      <a:pt x="19" y="23"/>
                      <a:pt x="11" y="34"/>
                      <a:pt x="11" y="34"/>
                    </a:cubicBezTo>
                    <a:cubicBezTo>
                      <a:pt x="6" y="37"/>
                      <a:pt x="8" y="43"/>
                      <a:pt x="7" y="43"/>
                    </a:cubicBezTo>
                    <a:cubicBezTo>
                      <a:pt x="3" y="46"/>
                      <a:pt x="7" y="44"/>
                      <a:pt x="5" y="46"/>
                    </a:cubicBezTo>
                    <a:cubicBezTo>
                      <a:pt x="1" y="50"/>
                      <a:pt x="4" y="50"/>
                      <a:pt x="3" y="53"/>
                    </a:cubicBezTo>
                    <a:cubicBezTo>
                      <a:pt x="1" y="57"/>
                      <a:pt x="3" y="59"/>
                      <a:pt x="2" y="60"/>
                    </a:cubicBezTo>
                    <a:cubicBezTo>
                      <a:pt x="2" y="61"/>
                      <a:pt x="2" y="64"/>
                      <a:pt x="3" y="64"/>
                    </a:cubicBezTo>
                    <a:cubicBezTo>
                      <a:pt x="4" y="64"/>
                      <a:pt x="4" y="63"/>
                      <a:pt x="5" y="63"/>
                    </a:cubicBezTo>
                    <a:cubicBezTo>
                      <a:pt x="4" y="63"/>
                      <a:pt x="6" y="64"/>
                      <a:pt x="3" y="65"/>
                    </a:cubicBezTo>
                    <a:cubicBezTo>
                      <a:pt x="0" y="66"/>
                      <a:pt x="6" y="70"/>
                      <a:pt x="3" y="71"/>
                    </a:cubicBezTo>
                    <a:cubicBezTo>
                      <a:pt x="1" y="72"/>
                      <a:pt x="5" y="75"/>
                      <a:pt x="3" y="77"/>
                    </a:cubicBezTo>
                    <a:cubicBezTo>
                      <a:pt x="2" y="78"/>
                      <a:pt x="5" y="78"/>
                      <a:pt x="4" y="79"/>
                    </a:cubicBezTo>
                    <a:cubicBezTo>
                      <a:pt x="3" y="80"/>
                      <a:pt x="5" y="80"/>
                      <a:pt x="4" y="81"/>
                    </a:cubicBezTo>
                    <a:cubicBezTo>
                      <a:pt x="3" y="85"/>
                      <a:pt x="8" y="82"/>
                      <a:pt x="9" y="85"/>
                    </a:cubicBezTo>
                    <a:cubicBezTo>
                      <a:pt x="9" y="87"/>
                      <a:pt x="10" y="85"/>
                      <a:pt x="12" y="88"/>
                    </a:cubicBezTo>
                    <a:cubicBezTo>
                      <a:pt x="14" y="90"/>
                      <a:pt x="16" y="91"/>
                      <a:pt x="14" y="92"/>
                    </a:cubicBezTo>
                    <a:cubicBezTo>
                      <a:pt x="13" y="93"/>
                      <a:pt x="16" y="93"/>
                      <a:pt x="15" y="94"/>
                    </a:cubicBezTo>
                    <a:cubicBezTo>
                      <a:pt x="18" y="95"/>
                      <a:pt x="23" y="94"/>
                      <a:pt x="25" y="95"/>
                    </a:cubicBezTo>
                    <a:cubicBezTo>
                      <a:pt x="25" y="95"/>
                      <a:pt x="25" y="95"/>
                      <a:pt x="25" y="95"/>
                    </a:cubicBezTo>
                    <a:cubicBezTo>
                      <a:pt x="40" y="102"/>
                      <a:pt x="40" y="102"/>
                      <a:pt x="40" y="102"/>
                    </a:cubicBezTo>
                    <a:cubicBezTo>
                      <a:pt x="50" y="102"/>
                      <a:pt x="50" y="102"/>
                      <a:pt x="50" y="102"/>
                    </a:cubicBezTo>
                    <a:cubicBezTo>
                      <a:pt x="52" y="100"/>
                      <a:pt x="52" y="100"/>
                      <a:pt x="52" y="100"/>
                    </a:cubicBezTo>
                    <a:cubicBezTo>
                      <a:pt x="59" y="100"/>
                      <a:pt x="59" y="100"/>
                      <a:pt x="59" y="100"/>
                    </a:cubicBezTo>
                    <a:cubicBezTo>
                      <a:pt x="59" y="100"/>
                      <a:pt x="59" y="101"/>
                      <a:pt x="61" y="103"/>
                    </a:cubicBezTo>
                    <a:cubicBezTo>
                      <a:pt x="63" y="104"/>
                      <a:pt x="61" y="104"/>
                      <a:pt x="64" y="106"/>
                    </a:cubicBezTo>
                    <a:cubicBezTo>
                      <a:pt x="66" y="108"/>
                      <a:pt x="63" y="110"/>
                      <a:pt x="66" y="113"/>
                    </a:cubicBezTo>
                    <a:cubicBezTo>
                      <a:pt x="69" y="115"/>
                      <a:pt x="69" y="115"/>
                      <a:pt x="70" y="113"/>
                    </a:cubicBezTo>
                    <a:cubicBezTo>
                      <a:pt x="72" y="111"/>
                      <a:pt x="73" y="112"/>
                      <a:pt x="73" y="111"/>
                    </a:cubicBezTo>
                    <a:cubicBezTo>
                      <a:pt x="74" y="110"/>
                      <a:pt x="74" y="111"/>
                      <a:pt x="77" y="112"/>
                    </a:cubicBezTo>
                    <a:cubicBezTo>
                      <a:pt x="79" y="113"/>
                      <a:pt x="80" y="113"/>
                      <a:pt x="81" y="120"/>
                    </a:cubicBezTo>
                    <a:cubicBezTo>
                      <a:pt x="83" y="130"/>
                      <a:pt x="84" y="127"/>
                      <a:pt x="84" y="130"/>
                    </a:cubicBezTo>
                    <a:cubicBezTo>
                      <a:pt x="85" y="134"/>
                      <a:pt x="84" y="133"/>
                      <a:pt x="92" y="1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79" name="United States"/>
              <p:cNvSpPr>
                <a:spLocks/>
              </p:cNvSpPr>
              <p:nvPr/>
            </p:nvSpPr>
            <p:spPr bwMode="auto">
              <a:xfrm>
                <a:off x="1198" y="1233"/>
                <a:ext cx="385" cy="158"/>
              </a:xfrm>
              <a:custGeom>
                <a:avLst/>
                <a:gdLst/>
                <a:ahLst/>
                <a:cxnLst>
                  <a:cxn ang="0">
                    <a:pos x="129" y="59"/>
                  </a:cxn>
                  <a:cxn ang="0">
                    <a:pos x="129" y="48"/>
                  </a:cxn>
                  <a:cxn ang="0">
                    <a:pos x="121" y="49"/>
                  </a:cxn>
                  <a:cxn ang="0">
                    <a:pos x="117" y="45"/>
                  </a:cxn>
                  <a:cxn ang="0">
                    <a:pos x="101" y="43"/>
                  </a:cxn>
                  <a:cxn ang="0">
                    <a:pos x="94" y="39"/>
                  </a:cxn>
                  <a:cxn ang="0">
                    <a:pos x="83" y="39"/>
                  </a:cxn>
                  <a:cxn ang="0">
                    <a:pos x="81" y="43"/>
                  </a:cxn>
                  <a:cxn ang="0">
                    <a:pos x="69" y="45"/>
                  </a:cxn>
                  <a:cxn ang="0">
                    <a:pos x="70" y="42"/>
                  </a:cxn>
                  <a:cxn ang="0">
                    <a:pos x="81" y="32"/>
                  </a:cxn>
                  <a:cxn ang="0">
                    <a:pos x="67" y="40"/>
                  </a:cxn>
                  <a:cxn ang="0">
                    <a:pos x="55" y="45"/>
                  </a:cxn>
                  <a:cxn ang="0">
                    <a:pos x="56" y="49"/>
                  </a:cxn>
                  <a:cxn ang="0">
                    <a:pos x="47" y="53"/>
                  </a:cxn>
                  <a:cxn ang="0">
                    <a:pos x="39" y="56"/>
                  </a:cxn>
                  <a:cxn ang="0">
                    <a:pos x="26" y="60"/>
                  </a:cxn>
                  <a:cxn ang="0">
                    <a:pos x="15" y="63"/>
                  </a:cxn>
                  <a:cxn ang="0">
                    <a:pos x="1" y="64"/>
                  </a:cxn>
                  <a:cxn ang="0">
                    <a:pos x="16" y="61"/>
                  </a:cxn>
                  <a:cxn ang="0">
                    <a:pos x="31" y="54"/>
                  </a:cxn>
                  <a:cxn ang="0">
                    <a:pos x="44" y="48"/>
                  </a:cxn>
                  <a:cxn ang="0">
                    <a:pos x="34" y="49"/>
                  </a:cxn>
                  <a:cxn ang="0">
                    <a:pos x="29" y="47"/>
                  </a:cxn>
                  <a:cxn ang="0">
                    <a:pos x="36" y="41"/>
                  </a:cxn>
                  <a:cxn ang="0">
                    <a:pos x="25" y="43"/>
                  </a:cxn>
                  <a:cxn ang="0">
                    <a:pos x="28" y="40"/>
                  </a:cxn>
                  <a:cxn ang="0">
                    <a:pos x="23" y="40"/>
                  </a:cxn>
                  <a:cxn ang="0">
                    <a:pos x="25" y="37"/>
                  </a:cxn>
                  <a:cxn ang="0">
                    <a:pos x="27" y="34"/>
                  </a:cxn>
                  <a:cxn ang="0">
                    <a:pos x="35" y="30"/>
                  </a:cxn>
                  <a:cxn ang="0">
                    <a:pos x="45" y="31"/>
                  </a:cxn>
                  <a:cxn ang="0">
                    <a:pos x="51" y="30"/>
                  </a:cxn>
                  <a:cxn ang="0">
                    <a:pos x="64" y="24"/>
                  </a:cxn>
                  <a:cxn ang="0">
                    <a:pos x="50" y="24"/>
                  </a:cxn>
                  <a:cxn ang="0">
                    <a:pos x="44" y="20"/>
                  </a:cxn>
                  <a:cxn ang="0">
                    <a:pos x="52" y="18"/>
                  </a:cxn>
                  <a:cxn ang="0">
                    <a:pos x="67" y="15"/>
                  </a:cxn>
                  <a:cxn ang="0">
                    <a:pos x="74" y="18"/>
                  </a:cxn>
                  <a:cxn ang="0">
                    <a:pos x="81" y="17"/>
                  </a:cxn>
                  <a:cxn ang="0">
                    <a:pos x="77" y="15"/>
                  </a:cxn>
                  <a:cxn ang="0">
                    <a:pos x="68" y="11"/>
                  </a:cxn>
                  <a:cxn ang="0">
                    <a:pos x="67" y="8"/>
                  </a:cxn>
                  <a:cxn ang="0">
                    <a:pos x="82" y="7"/>
                  </a:cxn>
                  <a:cxn ang="0">
                    <a:pos x="98" y="2"/>
                  </a:cxn>
                  <a:cxn ang="0">
                    <a:pos x="102" y="3"/>
                  </a:cxn>
                  <a:cxn ang="0">
                    <a:pos x="104" y="2"/>
                  </a:cxn>
                  <a:cxn ang="0">
                    <a:pos x="119" y="0"/>
                  </a:cxn>
                  <a:cxn ang="0">
                    <a:pos x="123" y="0"/>
                  </a:cxn>
                  <a:cxn ang="0">
                    <a:pos x="129" y="2"/>
                  </a:cxn>
                  <a:cxn ang="0">
                    <a:pos x="142" y="2"/>
                  </a:cxn>
                  <a:cxn ang="0">
                    <a:pos x="156" y="3"/>
                  </a:cxn>
                  <a:cxn ang="0">
                    <a:pos x="113" y="42"/>
                  </a:cxn>
                  <a:cxn ang="0">
                    <a:pos x="118" y="42"/>
                  </a:cxn>
                  <a:cxn ang="0">
                    <a:pos x="126" y="45"/>
                  </a:cxn>
                  <a:cxn ang="0">
                    <a:pos x="131" y="44"/>
                  </a:cxn>
                  <a:cxn ang="0">
                    <a:pos x="131" y="58"/>
                  </a:cxn>
                  <a:cxn ang="0">
                    <a:pos x="129" y="65"/>
                  </a:cxn>
                </a:cxnLst>
                <a:rect l="0" t="0" r="r" b="b"/>
                <a:pathLst>
                  <a:path w="163" h="67">
                    <a:moveTo>
                      <a:pt x="129" y="65"/>
                    </a:moveTo>
                    <a:cubicBezTo>
                      <a:pt x="131" y="60"/>
                      <a:pt x="126" y="64"/>
                      <a:pt x="129" y="59"/>
                    </a:cubicBezTo>
                    <a:cubicBezTo>
                      <a:pt x="130" y="57"/>
                      <a:pt x="127" y="58"/>
                      <a:pt x="129" y="54"/>
                    </a:cubicBezTo>
                    <a:cubicBezTo>
                      <a:pt x="129" y="53"/>
                      <a:pt x="127" y="51"/>
                      <a:pt x="129" y="48"/>
                    </a:cubicBezTo>
                    <a:cubicBezTo>
                      <a:pt x="131" y="45"/>
                      <a:pt x="128" y="46"/>
                      <a:pt x="126" y="48"/>
                    </a:cubicBezTo>
                    <a:cubicBezTo>
                      <a:pt x="123" y="52"/>
                      <a:pt x="125" y="45"/>
                      <a:pt x="121" y="49"/>
                    </a:cubicBezTo>
                    <a:cubicBezTo>
                      <a:pt x="119" y="50"/>
                      <a:pt x="117" y="48"/>
                      <a:pt x="118" y="48"/>
                    </a:cubicBezTo>
                    <a:cubicBezTo>
                      <a:pt x="119" y="47"/>
                      <a:pt x="115" y="46"/>
                      <a:pt x="117" y="45"/>
                    </a:cubicBezTo>
                    <a:cubicBezTo>
                      <a:pt x="119" y="43"/>
                      <a:pt x="115" y="44"/>
                      <a:pt x="112" y="44"/>
                    </a:cubicBezTo>
                    <a:cubicBezTo>
                      <a:pt x="106" y="44"/>
                      <a:pt x="107" y="42"/>
                      <a:pt x="101" y="43"/>
                    </a:cubicBezTo>
                    <a:cubicBezTo>
                      <a:pt x="96" y="44"/>
                      <a:pt x="97" y="42"/>
                      <a:pt x="95" y="42"/>
                    </a:cubicBezTo>
                    <a:cubicBezTo>
                      <a:pt x="90" y="41"/>
                      <a:pt x="97" y="39"/>
                      <a:pt x="94" y="39"/>
                    </a:cubicBezTo>
                    <a:cubicBezTo>
                      <a:pt x="91" y="39"/>
                      <a:pt x="92" y="35"/>
                      <a:pt x="90" y="36"/>
                    </a:cubicBezTo>
                    <a:cubicBezTo>
                      <a:pt x="87" y="38"/>
                      <a:pt x="84" y="36"/>
                      <a:pt x="83" y="39"/>
                    </a:cubicBezTo>
                    <a:cubicBezTo>
                      <a:pt x="82" y="42"/>
                      <a:pt x="84" y="42"/>
                      <a:pt x="90" y="41"/>
                    </a:cubicBezTo>
                    <a:cubicBezTo>
                      <a:pt x="83" y="45"/>
                      <a:pt x="82" y="42"/>
                      <a:pt x="81" y="43"/>
                    </a:cubicBezTo>
                    <a:cubicBezTo>
                      <a:pt x="80" y="44"/>
                      <a:pt x="80" y="42"/>
                      <a:pt x="76" y="44"/>
                    </a:cubicBezTo>
                    <a:cubicBezTo>
                      <a:pt x="73" y="46"/>
                      <a:pt x="69" y="47"/>
                      <a:pt x="69" y="45"/>
                    </a:cubicBezTo>
                    <a:cubicBezTo>
                      <a:pt x="70" y="43"/>
                      <a:pt x="74" y="44"/>
                      <a:pt x="76" y="42"/>
                    </a:cubicBezTo>
                    <a:cubicBezTo>
                      <a:pt x="73" y="43"/>
                      <a:pt x="69" y="44"/>
                      <a:pt x="70" y="42"/>
                    </a:cubicBezTo>
                    <a:cubicBezTo>
                      <a:pt x="72" y="40"/>
                      <a:pt x="76" y="36"/>
                      <a:pt x="80" y="36"/>
                    </a:cubicBezTo>
                    <a:cubicBezTo>
                      <a:pt x="78" y="35"/>
                      <a:pt x="79" y="34"/>
                      <a:pt x="81" y="32"/>
                    </a:cubicBezTo>
                    <a:cubicBezTo>
                      <a:pt x="74" y="38"/>
                      <a:pt x="74" y="37"/>
                      <a:pt x="70" y="37"/>
                    </a:cubicBezTo>
                    <a:cubicBezTo>
                      <a:pt x="66" y="37"/>
                      <a:pt x="79" y="38"/>
                      <a:pt x="67" y="40"/>
                    </a:cubicBezTo>
                    <a:cubicBezTo>
                      <a:pt x="63" y="40"/>
                      <a:pt x="75" y="42"/>
                      <a:pt x="65" y="44"/>
                    </a:cubicBezTo>
                    <a:cubicBezTo>
                      <a:pt x="58" y="45"/>
                      <a:pt x="57" y="44"/>
                      <a:pt x="55" y="45"/>
                    </a:cubicBezTo>
                    <a:cubicBezTo>
                      <a:pt x="54" y="47"/>
                      <a:pt x="63" y="44"/>
                      <a:pt x="60" y="47"/>
                    </a:cubicBezTo>
                    <a:cubicBezTo>
                      <a:pt x="58" y="49"/>
                      <a:pt x="55" y="47"/>
                      <a:pt x="56" y="49"/>
                    </a:cubicBezTo>
                    <a:cubicBezTo>
                      <a:pt x="56" y="51"/>
                      <a:pt x="52" y="49"/>
                      <a:pt x="52" y="50"/>
                    </a:cubicBezTo>
                    <a:cubicBezTo>
                      <a:pt x="53" y="51"/>
                      <a:pt x="48" y="51"/>
                      <a:pt x="47" y="53"/>
                    </a:cubicBezTo>
                    <a:cubicBezTo>
                      <a:pt x="47" y="54"/>
                      <a:pt x="43" y="53"/>
                      <a:pt x="42" y="55"/>
                    </a:cubicBezTo>
                    <a:cubicBezTo>
                      <a:pt x="41" y="56"/>
                      <a:pt x="39" y="53"/>
                      <a:pt x="39" y="56"/>
                    </a:cubicBezTo>
                    <a:cubicBezTo>
                      <a:pt x="39" y="58"/>
                      <a:pt x="34" y="56"/>
                      <a:pt x="33" y="58"/>
                    </a:cubicBezTo>
                    <a:cubicBezTo>
                      <a:pt x="32" y="60"/>
                      <a:pt x="30" y="58"/>
                      <a:pt x="26" y="60"/>
                    </a:cubicBezTo>
                    <a:cubicBezTo>
                      <a:pt x="23" y="62"/>
                      <a:pt x="24" y="60"/>
                      <a:pt x="21" y="62"/>
                    </a:cubicBezTo>
                    <a:cubicBezTo>
                      <a:pt x="17" y="63"/>
                      <a:pt x="17" y="61"/>
                      <a:pt x="15" y="63"/>
                    </a:cubicBezTo>
                    <a:cubicBezTo>
                      <a:pt x="12" y="64"/>
                      <a:pt x="9" y="65"/>
                      <a:pt x="6" y="65"/>
                    </a:cubicBezTo>
                    <a:cubicBezTo>
                      <a:pt x="3" y="65"/>
                      <a:pt x="0" y="67"/>
                      <a:pt x="1" y="64"/>
                    </a:cubicBezTo>
                    <a:cubicBezTo>
                      <a:pt x="3" y="62"/>
                      <a:pt x="14" y="62"/>
                      <a:pt x="13" y="60"/>
                    </a:cubicBezTo>
                    <a:cubicBezTo>
                      <a:pt x="14" y="61"/>
                      <a:pt x="16" y="63"/>
                      <a:pt x="16" y="61"/>
                    </a:cubicBezTo>
                    <a:cubicBezTo>
                      <a:pt x="16" y="59"/>
                      <a:pt x="17" y="60"/>
                      <a:pt x="23" y="58"/>
                    </a:cubicBezTo>
                    <a:cubicBezTo>
                      <a:pt x="29" y="57"/>
                      <a:pt x="25" y="56"/>
                      <a:pt x="31" y="54"/>
                    </a:cubicBezTo>
                    <a:cubicBezTo>
                      <a:pt x="37" y="53"/>
                      <a:pt x="33" y="54"/>
                      <a:pt x="38" y="52"/>
                    </a:cubicBezTo>
                    <a:cubicBezTo>
                      <a:pt x="42" y="50"/>
                      <a:pt x="43" y="49"/>
                      <a:pt x="44" y="48"/>
                    </a:cubicBezTo>
                    <a:cubicBezTo>
                      <a:pt x="38" y="52"/>
                      <a:pt x="38" y="47"/>
                      <a:pt x="38" y="49"/>
                    </a:cubicBezTo>
                    <a:cubicBezTo>
                      <a:pt x="36" y="52"/>
                      <a:pt x="35" y="48"/>
                      <a:pt x="34" y="49"/>
                    </a:cubicBezTo>
                    <a:cubicBezTo>
                      <a:pt x="33" y="49"/>
                      <a:pt x="33" y="46"/>
                      <a:pt x="29" y="48"/>
                    </a:cubicBezTo>
                    <a:cubicBezTo>
                      <a:pt x="25" y="50"/>
                      <a:pt x="27" y="48"/>
                      <a:pt x="29" y="47"/>
                    </a:cubicBezTo>
                    <a:cubicBezTo>
                      <a:pt x="31" y="46"/>
                      <a:pt x="33" y="45"/>
                      <a:pt x="32" y="44"/>
                    </a:cubicBezTo>
                    <a:cubicBezTo>
                      <a:pt x="31" y="43"/>
                      <a:pt x="33" y="42"/>
                      <a:pt x="36" y="41"/>
                    </a:cubicBezTo>
                    <a:cubicBezTo>
                      <a:pt x="35" y="40"/>
                      <a:pt x="31" y="42"/>
                      <a:pt x="31" y="42"/>
                    </a:cubicBezTo>
                    <a:cubicBezTo>
                      <a:pt x="30" y="45"/>
                      <a:pt x="25" y="44"/>
                      <a:pt x="25" y="43"/>
                    </a:cubicBezTo>
                    <a:cubicBezTo>
                      <a:pt x="25" y="41"/>
                      <a:pt x="23" y="42"/>
                      <a:pt x="25" y="40"/>
                    </a:cubicBezTo>
                    <a:cubicBezTo>
                      <a:pt x="27" y="39"/>
                      <a:pt x="27" y="41"/>
                      <a:pt x="28" y="40"/>
                    </a:cubicBezTo>
                    <a:cubicBezTo>
                      <a:pt x="28" y="40"/>
                      <a:pt x="28" y="39"/>
                      <a:pt x="25" y="40"/>
                    </a:cubicBezTo>
                    <a:cubicBezTo>
                      <a:pt x="23" y="41"/>
                      <a:pt x="23" y="41"/>
                      <a:pt x="23" y="40"/>
                    </a:cubicBezTo>
                    <a:cubicBezTo>
                      <a:pt x="23" y="39"/>
                      <a:pt x="23" y="38"/>
                      <a:pt x="26" y="37"/>
                    </a:cubicBezTo>
                    <a:cubicBezTo>
                      <a:pt x="29" y="37"/>
                      <a:pt x="27" y="36"/>
                      <a:pt x="25" y="37"/>
                    </a:cubicBezTo>
                    <a:cubicBezTo>
                      <a:pt x="22" y="37"/>
                      <a:pt x="25" y="36"/>
                      <a:pt x="24" y="36"/>
                    </a:cubicBezTo>
                    <a:cubicBezTo>
                      <a:pt x="23" y="35"/>
                      <a:pt x="26" y="33"/>
                      <a:pt x="27" y="34"/>
                    </a:cubicBezTo>
                    <a:cubicBezTo>
                      <a:pt x="27" y="35"/>
                      <a:pt x="29" y="33"/>
                      <a:pt x="33" y="32"/>
                    </a:cubicBezTo>
                    <a:cubicBezTo>
                      <a:pt x="37" y="31"/>
                      <a:pt x="31" y="31"/>
                      <a:pt x="35" y="30"/>
                    </a:cubicBezTo>
                    <a:cubicBezTo>
                      <a:pt x="39" y="29"/>
                      <a:pt x="38" y="32"/>
                      <a:pt x="39" y="31"/>
                    </a:cubicBezTo>
                    <a:cubicBezTo>
                      <a:pt x="41" y="30"/>
                      <a:pt x="45" y="32"/>
                      <a:pt x="45" y="31"/>
                    </a:cubicBezTo>
                    <a:cubicBezTo>
                      <a:pt x="44" y="30"/>
                      <a:pt x="48" y="30"/>
                      <a:pt x="49" y="30"/>
                    </a:cubicBezTo>
                    <a:cubicBezTo>
                      <a:pt x="50" y="31"/>
                      <a:pt x="50" y="30"/>
                      <a:pt x="51" y="30"/>
                    </a:cubicBezTo>
                    <a:cubicBezTo>
                      <a:pt x="55" y="31"/>
                      <a:pt x="52" y="25"/>
                      <a:pt x="56" y="27"/>
                    </a:cubicBezTo>
                    <a:cubicBezTo>
                      <a:pt x="60" y="29"/>
                      <a:pt x="63" y="25"/>
                      <a:pt x="64" y="24"/>
                    </a:cubicBezTo>
                    <a:cubicBezTo>
                      <a:pt x="64" y="24"/>
                      <a:pt x="59" y="23"/>
                      <a:pt x="58" y="24"/>
                    </a:cubicBezTo>
                    <a:cubicBezTo>
                      <a:pt x="57" y="26"/>
                      <a:pt x="55" y="23"/>
                      <a:pt x="50" y="24"/>
                    </a:cubicBezTo>
                    <a:cubicBezTo>
                      <a:pt x="47" y="25"/>
                      <a:pt x="47" y="23"/>
                      <a:pt x="46" y="22"/>
                    </a:cubicBezTo>
                    <a:cubicBezTo>
                      <a:pt x="42" y="21"/>
                      <a:pt x="53" y="22"/>
                      <a:pt x="44" y="20"/>
                    </a:cubicBezTo>
                    <a:cubicBezTo>
                      <a:pt x="41" y="20"/>
                      <a:pt x="41" y="17"/>
                      <a:pt x="44" y="18"/>
                    </a:cubicBezTo>
                    <a:cubicBezTo>
                      <a:pt x="47" y="19"/>
                      <a:pt x="47" y="17"/>
                      <a:pt x="52" y="18"/>
                    </a:cubicBezTo>
                    <a:cubicBezTo>
                      <a:pt x="58" y="18"/>
                      <a:pt x="52" y="17"/>
                      <a:pt x="55" y="16"/>
                    </a:cubicBezTo>
                    <a:cubicBezTo>
                      <a:pt x="59" y="16"/>
                      <a:pt x="63" y="16"/>
                      <a:pt x="67" y="15"/>
                    </a:cubicBezTo>
                    <a:cubicBezTo>
                      <a:pt x="71" y="14"/>
                      <a:pt x="72" y="15"/>
                      <a:pt x="70" y="17"/>
                    </a:cubicBezTo>
                    <a:cubicBezTo>
                      <a:pt x="73" y="17"/>
                      <a:pt x="71" y="19"/>
                      <a:pt x="74" y="18"/>
                    </a:cubicBezTo>
                    <a:cubicBezTo>
                      <a:pt x="77" y="18"/>
                      <a:pt x="74" y="16"/>
                      <a:pt x="76" y="16"/>
                    </a:cubicBezTo>
                    <a:cubicBezTo>
                      <a:pt x="77" y="16"/>
                      <a:pt x="77" y="18"/>
                      <a:pt x="81" y="17"/>
                    </a:cubicBezTo>
                    <a:cubicBezTo>
                      <a:pt x="77" y="16"/>
                      <a:pt x="78" y="16"/>
                      <a:pt x="81" y="15"/>
                    </a:cubicBezTo>
                    <a:cubicBezTo>
                      <a:pt x="79" y="15"/>
                      <a:pt x="78" y="15"/>
                      <a:pt x="77" y="15"/>
                    </a:cubicBezTo>
                    <a:cubicBezTo>
                      <a:pt x="72" y="12"/>
                      <a:pt x="76" y="17"/>
                      <a:pt x="74" y="15"/>
                    </a:cubicBezTo>
                    <a:cubicBezTo>
                      <a:pt x="71" y="13"/>
                      <a:pt x="69" y="14"/>
                      <a:pt x="68" y="11"/>
                    </a:cubicBezTo>
                    <a:cubicBezTo>
                      <a:pt x="67" y="9"/>
                      <a:pt x="62" y="12"/>
                      <a:pt x="63" y="10"/>
                    </a:cubicBezTo>
                    <a:cubicBezTo>
                      <a:pt x="63" y="8"/>
                      <a:pt x="63" y="10"/>
                      <a:pt x="67" y="8"/>
                    </a:cubicBezTo>
                    <a:cubicBezTo>
                      <a:pt x="71" y="5"/>
                      <a:pt x="71" y="9"/>
                      <a:pt x="73" y="8"/>
                    </a:cubicBezTo>
                    <a:cubicBezTo>
                      <a:pt x="76" y="7"/>
                      <a:pt x="74" y="9"/>
                      <a:pt x="82" y="7"/>
                    </a:cubicBezTo>
                    <a:cubicBezTo>
                      <a:pt x="86" y="5"/>
                      <a:pt x="83" y="5"/>
                      <a:pt x="89" y="3"/>
                    </a:cubicBezTo>
                    <a:cubicBezTo>
                      <a:pt x="95" y="2"/>
                      <a:pt x="92" y="4"/>
                      <a:pt x="98" y="2"/>
                    </a:cubicBezTo>
                    <a:cubicBezTo>
                      <a:pt x="100" y="1"/>
                      <a:pt x="101" y="2"/>
                      <a:pt x="100" y="2"/>
                    </a:cubicBezTo>
                    <a:cubicBezTo>
                      <a:pt x="99" y="3"/>
                      <a:pt x="101" y="5"/>
                      <a:pt x="102" y="3"/>
                    </a:cubicBezTo>
                    <a:cubicBezTo>
                      <a:pt x="102" y="1"/>
                      <a:pt x="98" y="2"/>
                      <a:pt x="104" y="1"/>
                    </a:cubicBezTo>
                    <a:cubicBezTo>
                      <a:pt x="108" y="1"/>
                      <a:pt x="104" y="2"/>
                      <a:pt x="104" y="2"/>
                    </a:cubicBezTo>
                    <a:cubicBezTo>
                      <a:pt x="105" y="3"/>
                      <a:pt x="108" y="2"/>
                      <a:pt x="110" y="1"/>
                    </a:cubicBezTo>
                    <a:cubicBezTo>
                      <a:pt x="114" y="0"/>
                      <a:pt x="117" y="0"/>
                      <a:pt x="119" y="0"/>
                    </a:cubicBezTo>
                    <a:cubicBezTo>
                      <a:pt x="125" y="0"/>
                      <a:pt x="118" y="2"/>
                      <a:pt x="122" y="1"/>
                    </a:cubicBezTo>
                    <a:cubicBezTo>
                      <a:pt x="125" y="1"/>
                      <a:pt x="121" y="0"/>
                      <a:pt x="123" y="0"/>
                    </a:cubicBezTo>
                    <a:cubicBezTo>
                      <a:pt x="125" y="0"/>
                      <a:pt x="124" y="1"/>
                      <a:pt x="129" y="0"/>
                    </a:cubicBezTo>
                    <a:cubicBezTo>
                      <a:pt x="133" y="0"/>
                      <a:pt x="133" y="1"/>
                      <a:pt x="129" y="2"/>
                    </a:cubicBezTo>
                    <a:cubicBezTo>
                      <a:pt x="134" y="4"/>
                      <a:pt x="135" y="1"/>
                      <a:pt x="137" y="2"/>
                    </a:cubicBezTo>
                    <a:cubicBezTo>
                      <a:pt x="139" y="4"/>
                      <a:pt x="139" y="2"/>
                      <a:pt x="142" y="2"/>
                    </a:cubicBezTo>
                    <a:cubicBezTo>
                      <a:pt x="144" y="3"/>
                      <a:pt x="145" y="1"/>
                      <a:pt x="153" y="4"/>
                    </a:cubicBezTo>
                    <a:cubicBezTo>
                      <a:pt x="153" y="4"/>
                      <a:pt x="154" y="0"/>
                      <a:pt x="156" y="3"/>
                    </a:cubicBezTo>
                    <a:cubicBezTo>
                      <a:pt x="158" y="5"/>
                      <a:pt x="161" y="2"/>
                      <a:pt x="163" y="5"/>
                    </a:cubicBezTo>
                    <a:cubicBezTo>
                      <a:pt x="151" y="13"/>
                      <a:pt x="132" y="25"/>
                      <a:pt x="113" y="42"/>
                    </a:cubicBezTo>
                    <a:cubicBezTo>
                      <a:pt x="114" y="42"/>
                      <a:pt x="114" y="42"/>
                      <a:pt x="115" y="42"/>
                    </a:cubicBezTo>
                    <a:cubicBezTo>
                      <a:pt x="117" y="43"/>
                      <a:pt x="117" y="42"/>
                      <a:pt x="118" y="42"/>
                    </a:cubicBezTo>
                    <a:cubicBezTo>
                      <a:pt x="119" y="44"/>
                      <a:pt x="119" y="45"/>
                      <a:pt x="121" y="46"/>
                    </a:cubicBezTo>
                    <a:cubicBezTo>
                      <a:pt x="123" y="46"/>
                      <a:pt x="123" y="45"/>
                      <a:pt x="126" y="45"/>
                    </a:cubicBezTo>
                    <a:cubicBezTo>
                      <a:pt x="128" y="45"/>
                      <a:pt x="126" y="44"/>
                      <a:pt x="129" y="44"/>
                    </a:cubicBezTo>
                    <a:cubicBezTo>
                      <a:pt x="132" y="43"/>
                      <a:pt x="132" y="43"/>
                      <a:pt x="131" y="44"/>
                    </a:cubicBezTo>
                    <a:cubicBezTo>
                      <a:pt x="130" y="45"/>
                      <a:pt x="132" y="53"/>
                      <a:pt x="131" y="56"/>
                    </a:cubicBezTo>
                    <a:cubicBezTo>
                      <a:pt x="130" y="57"/>
                      <a:pt x="132" y="57"/>
                      <a:pt x="131" y="58"/>
                    </a:cubicBezTo>
                    <a:cubicBezTo>
                      <a:pt x="129" y="59"/>
                      <a:pt x="134" y="61"/>
                      <a:pt x="132" y="62"/>
                    </a:cubicBezTo>
                    <a:cubicBezTo>
                      <a:pt x="130" y="63"/>
                      <a:pt x="132" y="64"/>
                      <a:pt x="129"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0" name="Cuba"/>
              <p:cNvSpPr>
                <a:spLocks/>
              </p:cNvSpPr>
              <p:nvPr/>
            </p:nvSpPr>
            <p:spPr bwMode="auto">
              <a:xfrm>
                <a:off x="1776" y="1805"/>
                <a:ext cx="118" cy="52"/>
              </a:xfrm>
              <a:custGeom>
                <a:avLst/>
                <a:gdLst/>
                <a:ahLst/>
                <a:cxnLst>
                  <a:cxn ang="0">
                    <a:pos x="1" y="9"/>
                  </a:cxn>
                  <a:cxn ang="0">
                    <a:pos x="3" y="9"/>
                  </a:cxn>
                  <a:cxn ang="0">
                    <a:pos x="5" y="7"/>
                  </a:cxn>
                  <a:cxn ang="0">
                    <a:pos x="8" y="6"/>
                  </a:cxn>
                  <a:cxn ang="0">
                    <a:pos x="11" y="4"/>
                  </a:cxn>
                  <a:cxn ang="0">
                    <a:pos x="16" y="5"/>
                  </a:cxn>
                  <a:cxn ang="0">
                    <a:pos x="13" y="6"/>
                  </a:cxn>
                  <a:cxn ang="0">
                    <a:pos x="16" y="7"/>
                  </a:cxn>
                  <a:cxn ang="0">
                    <a:pos x="21" y="7"/>
                  </a:cxn>
                  <a:cxn ang="0">
                    <a:pos x="24" y="9"/>
                  </a:cxn>
                  <a:cxn ang="0">
                    <a:pos x="29" y="11"/>
                  </a:cxn>
                  <a:cxn ang="0">
                    <a:pos x="30" y="12"/>
                  </a:cxn>
                  <a:cxn ang="0">
                    <a:pos x="31" y="16"/>
                  </a:cxn>
                  <a:cxn ang="0">
                    <a:pos x="34" y="17"/>
                  </a:cxn>
                  <a:cxn ang="0">
                    <a:pos x="36" y="18"/>
                  </a:cxn>
                  <a:cxn ang="0">
                    <a:pos x="34" y="20"/>
                  </a:cxn>
                  <a:cxn ang="0">
                    <a:pos x="33" y="22"/>
                  </a:cxn>
                  <a:cxn ang="0">
                    <a:pos x="38" y="21"/>
                  </a:cxn>
                  <a:cxn ang="0">
                    <a:pos x="44" y="21"/>
                  </a:cxn>
                  <a:cxn ang="0">
                    <a:pos x="47" y="20"/>
                  </a:cxn>
                  <a:cxn ang="0">
                    <a:pos x="50" y="18"/>
                  </a:cxn>
                  <a:cxn ang="0">
                    <a:pos x="47" y="17"/>
                  </a:cxn>
                  <a:cxn ang="0">
                    <a:pos x="44" y="16"/>
                  </a:cxn>
                  <a:cxn ang="0">
                    <a:pos x="42" y="16"/>
                  </a:cxn>
                  <a:cxn ang="0">
                    <a:pos x="44" y="13"/>
                  </a:cxn>
                  <a:cxn ang="0">
                    <a:pos x="40" y="13"/>
                  </a:cxn>
                  <a:cxn ang="0">
                    <a:pos x="35" y="9"/>
                  </a:cxn>
                  <a:cxn ang="0">
                    <a:pos x="34" y="9"/>
                  </a:cxn>
                  <a:cxn ang="0">
                    <a:pos x="32" y="8"/>
                  </a:cxn>
                  <a:cxn ang="0">
                    <a:pos x="28" y="6"/>
                  </a:cxn>
                  <a:cxn ang="0">
                    <a:pos x="24" y="3"/>
                  </a:cxn>
                  <a:cxn ang="0">
                    <a:pos x="21" y="1"/>
                  </a:cxn>
                  <a:cxn ang="0">
                    <a:pos x="17" y="0"/>
                  </a:cxn>
                  <a:cxn ang="0">
                    <a:pos x="10" y="1"/>
                  </a:cxn>
                  <a:cxn ang="0">
                    <a:pos x="5" y="3"/>
                  </a:cxn>
                  <a:cxn ang="0">
                    <a:pos x="3" y="5"/>
                  </a:cxn>
                  <a:cxn ang="0">
                    <a:pos x="2" y="7"/>
                  </a:cxn>
                </a:cxnLst>
                <a:rect l="0" t="0" r="r" b="b"/>
                <a:pathLst>
                  <a:path w="50" h="22">
                    <a:moveTo>
                      <a:pt x="0" y="8"/>
                    </a:moveTo>
                    <a:cubicBezTo>
                      <a:pt x="0" y="9"/>
                      <a:pt x="1" y="9"/>
                      <a:pt x="1" y="9"/>
                    </a:cubicBezTo>
                    <a:cubicBezTo>
                      <a:pt x="2" y="8"/>
                      <a:pt x="3" y="7"/>
                      <a:pt x="3" y="8"/>
                    </a:cubicBezTo>
                    <a:cubicBezTo>
                      <a:pt x="2" y="9"/>
                      <a:pt x="3" y="9"/>
                      <a:pt x="3" y="9"/>
                    </a:cubicBezTo>
                    <a:cubicBezTo>
                      <a:pt x="4" y="8"/>
                      <a:pt x="4" y="8"/>
                      <a:pt x="5" y="8"/>
                    </a:cubicBezTo>
                    <a:cubicBezTo>
                      <a:pt x="5" y="8"/>
                      <a:pt x="6" y="8"/>
                      <a:pt x="5" y="7"/>
                    </a:cubicBezTo>
                    <a:cubicBezTo>
                      <a:pt x="5" y="7"/>
                      <a:pt x="5" y="6"/>
                      <a:pt x="6" y="6"/>
                    </a:cubicBezTo>
                    <a:cubicBezTo>
                      <a:pt x="7" y="6"/>
                      <a:pt x="7" y="6"/>
                      <a:pt x="8" y="6"/>
                    </a:cubicBezTo>
                    <a:cubicBezTo>
                      <a:pt x="9" y="6"/>
                      <a:pt x="9" y="5"/>
                      <a:pt x="10" y="5"/>
                    </a:cubicBezTo>
                    <a:cubicBezTo>
                      <a:pt x="10" y="4"/>
                      <a:pt x="10" y="4"/>
                      <a:pt x="11" y="4"/>
                    </a:cubicBezTo>
                    <a:cubicBezTo>
                      <a:pt x="12" y="4"/>
                      <a:pt x="16" y="4"/>
                      <a:pt x="16" y="4"/>
                    </a:cubicBezTo>
                    <a:cubicBezTo>
                      <a:pt x="17" y="5"/>
                      <a:pt x="17" y="5"/>
                      <a:pt x="16" y="5"/>
                    </a:cubicBezTo>
                    <a:cubicBezTo>
                      <a:pt x="16" y="5"/>
                      <a:pt x="16" y="6"/>
                      <a:pt x="15" y="5"/>
                    </a:cubicBezTo>
                    <a:cubicBezTo>
                      <a:pt x="14" y="5"/>
                      <a:pt x="13" y="5"/>
                      <a:pt x="13" y="6"/>
                    </a:cubicBezTo>
                    <a:cubicBezTo>
                      <a:pt x="13" y="6"/>
                      <a:pt x="14" y="6"/>
                      <a:pt x="14" y="6"/>
                    </a:cubicBezTo>
                    <a:cubicBezTo>
                      <a:pt x="15" y="7"/>
                      <a:pt x="16" y="7"/>
                      <a:pt x="16" y="7"/>
                    </a:cubicBezTo>
                    <a:cubicBezTo>
                      <a:pt x="17" y="7"/>
                      <a:pt x="19" y="8"/>
                      <a:pt x="20" y="7"/>
                    </a:cubicBezTo>
                    <a:cubicBezTo>
                      <a:pt x="20" y="7"/>
                      <a:pt x="21" y="8"/>
                      <a:pt x="21" y="7"/>
                    </a:cubicBezTo>
                    <a:cubicBezTo>
                      <a:pt x="22" y="6"/>
                      <a:pt x="21" y="8"/>
                      <a:pt x="22" y="8"/>
                    </a:cubicBezTo>
                    <a:cubicBezTo>
                      <a:pt x="23" y="9"/>
                      <a:pt x="23" y="9"/>
                      <a:pt x="24" y="9"/>
                    </a:cubicBezTo>
                    <a:cubicBezTo>
                      <a:pt x="25" y="10"/>
                      <a:pt x="26" y="11"/>
                      <a:pt x="27" y="11"/>
                    </a:cubicBezTo>
                    <a:cubicBezTo>
                      <a:pt x="28" y="11"/>
                      <a:pt x="28" y="11"/>
                      <a:pt x="29" y="11"/>
                    </a:cubicBezTo>
                    <a:cubicBezTo>
                      <a:pt x="29" y="11"/>
                      <a:pt x="29" y="11"/>
                      <a:pt x="29" y="11"/>
                    </a:cubicBezTo>
                    <a:cubicBezTo>
                      <a:pt x="29" y="12"/>
                      <a:pt x="30" y="11"/>
                      <a:pt x="30" y="12"/>
                    </a:cubicBezTo>
                    <a:cubicBezTo>
                      <a:pt x="30" y="13"/>
                      <a:pt x="30" y="14"/>
                      <a:pt x="30" y="14"/>
                    </a:cubicBezTo>
                    <a:cubicBezTo>
                      <a:pt x="30" y="15"/>
                      <a:pt x="30" y="15"/>
                      <a:pt x="31" y="16"/>
                    </a:cubicBezTo>
                    <a:cubicBezTo>
                      <a:pt x="31" y="16"/>
                      <a:pt x="32" y="16"/>
                      <a:pt x="32" y="16"/>
                    </a:cubicBezTo>
                    <a:cubicBezTo>
                      <a:pt x="33" y="16"/>
                      <a:pt x="33" y="17"/>
                      <a:pt x="34" y="17"/>
                    </a:cubicBezTo>
                    <a:cubicBezTo>
                      <a:pt x="34" y="16"/>
                      <a:pt x="35" y="16"/>
                      <a:pt x="35" y="17"/>
                    </a:cubicBezTo>
                    <a:cubicBezTo>
                      <a:pt x="35" y="17"/>
                      <a:pt x="35" y="18"/>
                      <a:pt x="36" y="18"/>
                    </a:cubicBezTo>
                    <a:cubicBezTo>
                      <a:pt x="36" y="18"/>
                      <a:pt x="36" y="18"/>
                      <a:pt x="36" y="19"/>
                    </a:cubicBezTo>
                    <a:cubicBezTo>
                      <a:pt x="35" y="19"/>
                      <a:pt x="35" y="19"/>
                      <a:pt x="34" y="20"/>
                    </a:cubicBezTo>
                    <a:cubicBezTo>
                      <a:pt x="33" y="20"/>
                      <a:pt x="33" y="20"/>
                      <a:pt x="33" y="21"/>
                    </a:cubicBezTo>
                    <a:cubicBezTo>
                      <a:pt x="32" y="21"/>
                      <a:pt x="31" y="22"/>
                      <a:pt x="33" y="22"/>
                    </a:cubicBezTo>
                    <a:cubicBezTo>
                      <a:pt x="35" y="22"/>
                      <a:pt x="35" y="21"/>
                      <a:pt x="36" y="21"/>
                    </a:cubicBezTo>
                    <a:cubicBezTo>
                      <a:pt x="37" y="22"/>
                      <a:pt x="37" y="21"/>
                      <a:pt x="38" y="21"/>
                    </a:cubicBezTo>
                    <a:cubicBezTo>
                      <a:pt x="41" y="21"/>
                      <a:pt x="40" y="20"/>
                      <a:pt x="41" y="21"/>
                    </a:cubicBezTo>
                    <a:cubicBezTo>
                      <a:pt x="42" y="21"/>
                      <a:pt x="43" y="21"/>
                      <a:pt x="44" y="21"/>
                    </a:cubicBezTo>
                    <a:cubicBezTo>
                      <a:pt x="44" y="21"/>
                      <a:pt x="44" y="21"/>
                      <a:pt x="45" y="21"/>
                    </a:cubicBezTo>
                    <a:cubicBezTo>
                      <a:pt x="46" y="20"/>
                      <a:pt x="46" y="20"/>
                      <a:pt x="47" y="20"/>
                    </a:cubicBezTo>
                    <a:cubicBezTo>
                      <a:pt x="48" y="20"/>
                      <a:pt x="49" y="20"/>
                      <a:pt x="49" y="19"/>
                    </a:cubicBezTo>
                    <a:cubicBezTo>
                      <a:pt x="50" y="19"/>
                      <a:pt x="50" y="19"/>
                      <a:pt x="50" y="18"/>
                    </a:cubicBezTo>
                    <a:cubicBezTo>
                      <a:pt x="49" y="18"/>
                      <a:pt x="49" y="18"/>
                      <a:pt x="48" y="18"/>
                    </a:cubicBezTo>
                    <a:cubicBezTo>
                      <a:pt x="47" y="17"/>
                      <a:pt x="47" y="17"/>
                      <a:pt x="47" y="17"/>
                    </a:cubicBezTo>
                    <a:cubicBezTo>
                      <a:pt x="47" y="17"/>
                      <a:pt x="46" y="17"/>
                      <a:pt x="45" y="16"/>
                    </a:cubicBezTo>
                    <a:cubicBezTo>
                      <a:pt x="45" y="16"/>
                      <a:pt x="44" y="17"/>
                      <a:pt x="44" y="16"/>
                    </a:cubicBezTo>
                    <a:cubicBezTo>
                      <a:pt x="44" y="16"/>
                      <a:pt x="43" y="16"/>
                      <a:pt x="43" y="16"/>
                    </a:cubicBezTo>
                    <a:cubicBezTo>
                      <a:pt x="43" y="16"/>
                      <a:pt x="41" y="16"/>
                      <a:pt x="42" y="16"/>
                    </a:cubicBezTo>
                    <a:cubicBezTo>
                      <a:pt x="43" y="15"/>
                      <a:pt x="44" y="15"/>
                      <a:pt x="43" y="14"/>
                    </a:cubicBezTo>
                    <a:cubicBezTo>
                      <a:pt x="43" y="14"/>
                      <a:pt x="44" y="14"/>
                      <a:pt x="44" y="13"/>
                    </a:cubicBezTo>
                    <a:cubicBezTo>
                      <a:pt x="43" y="13"/>
                      <a:pt x="42" y="13"/>
                      <a:pt x="42" y="13"/>
                    </a:cubicBezTo>
                    <a:cubicBezTo>
                      <a:pt x="41" y="12"/>
                      <a:pt x="41" y="13"/>
                      <a:pt x="40" y="13"/>
                    </a:cubicBezTo>
                    <a:cubicBezTo>
                      <a:pt x="39" y="12"/>
                      <a:pt x="39" y="12"/>
                      <a:pt x="38" y="12"/>
                    </a:cubicBezTo>
                    <a:cubicBezTo>
                      <a:pt x="37" y="12"/>
                      <a:pt x="36" y="10"/>
                      <a:pt x="35" y="9"/>
                    </a:cubicBezTo>
                    <a:cubicBezTo>
                      <a:pt x="34" y="9"/>
                      <a:pt x="35" y="10"/>
                      <a:pt x="34" y="10"/>
                    </a:cubicBezTo>
                    <a:cubicBezTo>
                      <a:pt x="33" y="9"/>
                      <a:pt x="35" y="10"/>
                      <a:pt x="34" y="9"/>
                    </a:cubicBezTo>
                    <a:cubicBezTo>
                      <a:pt x="33" y="8"/>
                      <a:pt x="33" y="8"/>
                      <a:pt x="33" y="8"/>
                    </a:cubicBezTo>
                    <a:cubicBezTo>
                      <a:pt x="32" y="7"/>
                      <a:pt x="32" y="9"/>
                      <a:pt x="32" y="8"/>
                    </a:cubicBezTo>
                    <a:cubicBezTo>
                      <a:pt x="32" y="8"/>
                      <a:pt x="31" y="8"/>
                      <a:pt x="30" y="8"/>
                    </a:cubicBezTo>
                    <a:cubicBezTo>
                      <a:pt x="28" y="6"/>
                      <a:pt x="29" y="6"/>
                      <a:pt x="28" y="6"/>
                    </a:cubicBezTo>
                    <a:cubicBezTo>
                      <a:pt x="27" y="5"/>
                      <a:pt x="27" y="4"/>
                      <a:pt x="26" y="4"/>
                    </a:cubicBezTo>
                    <a:cubicBezTo>
                      <a:pt x="25" y="4"/>
                      <a:pt x="25" y="4"/>
                      <a:pt x="24" y="3"/>
                    </a:cubicBezTo>
                    <a:cubicBezTo>
                      <a:pt x="24" y="2"/>
                      <a:pt x="24" y="2"/>
                      <a:pt x="23" y="2"/>
                    </a:cubicBezTo>
                    <a:cubicBezTo>
                      <a:pt x="22" y="2"/>
                      <a:pt x="22" y="1"/>
                      <a:pt x="21" y="1"/>
                    </a:cubicBezTo>
                    <a:cubicBezTo>
                      <a:pt x="20" y="2"/>
                      <a:pt x="20" y="1"/>
                      <a:pt x="20" y="1"/>
                    </a:cubicBezTo>
                    <a:cubicBezTo>
                      <a:pt x="19" y="1"/>
                      <a:pt x="20" y="1"/>
                      <a:pt x="17" y="0"/>
                    </a:cubicBezTo>
                    <a:cubicBezTo>
                      <a:pt x="15" y="0"/>
                      <a:pt x="14" y="0"/>
                      <a:pt x="13" y="0"/>
                    </a:cubicBezTo>
                    <a:cubicBezTo>
                      <a:pt x="13" y="1"/>
                      <a:pt x="13" y="0"/>
                      <a:pt x="10" y="1"/>
                    </a:cubicBezTo>
                    <a:cubicBezTo>
                      <a:pt x="7" y="1"/>
                      <a:pt x="9" y="1"/>
                      <a:pt x="8" y="1"/>
                    </a:cubicBezTo>
                    <a:cubicBezTo>
                      <a:pt x="7" y="2"/>
                      <a:pt x="5" y="2"/>
                      <a:pt x="5" y="3"/>
                    </a:cubicBezTo>
                    <a:cubicBezTo>
                      <a:pt x="4" y="4"/>
                      <a:pt x="5" y="3"/>
                      <a:pt x="4" y="4"/>
                    </a:cubicBezTo>
                    <a:cubicBezTo>
                      <a:pt x="3" y="4"/>
                      <a:pt x="2" y="4"/>
                      <a:pt x="3" y="5"/>
                    </a:cubicBezTo>
                    <a:cubicBezTo>
                      <a:pt x="3" y="6"/>
                      <a:pt x="4" y="6"/>
                      <a:pt x="3" y="7"/>
                    </a:cubicBezTo>
                    <a:cubicBezTo>
                      <a:pt x="3" y="8"/>
                      <a:pt x="3" y="7"/>
                      <a:pt x="2" y="7"/>
                    </a:cubicBezTo>
                    <a:cubicBezTo>
                      <a:pt x="1" y="8"/>
                      <a:pt x="1" y="8"/>
                      <a:pt x="0"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1" name="jamaica"/>
              <p:cNvSpPr>
                <a:spLocks/>
              </p:cNvSpPr>
              <p:nvPr/>
            </p:nvSpPr>
            <p:spPr bwMode="auto">
              <a:xfrm>
                <a:off x="1838" y="1873"/>
                <a:ext cx="28" cy="14"/>
              </a:xfrm>
              <a:custGeom>
                <a:avLst/>
                <a:gdLst/>
                <a:ahLst/>
                <a:cxnLst>
                  <a:cxn ang="0">
                    <a:pos x="6" y="6"/>
                  </a:cxn>
                  <a:cxn ang="0">
                    <a:pos x="4" y="5"/>
                  </a:cxn>
                  <a:cxn ang="0">
                    <a:pos x="3" y="3"/>
                  </a:cxn>
                  <a:cxn ang="0">
                    <a:pos x="2" y="2"/>
                  </a:cxn>
                  <a:cxn ang="0">
                    <a:pos x="1" y="1"/>
                  </a:cxn>
                  <a:cxn ang="0">
                    <a:pos x="4" y="1"/>
                  </a:cxn>
                  <a:cxn ang="0">
                    <a:pos x="5" y="1"/>
                  </a:cxn>
                  <a:cxn ang="0">
                    <a:pos x="8" y="1"/>
                  </a:cxn>
                  <a:cxn ang="0">
                    <a:pos x="10" y="3"/>
                  </a:cxn>
                  <a:cxn ang="0">
                    <a:pos x="12" y="4"/>
                  </a:cxn>
                  <a:cxn ang="0">
                    <a:pos x="10" y="5"/>
                  </a:cxn>
                  <a:cxn ang="0">
                    <a:pos x="8" y="5"/>
                  </a:cxn>
                  <a:cxn ang="0">
                    <a:pos x="7" y="5"/>
                  </a:cxn>
                  <a:cxn ang="0">
                    <a:pos x="7" y="5"/>
                  </a:cxn>
                  <a:cxn ang="0">
                    <a:pos x="6" y="6"/>
                  </a:cxn>
                  <a:cxn ang="0">
                    <a:pos x="6" y="6"/>
                  </a:cxn>
                </a:cxnLst>
                <a:rect l="0" t="0" r="r" b="b"/>
                <a:pathLst>
                  <a:path w="12" h="6">
                    <a:moveTo>
                      <a:pt x="6" y="6"/>
                    </a:moveTo>
                    <a:cubicBezTo>
                      <a:pt x="5" y="5"/>
                      <a:pt x="5" y="5"/>
                      <a:pt x="4" y="5"/>
                    </a:cubicBezTo>
                    <a:cubicBezTo>
                      <a:pt x="3" y="5"/>
                      <a:pt x="4" y="4"/>
                      <a:pt x="3" y="3"/>
                    </a:cubicBezTo>
                    <a:cubicBezTo>
                      <a:pt x="3" y="3"/>
                      <a:pt x="3" y="2"/>
                      <a:pt x="2" y="2"/>
                    </a:cubicBezTo>
                    <a:cubicBezTo>
                      <a:pt x="1" y="2"/>
                      <a:pt x="0" y="1"/>
                      <a:pt x="1" y="1"/>
                    </a:cubicBezTo>
                    <a:cubicBezTo>
                      <a:pt x="3" y="0"/>
                      <a:pt x="3" y="1"/>
                      <a:pt x="4" y="1"/>
                    </a:cubicBezTo>
                    <a:cubicBezTo>
                      <a:pt x="4" y="0"/>
                      <a:pt x="4" y="0"/>
                      <a:pt x="5" y="1"/>
                    </a:cubicBezTo>
                    <a:cubicBezTo>
                      <a:pt x="6" y="1"/>
                      <a:pt x="7" y="1"/>
                      <a:pt x="8" y="1"/>
                    </a:cubicBezTo>
                    <a:cubicBezTo>
                      <a:pt x="8" y="2"/>
                      <a:pt x="9" y="3"/>
                      <a:pt x="10" y="3"/>
                    </a:cubicBezTo>
                    <a:cubicBezTo>
                      <a:pt x="11" y="3"/>
                      <a:pt x="11" y="4"/>
                      <a:pt x="12" y="4"/>
                    </a:cubicBezTo>
                    <a:cubicBezTo>
                      <a:pt x="12" y="4"/>
                      <a:pt x="11" y="5"/>
                      <a:pt x="10" y="5"/>
                    </a:cubicBezTo>
                    <a:cubicBezTo>
                      <a:pt x="10" y="5"/>
                      <a:pt x="9" y="5"/>
                      <a:pt x="8" y="5"/>
                    </a:cubicBezTo>
                    <a:cubicBezTo>
                      <a:pt x="8" y="4"/>
                      <a:pt x="7" y="4"/>
                      <a:pt x="7" y="5"/>
                    </a:cubicBezTo>
                    <a:cubicBezTo>
                      <a:pt x="8" y="6"/>
                      <a:pt x="7" y="6"/>
                      <a:pt x="7" y="5"/>
                    </a:cubicBezTo>
                    <a:cubicBezTo>
                      <a:pt x="6" y="5"/>
                      <a:pt x="6" y="5"/>
                      <a:pt x="6" y="6"/>
                    </a:cubicBezTo>
                    <a:cubicBezTo>
                      <a:pt x="6" y="6"/>
                      <a:pt x="6"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2" name="Puorto Rico"/>
              <p:cNvSpPr>
                <a:spLocks/>
              </p:cNvSpPr>
              <p:nvPr/>
            </p:nvSpPr>
            <p:spPr bwMode="auto">
              <a:xfrm>
                <a:off x="1963" y="1875"/>
                <a:ext cx="21" cy="8"/>
              </a:xfrm>
              <a:custGeom>
                <a:avLst/>
                <a:gdLst/>
                <a:ahLst/>
                <a:cxnLst>
                  <a:cxn ang="0">
                    <a:pos x="2" y="0"/>
                  </a:cxn>
                  <a:cxn ang="0">
                    <a:pos x="1" y="1"/>
                  </a:cxn>
                  <a:cxn ang="0">
                    <a:pos x="1" y="2"/>
                  </a:cxn>
                  <a:cxn ang="0">
                    <a:pos x="1" y="3"/>
                  </a:cxn>
                  <a:cxn ang="0">
                    <a:pos x="2" y="3"/>
                  </a:cxn>
                  <a:cxn ang="0">
                    <a:pos x="5" y="3"/>
                  </a:cxn>
                  <a:cxn ang="0">
                    <a:pos x="6" y="3"/>
                  </a:cxn>
                  <a:cxn ang="0">
                    <a:pos x="7" y="2"/>
                  </a:cxn>
                  <a:cxn ang="0">
                    <a:pos x="7" y="1"/>
                  </a:cxn>
                  <a:cxn ang="0">
                    <a:pos x="5" y="1"/>
                  </a:cxn>
                  <a:cxn ang="0">
                    <a:pos x="2" y="0"/>
                  </a:cxn>
                </a:cxnLst>
                <a:rect l="0" t="0" r="r" b="b"/>
                <a:pathLst>
                  <a:path w="9" h="3">
                    <a:moveTo>
                      <a:pt x="2" y="0"/>
                    </a:moveTo>
                    <a:cubicBezTo>
                      <a:pt x="0" y="1"/>
                      <a:pt x="2" y="1"/>
                      <a:pt x="1" y="1"/>
                    </a:cubicBezTo>
                    <a:cubicBezTo>
                      <a:pt x="0" y="1"/>
                      <a:pt x="1" y="1"/>
                      <a:pt x="1" y="2"/>
                    </a:cubicBezTo>
                    <a:cubicBezTo>
                      <a:pt x="1" y="2"/>
                      <a:pt x="0" y="3"/>
                      <a:pt x="1" y="3"/>
                    </a:cubicBezTo>
                    <a:cubicBezTo>
                      <a:pt x="1" y="3"/>
                      <a:pt x="2" y="3"/>
                      <a:pt x="2" y="3"/>
                    </a:cubicBezTo>
                    <a:cubicBezTo>
                      <a:pt x="3" y="3"/>
                      <a:pt x="4" y="3"/>
                      <a:pt x="5" y="3"/>
                    </a:cubicBezTo>
                    <a:cubicBezTo>
                      <a:pt x="5" y="3"/>
                      <a:pt x="6" y="3"/>
                      <a:pt x="6" y="3"/>
                    </a:cubicBezTo>
                    <a:cubicBezTo>
                      <a:pt x="7" y="3"/>
                      <a:pt x="6" y="2"/>
                      <a:pt x="7" y="2"/>
                    </a:cubicBezTo>
                    <a:cubicBezTo>
                      <a:pt x="9" y="2"/>
                      <a:pt x="8" y="1"/>
                      <a:pt x="7" y="1"/>
                    </a:cubicBezTo>
                    <a:cubicBezTo>
                      <a:pt x="7" y="1"/>
                      <a:pt x="7" y="1"/>
                      <a:pt x="5" y="1"/>
                    </a:cubicBezTo>
                    <a:cubicBezTo>
                      <a:pt x="4" y="1"/>
                      <a:pt x="5"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3" name="Canada"/>
              <p:cNvSpPr>
                <a:spLocks/>
              </p:cNvSpPr>
              <p:nvPr/>
            </p:nvSpPr>
            <p:spPr bwMode="auto">
              <a:xfrm>
                <a:off x="1465" y="1221"/>
                <a:ext cx="727" cy="324"/>
              </a:xfrm>
              <a:custGeom>
                <a:avLst/>
                <a:gdLst/>
                <a:ahLst/>
                <a:cxnLst>
                  <a:cxn ang="0">
                    <a:pos x="139" y="96"/>
                  </a:cxn>
                  <a:cxn ang="0">
                    <a:pos x="12" y="88"/>
                  </a:cxn>
                  <a:cxn ang="0">
                    <a:pos x="18" y="63"/>
                  </a:cxn>
                  <a:cxn ang="0">
                    <a:pos x="8" y="51"/>
                  </a:cxn>
                  <a:cxn ang="0">
                    <a:pos x="60" y="13"/>
                  </a:cxn>
                  <a:cxn ang="0">
                    <a:pos x="88" y="7"/>
                  </a:cxn>
                  <a:cxn ang="0">
                    <a:pos x="96" y="8"/>
                  </a:cxn>
                  <a:cxn ang="0">
                    <a:pos x="109" y="7"/>
                  </a:cxn>
                  <a:cxn ang="0">
                    <a:pos x="133" y="10"/>
                  </a:cxn>
                  <a:cxn ang="0">
                    <a:pos x="147" y="14"/>
                  </a:cxn>
                  <a:cxn ang="0">
                    <a:pos x="161" y="14"/>
                  </a:cxn>
                  <a:cxn ang="0">
                    <a:pos x="156" y="13"/>
                  </a:cxn>
                  <a:cxn ang="0">
                    <a:pos x="169" y="14"/>
                  </a:cxn>
                  <a:cxn ang="0">
                    <a:pos x="194" y="15"/>
                  </a:cxn>
                  <a:cxn ang="0">
                    <a:pos x="198" y="14"/>
                  </a:cxn>
                  <a:cxn ang="0">
                    <a:pos x="213" y="10"/>
                  </a:cxn>
                  <a:cxn ang="0">
                    <a:pos x="212" y="3"/>
                  </a:cxn>
                  <a:cxn ang="0">
                    <a:pos x="216" y="9"/>
                  </a:cxn>
                  <a:cxn ang="0">
                    <a:pos x="233" y="13"/>
                  </a:cxn>
                  <a:cxn ang="0">
                    <a:pos x="246" y="13"/>
                  </a:cxn>
                  <a:cxn ang="0">
                    <a:pos x="228" y="18"/>
                  </a:cxn>
                  <a:cxn ang="0">
                    <a:pos x="213" y="25"/>
                  </a:cxn>
                  <a:cxn ang="0">
                    <a:pos x="203" y="29"/>
                  </a:cxn>
                  <a:cxn ang="0">
                    <a:pos x="194" y="34"/>
                  </a:cxn>
                  <a:cxn ang="0">
                    <a:pos x="173" y="44"/>
                  </a:cxn>
                  <a:cxn ang="0">
                    <a:pos x="173" y="55"/>
                  </a:cxn>
                  <a:cxn ang="0">
                    <a:pos x="186" y="63"/>
                  </a:cxn>
                  <a:cxn ang="0">
                    <a:pos x="201" y="72"/>
                  </a:cxn>
                  <a:cxn ang="0">
                    <a:pos x="201" y="83"/>
                  </a:cxn>
                  <a:cxn ang="0">
                    <a:pos x="207" y="85"/>
                  </a:cxn>
                  <a:cxn ang="0">
                    <a:pos x="215" y="77"/>
                  </a:cxn>
                  <a:cxn ang="0">
                    <a:pos x="233" y="49"/>
                  </a:cxn>
                  <a:cxn ang="0">
                    <a:pos x="251" y="36"/>
                  </a:cxn>
                  <a:cxn ang="0">
                    <a:pos x="269" y="42"/>
                  </a:cxn>
                  <a:cxn ang="0">
                    <a:pos x="266" y="53"/>
                  </a:cxn>
                  <a:cxn ang="0">
                    <a:pos x="270" y="56"/>
                  </a:cxn>
                  <a:cxn ang="0">
                    <a:pos x="284" y="44"/>
                  </a:cxn>
                  <a:cxn ang="0">
                    <a:pos x="286" y="59"/>
                  </a:cxn>
                  <a:cxn ang="0">
                    <a:pos x="296" y="69"/>
                  </a:cxn>
                  <a:cxn ang="0">
                    <a:pos x="296" y="73"/>
                  </a:cxn>
                  <a:cxn ang="0">
                    <a:pos x="304" y="79"/>
                  </a:cxn>
                  <a:cxn ang="0">
                    <a:pos x="287" y="90"/>
                  </a:cxn>
                  <a:cxn ang="0">
                    <a:pos x="249" y="97"/>
                  </a:cxn>
                  <a:cxn ang="0">
                    <a:pos x="257" y="97"/>
                  </a:cxn>
                  <a:cxn ang="0">
                    <a:pos x="255" y="103"/>
                  </a:cxn>
                  <a:cxn ang="0">
                    <a:pos x="264" y="114"/>
                  </a:cxn>
                  <a:cxn ang="0">
                    <a:pos x="263" y="120"/>
                  </a:cxn>
                  <a:cxn ang="0">
                    <a:pos x="249" y="127"/>
                  </a:cxn>
                  <a:cxn ang="0">
                    <a:pos x="258" y="117"/>
                  </a:cxn>
                  <a:cxn ang="0">
                    <a:pos x="245" y="117"/>
                  </a:cxn>
                  <a:cxn ang="0">
                    <a:pos x="237" y="108"/>
                  </a:cxn>
                  <a:cxn ang="0">
                    <a:pos x="212" y="119"/>
                  </a:cxn>
                  <a:cxn ang="0">
                    <a:pos x="191" y="127"/>
                  </a:cxn>
                  <a:cxn ang="0">
                    <a:pos x="180" y="134"/>
                  </a:cxn>
                  <a:cxn ang="0">
                    <a:pos x="179" y="128"/>
                  </a:cxn>
                  <a:cxn ang="0">
                    <a:pos x="187" y="120"/>
                  </a:cxn>
                  <a:cxn ang="0">
                    <a:pos x="184" y="113"/>
                  </a:cxn>
                  <a:cxn ang="0">
                    <a:pos x="175" y="105"/>
                  </a:cxn>
                  <a:cxn ang="0">
                    <a:pos x="165" y="99"/>
                  </a:cxn>
                </a:cxnLst>
                <a:rect l="0" t="0" r="r" b="b"/>
                <a:pathLst>
                  <a:path w="308" h="137">
                    <a:moveTo>
                      <a:pt x="156" y="104"/>
                    </a:moveTo>
                    <a:cubicBezTo>
                      <a:pt x="153" y="101"/>
                      <a:pt x="150" y="104"/>
                      <a:pt x="148" y="102"/>
                    </a:cubicBezTo>
                    <a:cubicBezTo>
                      <a:pt x="146" y="101"/>
                      <a:pt x="146" y="102"/>
                      <a:pt x="144" y="101"/>
                    </a:cubicBezTo>
                    <a:cubicBezTo>
                      <a:pt x="142" y="100"/>
                      <a:pt x="141" y="99"/>
                      <a:pt x="140" y="99"/>
                    </a:cubicBezTo>
                    <a:cubicBezTo>
                      <a:pt x="136" y="99"/>
                      <a:pt x="141" y="96"/>
                      <a:pt x="139" y="96"/>
                    </a:cubicBezTo>
                    <a:cubicBezTo>
                      <a:pt x="136" y="96"/>
                      <a:pt x="137" y="99"/>
                      <a:pt x="134" y="99"/>
                    </a:cubicBezTo>
                    <a:cubicBezTo>
                      <a:pt x="130" y="99"/>
                      <a:pt x="25" y="99"/>
                      <a:pt x="25" y="99"/>
                    </a:cubicBezTo>
                    <a:cubicBezTo>
                      <a:pt x="23" y="96"/>
                      <a:pt x="22" y="95"/>
                      <a:pt x="20" y="94"/>
                    </a:cubicBezTo>
                    <a:cubicBezTo>
                      <a:pt x="18" y="92"/>
                      <a:pt x="18" y="90"/>
                      <a:pt x="16" y="90"/>
                    </a:cubicBezTo>
                    <a:cubicBezTo>
                      <a:pt x="14" y="90"/>
                      <a:pt x="14" y="89"/>
                      <a:pt x="12" y="88"/>
                    </a:cubicBezTo>
                    <a:cubicBezTo>
                      <a:pt x="16" y="84"/>
                      <a:pt x="13" y="82"/>
                      <a:pt x="14" y="79"/>
                    </a:cubicBezTo>
                    <a:cubicBezTo>
                      <a:pt x="16" y="76"/>
                      <a:pt x="11" y="78"/>
                      <a:pt x="15" y="73"/>
                    </a:cubicBezTo>
                    <a:cubicBezTo>
                      <a:pt x="16" y="70"/>
                      <a:pt x="13" y="75"/>
                      <a:pt x="16" y="70"/>
                    </a:cubicBezTo>
                    <a:cubicBezTo>
                      <a:pt x="19" y="69"/>
                      <a:pt x="17" y="68"/>
                      <a:pt x="19" y="67"/>
                    </a:cubicBezTo>
                    <a:cubicBezTo>
                      <a:pt x="21" y="66"/>
                      <a:pt x="16" y="64"/>
                      <a:pt x="18" y="63"/>
                    </a:cubicBezTo>
                    <a:cubicBezTo>
                      <a:pt x="19" y="62"/>
                      <a:pt x="17" y="62"/>
                      <a:pt x="18" y="61"/>
                    </a:cubicBezTo>
                    <a:cubicBezTo>
                      <a:pt x="19" y="58"/>
                      <a:pt x="17" y="50"/>
                      <a:pt x="18" y="49"/>
                    </a:cubicBezTo>
                    <a:cubicBezTo>
                      <a:pt x="19" y="48"/>
                      <a:pt x="19" y="48"/>
                      <a:pt x="16" y="49"/>
                    </a:cubicBezTo>
                    <a:cubicBezTo>
                      <a:pt x="13" y="49"/>
                      <a:pt x="15" y="50"/>
                      <a:pt x="13" y="50"/>
                    </a:cubicBezTo>
                    <a:cubicBezTo>
                      <a:pt x="10" y="50"/>
                      <a:pt x="10" y="51"/>
                      <a:pt x="8" y="51"/>
                    </a:cubicBezTo>
                    <a:cubicBezTo>
                      <a:pt x="6" y="50"/>
                      <a:pt x="6" y="49"/>
                      <a:pt x="5" y="47"/>
                    </a:cubicBezTo>
                    <a:cubicBezTo>
                      <a:pt x="4" y="47"/>
                      <a:pt x="4" y="48"/>
                      <a:pt x="2" y="47"/>
                    </a:cubicBezTo>
                    <a:cubicBezTo>
                      <a:pt x="1" y="47"/>
                      <a:pt x="1" y="47"/>
                      <a:pt x="0" y="47"/>
                    </a:cubicBezTo>
                    <a:cubicBezTo>
                      <a:pt x="19" y="30"/>
                      <a:pt x="38" y="18"/>
                      <a:pt x="50" y="10"/>
                    </a:cubicBezTo>
                    <a:cubicBezTo>
                      <a:pt x="53" y="9"/>
                      <a:pt x="57" y="11"/>
                      <a:pt x="60" y="13"/>
                    </a:cubicBezTo>
                    <a:cubicBezTo>
                      <a:pt x="64" y="15"/>
                      <a:pt x="58" y="10"/>
                      <a:pt x="65" y="11"/>
                    </a:cubicBezTo>
                    <a:cubicBezTo>
                      <a:pt x="69" y="11"/>
                      <a:pt x="70" y="9"/>
                      <a:pt x="69" y="11"/>
                    </a:cubicBezTo>
                    <a:cubicBezTo>
                      <a:pt x="67" y="13"/>
                      <a:pt x="69" y="12"/>
                      <a:pt x="72" y="11"/>
                    </a:cubicBezTo>
                    <a:cubicBezTo>
                      <a:pt x="74" y="9"/>
                      <a:pt x="76" y="11"/>
                      <a:pt x="79" y="9"/>
                    </a:cubicBezTo>
                    <a:cubicBezTo>
                      <a:pt x="83" y="8"/>
                      <a:pt x="87" y="8"/>
                      <a:pt x="88" y="7"/>
                    </a:cubicBezTo>
                    <a:cubicBezTo>
                      <a:pt x="89" y="7"/>
                      <a:pt x="92" y="8"/>
                      <a:pt x="89" y="9"/>
                    </a:cubicBezTo>
                    <a:cubicBezTo>
                      <a:pt x="85" y="9"/>
                      <a:pt x="83" y="9"/>
                      <a:pt x="80" y="12"/>
                    </a:cubicBezTo>
                    <a:cubicBezTo>
                      <a:pt x="81" y="11"/>
                      <a:pt x="82" y="10"/>
                      <a:pt x="84" y="10"/>
                    </a:cubicBezTo>
                    <a:cubicBezTo>
                      <a:pt x="89" y="10"/>
                      <a:pt x="91" y="8"/>
                      <a:pt x="91" y="10"/>
                    </a:cubicBezTo>
                    <a:cubicBezTo>
                      <a:pt x="91" y="12"/>
                      <a:pt x="94" y="9"/>
                      <a:pt x="96" y="8"/>
                    </a:cubicBezTo>
                    <a:cubicBezTo>
                      <a:pt x="96" y="7"/>
                      <a:pt x="94" y="4"/>
                      <a:pt x="99" y="7"/>
                    </a:cubicBezTo>
                    <a:cubicBezTo>
                      <a:pt x="102" y="9"/>
                      <a:pt x="98" y="11"/>
                      <a:pt x="102" y="11"/>
                    </a:cubicBezTo>
                    <a:cubicBezTo>
                      <a:pt x="105" y="10"/>
                      <a:pt x="102" y="9"/>
                      <a:pt x="104" y="8"/>
                    </a:cubicBezTo>
                    <a:cubicBezTo>
                      <a:pt x="106" y="7"/>
                      <a:pt x="103" y="7"/>
                      <a:pt x="107" y="6"/>
                    </a:cubicBezTo>
                    <a:cubicBezTo>
                      <a:pt x="108" y="5"/>
                      <a:pt x="111" y="5"/>
                      <a:pt x="109" y="7"/>
                    </a:cubicBezTo>
                    <a:cubicBezTo>
                      <a:pt x="106" y="8"/>
                      <a:pt x="110" y="7"/>
                      <a:pt x="107" y="10"/>
                    </a:cubicBezTo>
                    <a:cubicBezTo>
                      <a:pt x="112" y="10"/>
                      <a:pt x="110" y="8"/>
                      <a:pt x="114" y="8"/>
                    </a:cubicBezTo>
                    <a:cubicBezTo>
                      <a:pt x="117" y="8"/>
                      <a:pt x="118" y="9"/>
                      <a:pt x="123" y="10"/>
                    </a:cubicBezTo>
                    <a:cubicBezTo>
                      <a:pt x="127" y="11"/>
                      <a:pt x="132" y="11"/>
                      <a:pt x="131" y="11"/>
                    </a:cubicBezTo>
                    <a:cubicBezTo>
                      <a:pt x="129" y="10"/>
                      <a:pt x="132" y="10"/>
                      <a:pt x="133" y="10"/>
                    </a:cubicBezTo>
                    <a:cubicBezTo>
                      <a:pt x="135" y="11"/>
                      <a:pt x="136" y="13"/>
                      <a:pt x="135" y="13"/>
                    </a:cubicBezTo>
                    <a:cubicBezTo>
                      <a:pt x="134" y="14"/>
                      <a:pt x="132" y="11"/>
                      <a:pt x="130" y="14"/>
                    </a:cubicBezTo>
                    <a:cubicBezTo>
                      <a:pt x="134" y="14"/>
                      <a:pt x="132" y="15"/>
                      <a:pt x="135" y="15"/>
                    </a:cubicBezTo>
                    <a:cubicBezTo>
                      <a:pt x="138" y="15"/>
                      <a:pt x="137" y="17"/>
                      <a:pt x="140" y="16"/>
                    </a:cubicBezTo>
                    <a:cubicBezTo>
                      <a:pt x="144" y="15"/>
                      <a:pt x="144" y="16"/>
                      <a:pt x="147" y="14"/>
                    </a:cubicBezTo>
                    <a:cubicBezTo>
                      <a:pt x="149" y="12"/>
                      <a:pt x="150" y="14"/>
                      <a:pt x="152" y="16"/>
                    </a:cubicBezTo>
                    <a:cubicBezTo>
                      <a:pt x="155" y="17"/>
                      <a:pt x="150" y="16"/>
                      <a:pt x="151" y="22"/>
                    </a:cubicBezTo>
                    <a:cubicBezTo>
                      <a:pt x="151" y="19"/>
                      <a:pt x="151" y="19"/>
                      <a:pt x="153" y="18"/>
                    </a:cubicBezTo>
                    <a:cubicBezTo>
                      <a:pt x="156" y="16"/>
                      <a:pt x="151" y="16"/>
                      <a:pt x="156" y="15"/>
                    </a:cubicBezTo>
                    <a:cubicBezTo>
                      <a:pt x="158" y="14"/>
                      <a:pt x="159" y="14"/>
                      <a:pt x="161" y="14"/>
                    </a:cubicBezTo>
                    <a:cubicBezTo>
                      <a:pt x="162" y="14"/>
                      <a:pt x="162" y="13"/>
                      <a:pt x="164" y="13"/>
                    </a:cubicBezTo>
                    <a:cubicBezTo>
                      <a:pt x="165" y="13"/>
                      <a:pt x="165" y="12"/>
                      <a:pt x="164" y="12"/>
                    </a:cubicBezTo>
                    <a:cubicBezTo>
                      <a:pt x="163" y="13"/>
                      <a:pt x="163" y="12"/>
                      <a:pt x="162" y="12"/>
                    </a:cubicBezTo>
                    <a:cubicBezTo>
                      <a:pt x="160" y="13"/>
                      <a:pt x="161" y="12"/>
                      <a:pt x="159" y="13"/>
                    </a:cubicBezTo>
                    <a:cubicBezTo>
                      <a:pt x="157" y="15"/>
                      <a:pt x="158" y="12"/>
                      <a:pt x="156" y="13"/>
                    </a:cubicBezTo>
                    <a:cubicBezTo>
                      <a:pt x="156" y="13"/>
                      <a:pt x="156" y="11"/>
                      <a:pt x="159" y="11"/>
                    </a:cubicBezTo>
                    <a:cubicBezTo>
                      <a:pt x="164" y="11"/>
                      <a:pt x="163" y="8"/>
                      <a:pt x="166" y="10"/>
                    </a:cubicBezTo>
                    <a:cubicBezTo>
                      <a:pt x="168" y="10"/>
                      <a:pt x="165" y="11"/>
                      <a:pt x="166" y="12"/>
                    </a:cubicBezTo>
                    <a:cubicBezTo>
                      <a:pt x="168" y="13"/>
                      <a:pt x="166" y="13"/>
                      <a:pt x="167" y="13"/>
                    </a:cubicBezTo>
                    <a:cubicBezTo>
                      <a:pt x="169" y="12"/>
                      <a:pt x="167" y="14"/>
                      <a:pt x="169" y="14"/>
                    </a:cubicBezTo>
                    <a:cubicBezTo>
                      <a:pt x="170" y="15"/>
                      <a:pt x="173" y="14"/>
                      <a:pt x="176" y="15"/>
                    </a:cubicBezTo>
                    <a:cubicBezTo>
                      <a:pt x="180" y="15"/>
                      <a:pt x="183" y="13"/>
                      <a:pt x="185" y="14"/>
                    </a:cubicBezTo>
                    <a:cubicBezTo>
                      <a:pt x="188" y="16"/>
                      <a:pt x="186" y="14"/>
                      <a:pt x="189" y="15"/>
                    </a:cubicBezTo>
                    <a:cubicBezTo>
                      <a:pt x="192" y="15"/>
                      <a:pt x="190" y="12"/>
                      <a:pt x="192" y="14"/>
                    </a:cubicBezTo>
                    <a:cubicBezTo>
                      <a:pt x="193" y="16"/>
                      <a:pt x="194" y="16"/>
                      <a:pt x="194" y="15"/>
                    </a:cubicBezTo>
                    <a:cubicBezTo>
                      <a:pt x="194" y="14"/>
                      <a:pt x="193" y="15"/>
                      <a:pt x="192" y="12"/>
                    </a:cubicBezTo>
                    <a:cubicBezTo>
                      <a:pt x="195" y="13"/>
                      <a:pt x="193" y="11"/>
                      <a:pt x="195" y="12"/>
                    </a:cubicBezTo>
                    <a:cubicBezTo>
                      <a:pt x="196" y="14"/>
                      <a:pt x="198" y="13"/>
                      <a:pt x="197" y="14"/>
                    </a:cubicBezTo>
                    <a:cubicBezTo>
                      <a:pt x="195" y="15"/>
                      <a:pt x="197" y="15"/>
                      <a:pt x="194" y="17"/>
                    </a:cubicBezTo>
                    <a:cubicBezTo>
                      <a:pt x="198" y="16"/>
                      <a:pt x="196" y="15"/>
                      <a:pt x="198" y="14"/>
                    </a:cubicBezTo>
                    <a:cubicBezTo>
                      <a:pt x="200" y="13"/>
                      <a:pt x="200" y="15"/>
                      <a:pt x="204" y="14"/>
                    </a:cubicBezTo>
                    <a:cubicBezTo>
                      <a:pt x="207" y="14"/>
                      <a:pt x="209" y="14"/>
                      <a:pt x="208" y="13"/>
                    </a:cubicBezTo>
                    <a:cubicBezTo>
                      <a:pt x="207" y="12"/>
                      <a:pt x="207" y="14"/>
                      <a:pt x="206" y="13"/>
                    </a:cubicBezTo>
                    <a:cubicBezTo>
                      <a:pt x="204" y="13"/>
                      <a:pt x="208" y="11"/>
                      <a:pt x="209" y="12"/>
                    </a:cubicBezTo>
                    <a:cubicBezTo>
                      <a:pt x="210" y="12"/>
                      <a:pt x="213" y="10"/>
                      <a:pt x="213" y="10"/>
                    </a:cubicBezTo>
                    <a:cubicBezTo>
                      <a:pt x="212" y="9"/>
                      <a:pt x="208" y="12"/>
                      <a:pt x="206" y="11"/>
                    </a:cubicBezTo>
                    <a:cubicBezTo>
                      <a:pt x="205" y="10"/>
                      <a:pt x="205" y="12"/>
                      <a:pt x="203" y="9"/>
                    </a:cubicBezTo>
                    <a:cubicBezTo>
                      <a:pt x="200" y="6"/>
                      <a:pt x="208" y="7"/>
                      <a:pt x="207" y="5"/>
                    </a:cubicBezTo>
                    <a:cubicBezTo>
                      <a:pt x="206" y="4"/>
                      <a:pt x="208" y="4"/>
                      <a:pt x="210" y="3"/>
                    </a:cubicBezTo>
                    <a:cubicBezTo>
                      <a:pt x="211" y="2"/>
                      <a:pt x="211" y="3"/>
                      <a:pt x="212" y="3"/>
                    </a:cubicBezTo>
                    <a:cubicBezTo>
                      <a:pt x="214" y="2"/>
                      <a:pt x="209" y="2"/>
                      <a:pt x="214" y="1"/>
                    </a:cubicBezTo>
                    <a:cubicBezTo>
                      <a:pt x="217" y="0"/>
                      <a:pt x="219" y="2"/>
                      <a:pt x="219" y="3"/>
                    </a:cubicBezTo>
                    <a:cubicBezTo>
                      <a:pt x="217" y="5"/>
                      <a:pt x="222" y="5"/>
                      <a:pt x="220" y="6"/>
                    </a:cubicBezTo>
                    <a:cubicBezTo>
                      <a:pt x="218" y="7"/>
                      <a:pt x="219" y="5"/>
                      <a:pt x="217" y="6"/>
                    </a:cubicBezTo>
                    <a:cubicBezTo>
                      <a:pt x="215" y="7"/>
                      <a:pt x="220" y="7"/>
                      <a:pt x="216" y="9"/>
                    </a:cubicBezTo>
                    <a:cubicBezTo>
                      <a:pt x="218" y="9"/>
                      <a:pt x="221" y="10"/>
                      <a:pt x="218" y="12"/>
                    </a:cubicBezTo>
                    <a:cubicBezTo>
                      <a:pt x="219" y="12"/>
                      <a:pt x="221" y="12"/>
                      <a:pt x="222" y="11"/>
                    </a:cubicBezTo>
                    <a:cubicBezTo>
                      <a:pt x="224" y="9"/>
                      <a:pt x="228" y="12"/>
                      <a:pt x="225" y="13"/>
                    </a:cubicBezTo>
                    <a:cubicBezTo>
                      <a:pt x="223" y="14"/>
                      <a:pt x="225" y="15"/>
                      <a:pt x="224" y="17"/>
                    </a:cubicBezTo>
                    <a:cubicBezTo>
                      <a:pt x="229" y="13"/>
                      <a:pt x="232" y="14"/>
                      <a:pt x="233" y="13"/>
                    </a:cubicBezTo>
                    <a:cubicBezTo>
                      <a:pt x="235" y="11"/>
                      <a:pt x="235" y="11"/>
                      <a:pt x="237" y="11"/>
                    </a:cubicBezTo>
                    <a:cubicBezTo>
                      <a:pt x="234" y="10"/>
                      <a:pt x="238" y="7"/>
                      <a:pt x="241" y="8"/>
                    </a:cubicBezTo>
                    <a:cubicBezTo>
                      <a:pt x="243" y="9"/>
                      <a:pt x="245" y="9"/>
                      <a:pt x="247" y="10"/>
                    </a:cubicBezTo>
                    <a:cubicBezTo>
                      <a:pt x="248" y="10"/>
                      <a:pt x="251" y="12"/>
                      <a:pt x="249" y="12"/>
                    </a:cubicBezTo>
                    <a:cubicBezTo>
                      <a:pt x="247" y="12"/>
                      <a:pt x="249" y="14"/>
                      <a:pt x="246" y="13"/>
                    </a:cubicBezTo>
                    <a:cubicBezTo>
                      <a:pt x="244" y="13"/>
                      <a:pt x="246" y="14"/>
                      <a:pt x="245" y="14"/>
                    </a:cubicBezTo>
                    <a:cubicBezTo>
                      <a:pt x="243" y="16"/>
                      <a:pt x="248" y="16"/>
                      <a:pt x="244" y="19"/>
                    </a:cubicBezTo>
                    <a:cubicBezTo>
                      <a:pt x="240" y="21"/>
                      <a:pt x="240" y="18"/>
                      <a:pt x="237" y="20"/>
                    </a:cubicBezTo>
                    <a:cubicBezTo>
                      <a:pt x="235" y="21"/>
                      <a:pt x="235" y="20"/>
                      <a:pt x="233" y="20"/>
                    </a:cubicBezTo>
                    <a:cubicBezTo>
                      <a:pt x="231" y="21"/>
                      <a:pt x="231" y="18"/>
                      <a:pt x="228" y="18"/>
                    </a:cubicBezTo>
                    <a:cubicBezTo>
                      <a:pt x="228" y="18"/>
                      <a:pt x="229" y="18"/>
                      <a:pt x="230" y="20"/>
                    </a:cubicBezTo>
                    <a:cubicBezTo>
                      <a:pt x="232" y="22"/>
                      <a:pt x="231" y="21"/>
                      <a:pt x="229" y="21"/>
                    </a:cubicBezTo>
                    <a:cubicBezTo>
                      <a:pt x="225" y="22"/>
                      <a:pt x="229" y="18"/>
                      <a:pt x="223" y="20"/>
                    </a:cubicBezTo>
                    <a:cubicBezTo>
                      <a:pt x="219" y="22"/>
                      <a:pt x="229" y="21"/>
                      <a:pt x="220" y="24"/>
                    </a:cubicBezTo>
                    <a:cubicBezTo>
                      <a:pt x="215" y="25"/>
                      <a:pt x="217" y="26"/>
                      <a:pt x="213" y="25"/>
                    </a:cubicBezTo>
                    <a:cubicBezTo>
                      <a:pt x="209" y="25"/>
                      <a:pt x="213" y="22"/>
                      <a:pt x="207" y="22"/>
                    </a:cubicBezTo>
                    <a:cubicBezTo>
                      <a:pt x="211" y="23"/>
                      <a:pt x="209" y="25"/>
                      <a:pt x="212" y="25"/>
                    </a:cubicBezTo>
                    <a:cubicBezTo>
                      <a:pt x="215" y="26"/>
                      <a:pt x="218" y="25"/>
                      <a:pt x="215" y="27"/>
                    </a:cubicBezTo>
                    <a:cubicBezTo>
                      <a:pt x="212" y="28"/>
                      <a:pt x="210" y="30"/>
                      <a:pt x="208" y="30"/>
                    </a:cubicBezTo>
                    <a:cubicBezTo>
                      <a:pt x="206" y="30"/>
                      <a:pt x="204" y="31"/>
                      <a:pt x="203" y="29"/>
                    </a:cubicBezTo>
                    <a:cubicBezTo>
                      <a:pt x="203" y="31"/>
                      <a:pt x="202" y="30"/>
                      <a:pt x="200" y="31"/>
                    </a:cubicBezTo>
                    <a:cubicBezTo>
                      <a:pt x="198" y="31"/>
                      <a:pt x="198" y="29"/>
                      <a:pt x="190" y="30"/>
                    </a:cubicBezTo>
                    <a:cubicBezTo>
                      <a:pt x="194" y="30"/>
                      <a:pt x="194" y="31"/>
                      <a:pt x="192" y="31"/>
                    </a:cubicBezTo>
                    <a:cubicBezTo>
                      <a:pt x="196" y="30"/>
                      <a:pt x="197" y="31"/>
                      <a:pt x="198" y="32"/>
                    </a:cubicBezTo>
                    <a:cubicBezTo>
                      <a:pt x="198" y="33"/>
                      <a:pt x="198" y="34"/>
                      <a:pt x="194" y="34"/>
                    </a:cubicBezTo>
                    <a:cubicBezTo>
                      <a:pt x="188" y="33"/>
                      <a:pt x="194" y="35"/>
                      <a:pt x="192" y="35"/>
                    </a:cubicBezTo>
                    <a:cubicBezTo>
                      <a:pt x="187" y="36"/>
                      <a:pt x="188" y="37"/>
                      <a:pt x="186" y="37"/>
                    </a:cubicBezTo>
                    <a:cubicBezTo>
                      <a:pt x="185" y="37"/>
                      <a:pt x="181" y="40"/>
                      <a:pt x="180" y="40"/>
                    </a:cubicBezTo>
                    <a:cubicBezTo>
                      <a:pt x="178" y="40"/>
                      <a:pt x="181" y="41"/>
                      <a:pt x="175" y="43"/>
                    </a:cubicBezTo>
                    <a:cubicBezTo>
                      <a:pt x="173" y="44"/>
                      <a:pt x="176" y="44"/>
                      <a:pt x="173" y="44"/>
                    </a:cubicBezTo>
                    <a:cubicBezTo>
                      <a:pt x="171" y="45"/>
                      <a:pt x="174" y="45"/>
                      <a:pt x="171" y="46"/>
                    </a:cubicBezTo>
                    <a:cubicBezTo>
                      <a:pt x="168" y="48"/>
                      <a:pt x="171" y="50"/>
                      <a:pt x="167" y="52"/>
                    </a:cubicBezTo>
                    <a:cubicBezTo>
                      <a:pt x="169" y="51"/>
                      <a:pt x="169" y="51"/>
                      <a:pt x="169" y="53"/>
                    </a:cubicBezTo>
                    <a:cubicBezTo>
                      <a:pt x="169" y="52"/>
                      <a:pt x="170" y="53"/>
                      <a:pt x="172" y="52"/>
                    </a:cubicBezTo>
                    <a:cubicBezTo>
                      <a:pt x="173" y="52"/>
                      <a:pt x="174" y="54"/>
                      <a:pt x="173" y="55"/>
                    </a:cubicBezTo>
                    <a:cubicBezTo>
                      <a:pt x="173" y="55"/>
                      <a:pt x="174" y="57"/>
                      <a:pt x="173" y="58"/>
                    </a:cubicBezTo>
                    <a:cubicBezTo>
                      <a:pt x="171" y="60"/>
                      <a:pt x="171" y="58"/>
                      <a:pt x="169" y="60"/>
                    </a:cubicBezTo>
                    <a:cubicBezTo>
                      <a:pt x="170" y="59"/>
                      <a:pt x="170" y="60"/>
                      <a:pt x="172" y="60"/>
                    </a:cubicBezTo>
                    <a:cubicBezTo>
                      <a:pt x="174" y="60"/>
                      <a:pt x="178" y="57"/>
                      <a:pt x="179" y="59"/>
                    </a:cubicBezTo>
                    <a:cubicBezTo>
                      <a:pt x="180" y="62"/>
                      <a:pt x="186" y="61"/>
                      <a:pt x="186" y="63"/>
                    </a:cubicBezTo>
                    <a:cubicBezTo>
                      <a:pt x="187" y="65"/>
                      <a:pt x="187" y="63"/>
                      <a:pt x="189" y="64"/>
                    </a:cubicBezTo>
                    <a:cubicBezTo>
                      <a:pt x="191" y="66"/>
                      <a:pt x="193" y="64"/>
                      <a:pt x="192" y="67"/>
                    </a:cubicBezTo>
                    <a:cubicBezTo>
                      <a:pt x="192" y="68"/>
                      <a:pt x="199" y="67"/>
                      <a:pt x="200" y="68"/>
                    </a:cubicBezTo>
                    <a:cubicBezTo>
                      <a:pt x="201" y="69"/>
                      <a:pt x="204" y="67"/>
                      <a:pt x="202" y="69"/>
                    </a:cubicBezTo>
                    <a:cubicBezTo>
                      <a:pt x="200" y="71"/>
                      <a:pt x="202" y="71"/>
                      <a:pt x="201" y="72"/>
                    </a:cubicBezTo>
                    <a:cubicBezTo>
                      <a:pt x="200" y="74"/>
                      <a:pt x="200" y="72"/>
                      <a:pt x="199" y="73"/>
                    </a:cubicBezTo>
                    <a:cubicBezTo>
                      <a:pt x="198" y="74"/>
                      <a:pt x="198" y="73"/>
                      <a:pt x="196" y="73"/>
                    </a:cubicBezTo>
                    <a:cubicBezTo>
                      <a:pt x="197" y="75"/>
                      <a:pt x="200" y="73"/>
                      <a:pt x="200" y="75"/>
                    </a:cubicBezTo>
                    <a:cubicBezTo>
                      <a:pt x="200" y="78"/>
                      <a:pt x="200" y="77"/>
                      <a:pt x="197" y="77"/>
                    </a:cubicBezTo>
                    <a:cubicBezTo>
                      <a:pt x="202" y="78"/>
                      <a:pt x="199" y="82"/>
                      <a:pt x="201" y="83"/>
                    </a:cubicBezTo>
                    <a:cubicBezTo>
                      <a:pt x="202" y="84"/>
                      <a:pt x="199" y="84"/>
                      <a:pt x="198" y="86"/>
                    </a:cubicBezTo>
                    <a:cubicBezTo>
                      <a:pt x="199" y="85"/>
                      <a:pt x="200" y="85"/>
                      <a:pt x="202" y="84"/>
                    </a:cubicBezTo>
                    <a:cubicBezTo>
                      <a:pt x="203" y="83"/>
                      <a:pt x="202" y="88"/>
                      <a:pt x="203" y="87"/>
                    </a:cubicBezTo>
                    <a:cubicBezTo>
                      <a:pt x="203" y="87"/>
                      <a:pt x="205" y="88"/>
                      <a:pt x="204" y="87"/>
                    </a:cubicBezTo>
                    <a:cubicBezTo>
                      <a:pt x="204" y="86"/>
                      <a:pt x="206" y="86"/>
                      <a:pt x="207" y="85"/>
                    </a:cubicBezTo>
                    <a:cubicBezTo>
                      <a:pt x="209" y="84"/>
                      <a:pt x="207" y="87"/>
                      <a:pt x="210" y="89"/>
                    </a:cubicBezTo>
                    <a:cubicBezTo>
                      <a:pt x="208" y="87"/>
                      <a:pt x="210" y="86"/>
                      <a:pt x="211" y="87"/>
                    </a:cubicBezTo>
                    <a:cubicBezTo>
                      <a:pt x="210" y="86"/>
                      <a:pt x="209" y="86"/>
                      <a:pt x="209" y="84"/>
                    </a:cubicBezTo>
                    <a:cubicBezTo>
                      <a:pt x="210" y="83"/>
                      <a:pt x="214" y="84"/>
                      <a:pt x="214" y="80"/>
                    </a:cubicBezTo>
                    <a:cubicBezTo>
                      <a:pt x="214" y="78"/>
                      <a:pt x="215" y="78"/>
                      <a:pt x="215" y="77"/>
                    </a:cubicBezTo>
                    <a:cubicBezTo>
                      <a:pt x="215" y="71"/>
                      <a:pt x="214" y="74"/>
                      <a:pt x="213" y="73"/>
                    </a:cubicBezTo>
                    <a:cubicBezTo>
                      <a:pt x="213" y="71"/>
                      <a:pt x="212" y="72"/>
                      <a:pt x="213" y="71"/>
                    </a:cubicBezTo>
                    <a:cubicBezTo>
                      <a:pt x="213" y="70"/>
                      <a:pt x="223" y="71"/>
                      <a:pt x="229" y="63"/>
                    </a:cubicBezTo>
                    <a:cubicBezTo>
                      <a:pt x="237" y="54"/>
                      <a:pt x="227" y="53"/>
                      <a:pt x="229" y="52"/>
                    </a:cubicBezTo>
                    <a:cubicBezTo>
                      <a:pt x="230" y="51"/>
                      <a:pt x="227" y="50"/>
                      <a:pt x="233" y="49"/>
                    </a:cubicBezTo>
                    <a:cubicBezTo>
                      <a:pt x="236" y="48"/>
                      <a:pt x="233" y="48"/>
                      <a:pt x="235" y="48"/>
                    </a:cubicBezTo>
                    <a:cubicBezTo>
                      <a:pt x="238" y="47"/>
                      <a:pt x="234" y="47"/>
                      <a:pt x="237" y="45"/>
                    </a:cubicBezTo>
                    <a:cubicBezTo>
                      <a:pt x="241" y="42"/>
                      <a:pt x="235" y="44"/>
                      <a:pt x="239" y="41"/>
                    </a:cubicBezTo>
                    <a:cubicBezTo>
                      <a:pt x="241" y="40"/>
                      <a:pt x="239" y="36"/>
                      <a:pt x="242" y="35"/>
                    </a:cubicBezTo>
                    <a:cubicBezTo>
                      <a:pt x="244" y="34"/>
                      <a:pt x="248" y="35"/>
                      <a:pt x="251" y="36"/>
                    </a:cubicBezTo>
                    <a:cubicBezTo>
                      <a:pt x="256" y="39"/>
                      <a:pt x="255" y="32"/>
                      <a:pt x="261" y="38"/>
                    </a:cubicBezTo>
                    <a:cubicBezTo>
                      <a:pt x="261" y="41"/>
                      <a:pt x="262" y="40"/>
                      <a:pt x="263" y="41"/>
                    </a:cubicBezTo>
                    <a:cubicBezTo>
                      <a:pt x="265" y="43"/>
                      <a:pt x="265" y="40"/>
                      <a:pt x="266" y="41"/>
                    </a:cubicBezTo>
                    <a:cubicBezTo>
                      <a:pt x="267" y="42"/>
                      <a:pt x="265" y="42"/>
                      <a:pt x="266" y="43"/>
                    </a:cubicBezTo>
                    <a:cubicBezTo>
                      <a:pt x="267" y="44"/>
                      <a:pt x="268" y="42"/>
                      <a:pt x="269" y="42"/>
                    </a:cubicBezTo>
                    <a:cubicBezTo>
                      <a:pt x="269" y="43"/>
                      <a:pt x="270" y="44"/>
                      <a:pt x="267" y="44"/>
                    </a:cubicBezTo>
                    <a:cubicBezTo>
                      <a:pt x="263" y="45"/>
                      <a:pt x="270" y="46"/>
                      <a:pt x="264" y="47"/>
                    </a:cubicBezTo>
                    <a:cubicBezTo>
                      <a:pt x="264" y="47"/>
                      <a:pt x="266" y="47"/>
                      <a:pt x="266" y="48"/>
                    </a:cubicBezTo>
                    <a:cubicBezTo>
                      <a:pt x="266" y="50"/>
                      <a:pt x="261" y="50"/>
                      <a:pt x="262" y="52"/>
                    </a:cubicBezTo>
                    <a:cubicBezTo>
                      <a:pt x="265" y="50"/>
                      <a:pt x="267" y="51"/>
                      <a:pt x="266" y="53"/>
                    </a:cubicBezTo>
                    <a:cubicBezTo>
                      <a:pt x="263" y="55"/>
                      <a:pt x="262" y="55"/>
                      <a:pt x="262" y="53"/>
                    </a:cubicBezTo>
                    <a:cubicBezTo>
                      <a:pt x="262" y="55"/>
                      <a:pt x="262" y="55"/>
                      <a:pt x="260" y="55"/>
                    </a:cubicBezTo>
                    <a:cubicBezTo>
                      <a:pt x="261" y="55"/>
                      <a:pt x="263" y="55"/>
                      <a:pt x="262" y="57"/>
                    </a:cubicBezTo>
                    <a:cubicBezTo>
                      <a:pt x="265" y="54"/>
                      <a:pt x="269" y="53"/>
                      <a:pt x="269" y="55"/>
                    </a:cubicBezTo>
                    <a:cubicBezTo>
                      <a:pt x="268" y="56"/>
                      <a:pt x="270" y="55"/>
                      <a:pt x="270" y="56"/>
                    </a:cubicBezTo>
                    <a:cubicBezTo>
                      <a:pt x="270" y="54"/>
                      <a:pt x="273" y="54"/>
                      <a:pt x="275" y="52"/>
                    </a:cubicBezTo>
                    <a:cubicBezTo>
                      <a:pt x="276" y="50"/>
                      <a:pt x="275" y="54"/>
                      <a:pt x="276" y="53"/>
                    </a:cubicBezTo>
                    <a:cubicBezTo>
                      <a:pt x="277" y="53"/>
                      <a:pt x="276" y="51"/>
                      <a:pt x="278" y="51"/>
                    </a:cubicBezTo>
                    <a:cubicBezTo>
                      <a:pt x="281" y="50"/>
                      <a:pt x="278" y="48"/>
                      <a:pt x="280" y="47"/>
                    </a:cubicBezTo>
                    <a:cubicBezTo>
                      <a:pt x="283" y="46"/>
                      <a:pt x="283" y="43"/>
                      <a:pt x="284" y="44"/>
                    </a:cubicBezTo>
                    <a:cubicBezTo>
                      <a:pt x="285" y="46"/>
                      <a:pt x="286" y="46"/>
                      <a:pt x="286" y="47"/>
                    </a:cubicBezTo>
                    <a:cubicBezTo>
                      <a:pt x="286" y="48"/>
                      <a:pt x="287" y="48"/>
                      <a:pt x="287" y="49"/>
                    </a:cubicBezTo>
                    <a:cubicBezTo>
                      <a:pt x="286" y="50"/>
                      <a:pt x="288" y="50"/>
                      <a:pt x="287" y="51"/>
                    </a:cubicBezTo>
                    <a:cubicBezTo>
                      <a:pt x="287" y="53"/>
                      <a:pt x="290" y="53"/>
                      <a:pt x="289" y="55"/>
                    </a:cubicBezTo>
                    <a:cubicBezTo>
                      <a:pt x="292" y="57"/>
                      <a:pt x="290" y="59"/>
                      <a:pt x="286" y="59"/>
                    </a:cubicBezTo>
                    <a:cubicBezTo>
                      <a:pt x="287" y="60"/>
                      <a:pt x="288" y="60"/>
                      <a:pt x="290" y="59"/>
                    </a:cubicBezTo>
                    <a:cubicBezTo>
                      <a:pt x="293" y="58"/>
                      <a:pt x="288" y="61"/>
                      <a:pt x="290" y="63"/>
                    </a:cubicBezTo>
                    <a:cubicBezTo>
                      <a:pt x="292" y="64"/>
                      <a:pt x="289" y="68"/>
                      <a:pt x="292" y="67"/>
                    </a:cubicBezTo>
                    <a:cubicBezTo>
                      <a:pt x="294" y="65"/>
                      <a:pt x="291" y="68"/>
                      <a:pt x="294" y="68"/>
                    </a:cubicBezTo>
                    <a:cubicBezTo>
                      <a:pt x="296" y="67"/>
                      <a:pt x="294" y="69"/>
                      <a:pt x="296" y="69"/>
                    </a:cubicBezTo>
                    <a:cubicBezTo>
                      <a:pt x="297" y="68"/>
                      <a:pt x="296" y="70"/>
                      <a:pt x="298" y="70"/>
                    </a:cubicBezTo>
                    <a:cubicBezTo>
                      <a:pt x="299" y="70"/>
                      <a:pt x="303" y="71"/>
                      <a:pt x="300" y="71"/>
                    </a:cubicBezTo>
                    <a:cubicBezTo>
                      <a:pt x="296" y="72"/>
                      <a:pt x="295" y="73"/>
                      <a:pt x="291" y="73"/>
                    </a:cubicBezTo>
                    <a:cubicBezTo>
                      <a:pt x="287" y="73"/>
                      <a:pt x="292" y="73"/>
                      <a:pt x="287" y="75"/>
                    </a:cubicBezTo>
                    <a:cubicBezTo>
                      <a:pt x="290" y="75"/>
                      <a:pt x="294" y="74"/>
                      <a:pt x="296" y="73"/>
                    </a:cubicBezTo>
                    <a:cubicBezTo>
                      <a:pt x="298" y="72"/>
                      <a:pt x="299" y="72"/>
                      <a:pt x="301" y="73"/>
                    </a:cubicBezTo>
                    <a:cubicBezTo>
                      <a:pt x="302" y="74"/>
                      <a:pt x="300" y="74"/>
                      <a:pt x="301" y="74"/>
                    </a:cubicBezTo>
                    <a:cubicBezTo>
                      <a:pt x="302" y="75"/>
                      <a:pt x="301" y="74"/>
                      <a:pt x="303" y="74"/>
                    </a:cubicBezTo>
                    <a:cubicBezTo>
                      <a:pt x="305" y="74"/>
                      <a:pt x="306" y="76"/>
                      <a:pt x="304" y="77"/>
                    </a:cubicBezTo>
                    <a:cubicBezTo>
                      <a:pt x="302" y="77"/>
                      <a:pt x="306" y="79"/>
                      <a:pt x="304" y="79"/>
                    </a:cubicBezTo>
                    <a:cubicBezTo>
                      <a:pt x="303" y="79"/>
                      <a:pt x="308" y="80"/>
                      <a:pt x="303" y="83"/>
                    </a:cubicBezTo>
                    <a:cubicBezTo>
                      <a:pt x="298" y="85"/>
                      <a:pt x="302" y="82"/>
                      <a:pt x="297" y="85"/>
                    </a:cubicBezTo>
                    <a:cubicBezTo>
                      <a:pt x="295" y="86"/>
                      <a:pt x="294" y="85"/>
                      <a:pt x="294" y="86"/>
                    </a:cubicBezTo>
                    <a:cubicBezTo>
                      <a:pt x="295" y="88"/>
                      <a:pt x="294" y="86"/>
                      <a:pt x="292" y="88"/>
                    </a:cubicBezTo>
                    <a:cubicBezTo>
                      <a:pt x="291" y="90"/>
                      <a:pt x="294" y="87"/>
                      <a:pt x="287" y="90"/>
                    </a:cubicBezTo>
                    <a:cubicBezTo>
                      <a:pt x="280" y="93"/>
                      <a:pt x="284" y="89"/>
                      <a:pt x="278" y="91"/>
                    </a:cubicBezTo>
                    <a:cubicBezTo>
                      <a:pt x="273" y="92"/>
                      <a:pt x="279" y="90"/>
                      <a:pt x="267" y="90"/>
                    </a:cubicBezTo>
                    <a:cubicBezTo>
                      <a:pt x="259" y="91"/>
                      <a:pt x="257" y="91"/>
                      <a:pt x="257" y="93"/>
                    </a:cubicBezTo>
                    <a:cubicBezTo>
                      <a:pt x="257" y="94"/>
                      <a:pt x="255" y="94"/>
                      <a:pt x="252" y="95"/>
                    </a:cubicBezTo>
                    <a:cubicBezTo>
                      <a:pt x="250" y="96"/>
                      <a:pt x="250" y="98"/>
                      <a:pt x="249" y="97"/>
                    </a:cubicBezTo>
                    <a:cubicBezTo>
                      <a:pt x="248" y="96"/>
                      <a:pt x="248" y="98"/>
                      <a:pt x="246" y="98"/>
                    </a:cubicBezTo>
                    <a:cubicBezTo>
                      <a:pt x="243" y="99"/>
                      <a:pt x="238" y="104"/>
                      <a:pt x="236" y="105"/>
                    </a:cubicBezTo>
                    <a:cubicBezTo>
                      <a:pt x="234" y="106"/>
                      <a:pt x="235" y="107"/>
                      <a:pt x="232" y="109"/>
                    </a:cubicBezTo>
                    <a:cubicBezTo>
                      <a:pt x="233" y="108"/>
                      <a:pt x="234" y="108"/>
                      <a:pt x="237" y="106"/>
                    </a:cubicBezTo>
                    <a:cubicBezTo>
                      <a:pt x="240" y="103"/>
                      <a:pt x="252" y="98"/>
                      <a:pt x="257" y="97"/>
                    </a:cubicBezTo>
                    <a:cubicBezTo>
                      <a:pt x="262" y="96"/>
                      <a:pt x="264" y="97"/>
                      <a:pt x="264" y="99"/>
                    </a:cubicBezTo>
                    <a:cubicBezTo>
                      <a:pt x="264" y="100"/>
                      <a:pt x="264" y="98"/>
                      <a:pt x="263" y="99"/>
                    </a:cubicBezTo>
                    <a:cubicBezTo>
                      <a:pt x="262" y="99"/>
                      <a:pt x="264" y="100"/>
                      <a:pt x="264" y="100"/>
                    </a:cubicBezTo>
                    <a:cubicBezTo>
                      <a:pt x="262" y="101"/>
                      <a:pt x="262" y="100"/>
                      <a:pt x="259" y="102"/>
                    </a:cubicBezTo>
                    <a:cubicBezTo>
                      <a:pt x="257" y="103"/>
                      <a:pt x="258" y="101"/>
                      <a:pt x="255" y="103"/>
                    </a:cubicBezTo>
                    <a:cubicBezTo>
                      <a:pt x="256" y="103"/>
                      <a:pt x="256" y="103"/>
                      <a:pt x="257" y="103"/>
                    </a:cubicBezTo>
                    <a:cubicBezTo>
                      <a:pt x="257" y="104"/>
                      <a:pt x="259" y="103"/>
                      <a:pt x="259" y="103"/>
                    </a:cubicBezTo>
                    <a:cubicBezTo>
                      <a:pt x="260" y="104"/>
                      <a:pt x="259" y="106"/>
                      <a:pt x="257" y="106"/>
                    </a:cubicBezTo>
                    <a:cubicBezTo>
                      <a:pt x="258" y="106"/>
                      <a:pt x="259" y="109"/>
                      <a:pt x="260" y="112"/>
                    </a:cubicBezTo>
                    <a:cubicBezTo>
                      <a:pt x="262" y="112"/>
                      <a:pt x="260" y="114"/>
                      <a:pt x="264" y="114"/>
                    </a:cubicBezTo>
                    <a:cubicBezTo>
                      <a:pt x="268" y="114"/>
                      <a:pt x="264" y="117"/>
                      <a:pt x="267" y="115"/>
                    </a:cubicBezTo>
                    <a:cubicBezTo>
                      <a:pt x="270" y="113"/>
                      <a:pt x="267" y="116"/>
                      <a:pt x="269" y="115"/>
                    </a:cubicBezTo>
                    <a:cubicBezTo>
                      <a:pt x="271" y="114"/>
                      <a:pt x="272" y="116"/>
                      <a:pt x="271" y="116"/>
                    </a:cubicBezTo>
                    <a:cubicBezTo>
                      <a:pt x="273" y="116"/>
                      <a:pt x="270" y="118"/>
                      <a:pt x="268" y="118"/>
                    </a:cubicBezTo>
                    <a:cubicBezTo>
                      <a:pt x="266" y="118"/>
                      <a:pt x="265" y="121"/>
                      <a:pt x="263" y="120"/>
                    </a:cubicBezTo>
                    <a:cubicBezTo>
                      <a:pt x="261" y="119"/>
                      <a:pt x="263" y="122"/>
                      <a:pt x="260" y="121"/>
                    </a:cubicBezTo>
                    <a:cubicBezTo>
                      <a:pt x="257" y="120"/>
                      <a:pt x="259" y="122"/>
                      <a:pt x="256" y="122"/>
                    </a:cubicBezTo>
                    <a:cubicBezTo>
                      <a:pt x="254" y="122"/>
                      <a:pt x="257" y="123"/>
                      <a:pt x="255" y="124"/>
                    </a:cubicBezTo>
                    <a:cubicBezTo>
                      <a:pt x="253" y="124"/>
                      <a:pt x="251" y="127"/>
                      <a:pt x="250" y="126"/>
                    </a:cubicBezTo>
                    <a:cubicBezTo>
                      <a:pt x="250" y="125"/>
                      <a:pt x="250" y="127"/>
                      <a:pt x="249" y="127"/>
                    </a:cubicBezTo>
                    <a:cubicBezTo>
                      <a:pt x="248" y="127"/>
                      <a:pt x="249" y="125"/>
                      <a:pt x="248" y="125"/>
                    </a:cubicBezTo>
                    <a:cubicBezTo>
                      <a:pt x="247" y="124"/>
                      <a:pt x="249" y="123"/>
                      <a:pt x="252" y="120"/>
                    </a:cubicBezTo>
                    <a:cubicBezTo>
                      <a:pt x="255" y="117"/>
                      <a:pt x="258" y="119"/>
                      <a:pt x="258" y="118"/>
                    </a:cubicBezTo>
                    <a:cubicBezTo>
                      <a:pt x="257" y="118"/>
                      <a:pt x="259" y="118"/>
                      <a:pt x="262" y="117"/>
                    </a:cubicBezTo>
                    <a:cubicBezTo>
                      <a:pt x="261" y="117"/>
                      <a:pt x="259" y="118"/>
                      <a:pt x="258" y="117"/>
                    </a:cubicBezTo>
                    <a:cubicBezTo>
                      <a:pt x="256" y="117"/>
                      <a:pt x="254" y="118"/>
                      <a:pt x="254" y="118"/>
                    </a:cubicBezTo>
                    <a:cubicBezTo>
                      <a:pt x="253" y="117"/>
                      <a:pt x="258" y="116"/>
                      <a:pt x="255" y="114"/>
                    </a:cubicBezTo>
                    <a:cubicBezTo>
                      <a:pt x="256" y="115"/>
                      <a:pt x="256" y="115"/>
                      <a:pt x="252" y="117"/>
                    </a:cubicBezTo>
                    <a:cubicBezTo>
                      <a:pt x="249" y="119"/>
                      <a:pt x="248" y="117"/>
                      <a:pt x="247" y="119"/>
                    </a:cubicBezTo>
                    <a:cubicBezTo>
                      <a:pt x="246" y="116"/>
                      <a:pt x="246" y="119"/>
                      <a:pt x="245" y="117"/>
                    </a:cubicBezTo>
                    <a:cubicBezTo>
                      <a:pt x="244" y="115"/>
                      <a:pt x="243" y="116"/>
                      <a:pt x="243" y="115"/>
                    </a:cubicBezTo>
                    <a:cubicBezTo>
                      <a:pt x="244" y="113"/>
                      <a:pt x="245" y="109"/>
                      <a:pt x="246" y="108"/>
                    </a:cubicBezTo>
                    <a:cubicBezTo>
                      <a:pt x="246" y="107"/>
                      <a:pt x="246" y="107"/>
                      <a:pt x="245" y="107"/>
                    </a:cubicBezTo>
                    <a:cubicBezTo>
                      <a:pt x="244" y="106"/>
                      <a:pt x="246" y="103"/>
                      <a:pt x="241" y="106"/>
                    </a:cubicBezTo>
                    <a:cubicBezTo>
                      <a:pt x="238" y="108"/>
                      <a:pt x="240" y="104"/>
                      <a:pt x="237" y="108"/>
                    </a:cubicBezTo>
                    <a:cubicBezTo>
                      <a:pt x="236" y="110"/>
                      <a:pt x="235" y="109"/>
                      <a:pt x="234" y="111"/>
                    </a:cubicBezTo>
                    <a:cubicBezTo>
                      <a:pt x="233" y="113"/>
                      <a:pt x="232" y="112"/>
                      <a:pt x="232" y="114"/>
                    </a:cubicBezTo>
                    <a:cubicBezTo>
                      <a:pt x="232" y="116"/>
                      <a:pt x="230" y="115"/>
                      <a:pt x="229" y="116"/>
                    </a:cubicBezTo>
                    <a:cubicBezTo>
                      <a:pt x="228" y="118"/>
                      <a:pt x="228" y="117"/>
                      <a:pt x="226" y="119"/>
                    </a:cubicBezTo>
                    <a:cubicBezTo>
                      <a:pt x="226" y="119"/>
                      <a:pt x="214" y="119"/>
                      <a:pt x="212" y="119"/>
                    </a:cubicBezTo>
                    <a:cubicBezTo>
                      <a:pt x="208" y="119"/>
                      <a:pt x="207" y="123"/>
                      <a:pt x="205" y="124"/>
                    </a:cubicBezTo>
                    <a:cubicBezTo>
                      <a:pt x="204" y="124"/>
                      <a:pt x="205" y="124"/>
                      <a:pt x="202" y="124"/>
                    </a:cubicBezTo>
                    <a:cubicBezTo>
                      <a:pt x="200" y="124"/>
                      <a:pt x="203" y="124"/>
                      <a:pt x="202" y="125"/>
                    </a:cubicBezTo>
                    <a:cubicBezTo>
                      <a:pt x="201" y="126"/>
                      <a:pt x="201" y="125"/>
                      <a:pt x="197" y="125"/>
                    </a:cubicBezTo>
                    <a:cubicBezTo>
                      <a:pt x="193" y="126"/>
                      <a:pt x="194" y="126"/>
                      <a:pt x="191" y="127"/>
                    </a:cubicBezTo>
                    <a:cubicBezTo>
                      <a:pt x="188" y="129"/>
                      <a:pt x="188" y="129"/>
                      <a:pt x="191" y="130"/>
                    </a:cubicBezTo>
                    <a:cubicBezTo>
                      <a:pt x="192" y="132"/>
                      <a:pt x="188" y="130"/>
                      <a:pt x="186" y="132"/>
                    </a:cubicBezTo>
                    <a:cubicBezTo>
                      <a:pt x="188" y="132"/>
                      <a:pt x="186" y="132"/>
                      <a:pt x="185" y="132"/>
                    </a:cubicBezTo>
                    <a:cubicBezTo>
                      <a:pt x="182" y="132"/>
                      <a:pt x="183" y="133"/>
                      <a:pt x="182" y="133"/>
                    </a:cubicBezTo>
                    <a:cubicBezTo>
                      <a:pt x="180" y="133"/>
                      <a:pt x="181" y="134"/>
                      <a:pt x="180" y="134"/>
                    </a:cubicBezTo>
                    <a:cubicBezTo>
                      <a:pt x="177" y="134"/>
                      <a:pt x="176" y="137"/>
                      <a:pt x="175" y="136"/>
                    </a:cubicBezTo>
                    <a:cubicBezTo>
                      <a:pt x="174" y="134"/>
                      <a:pt x="174" y="136"/>
                      <a:pt x="173" y="135"/>
                    </a:cubicBezTo>
                    <a:cubicBezTo>
                      <a:pt x="173" y="134"/>
                      <a:pt x="174" y="133"/>
                      <a:pt x="175" y="133"/>
                    </a:cubicBezTo>
                    <a:cubicBezTo>
                      <a:pt x="176" y="133"/>
                      <a:pt x="177" y="133"/>
                      <a:pt x="176" y="132"/>
                    </a:cubicBezTo>
                    <a:cubicBezTo>
                      <a:pt x="175" y="130"/>
                      <a:pt x="177" y="129"/>
                      <a:pt x="179" y="128"/>
                    </a:cubicBezTo>
                    <a:cubicBezTo>
                      <a:pt x="183" y="126"/>
                      <a:pt x="179" y="125"/>
                      <a:pt x="182" y="123"/>
                    </a:cubicBezTo>
                    <a:cubicBezTo>
                      <a:pt x="185" y="122"/>
                      <a:pt x="185" y="121"/>
                      <a:pt x="185" y="120"/>
                    </a:cubicBezTo>
                    <a:cubicBezTo>
                      <a:pt x="184" y="118"/>
                      <a:pt x="184" y="118"/>
                      <a:pt x="184" y="118"/>
                    </a:cubicBezTo>
                    <a:cubicBezTo>
                      <a:pt x="184" y="117"/>
                      <a:pt x="185" y="117"/>
                      <a:pt x="185" y="119"/>
                    </a:cubicBezTo>
                    <a:cubicBezTo>
                      <a:pt x="186" y="120"/>
                      <a:pt x="186" y="121"/>
                      <a:pt x="187" y="120"/>
                    </a:cubicBezTo>
                    <a:cubicBezTo>
                      <a:pt x="187" y="120"/>
                      <a:pt x="189" y="123"/>
                      <a:pt x="189" y="120"/>
                    </a:cubicBezTo>
                    <a:cubicBezTo>
                      <a:pt x="189" y="118"/>
                      <a:pt x="190" y="121"/>
                      <a:pt x="191" y="120"/>
                    </a:cubicBezTo>
                    <a:cubicBezTo>
                      <a:pt x="191" y="119"/>
                      <a:pt x="190" y="119"/>
                      <a:pt x="190" y="117"/>
                    </a:cubicBezTo>
                    <a:cubicBezTo>
                      <a:pt x="190" y="115"/>
                      <a:pt x="190" y="117"/>
                      <a:pt x="188" y="115"/>
                    </a:cubicBezTo>
                    <a:cubicBezTo>
                      <a:pt x="187" y="112"/>
                      <a:pt x="186" y="114"/>
                      <a:pt x="184" y="113"/>
                    </a:cubicBezTo>
                    <a:cubicBezTo>
                      <a:pt x="181" y="112"/>
                      <a:pt x="182" y="113"/>
                      <a:pt x="179" y="112"/>
                    </a:cubicBezTo>
                    <a:cubicBezTo>
                      <a:pt x="176" y="112"/>
                      <a:pt x="176" y="111"/>
                      <a:pt x="177" y="110"/>
                    </a:cubicBezTo>
                    <a:cubicBezTo>
                      <a:pt x="176" y="110"/>
                      <a:pt x="175" y="110"/>
                      <a:pt x="176" y="109"/>
                    </a:cubicBezTo>
                    <a:cubicBezTo>
                      <a:pt x="177" y="107"/>
                      <a:pt x="175" y="107"/>
                      <a:pt x="176" y="106"/>
                    </a:cubicBezTo>
                    <a:cubicBezTo>
                      <a:pt x="176" y="105"/>
                      <a:pt x="177" y="104"/>
                      <a:pt x="175" y="105"/>
                    </a:cubicBezTo>
                    <a:cubicBezTo>
                      <a:pt x="172" y="105"/>
                      <a:pt x="174" y="103"/>
                      <a:pt x="172" y="102"/>
                    </a:cubicBezTo>
                    <a:cubicBezTo>
                      <a:pt x="171" y="101"/>
                      <a:pt x="172" y="99"/>
                      <a:pt x="170" y="100"/>
                    </a:cubicBezTo>
                    <a:cubicBezTo>
                      <a:pt x="168" y="100"/>
                      <a:pt x="168" y="99"/>
                      <a:pt x="166" y="99"/>
                    </a:cubicBezTo>
                    <a:cubicBezTo>
                      <a:pt x="167" y="100"/>
                      <a:pt x="167" y="100"/>
                      <a:pt x="165" y="101"/>
                    </a:cubicBezTo>
                    <a:cubicBezTo>
                      <a:pt x="166" y="100"/>
                      <a:pt x="166" y="99"/>
                      <a:pt x="165" y="99"/>
                    </a:cubicBezTo>
                    <a:cubicBezTo>
                      <a:pt x="165" y="99"/>
                      <a:pt x="165" y="100"/>
                      <a:pt x="163" y="101"/>
                    </a:cubicBezTo>
                    <a:cubicBezTo>
                      <a:pt x="162" y="102"/>
                      <a:pt x="164" y="99"/>
                      <a:pt x="161" y="101"/>
                    </a:cubicBezTo>
                    <a:cubicBezTo>
                      <a:pt x="160" y="102"/>
                      <a:pt x="159" y="103"/>
                      <a:pt x="156"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4" name="Belize"/>
              <p:cNvSpPr>
                <a:spLocks/>
              </p:cNvSpPr>
              <p:nvPr/>
            </p:nvSpPr>
            <p:spPr bwMode="auto">
              <a:xfrm>
                <a:off x="1715" y="1880"/>
                <a:ext cx="21" cy="36"/>
              </a:xfrm>
              <a:custGeom>
                <a:avLst/>
                <a:gdLst/>
                <a:ahLst/>
                <a:cxnLst>
                  <a:cxn ang="0">
                    <a:pos x="1" y="4"/>
                  </a:cxn>
                  <a:cxn ang="0">
                    <a:pos x="7" y="0"/>
                  </a:cxn>
                  <a:cxn ang="0">
                    <a:pos x="7" y="6"/>
                  </a:cxn>
                  <a:cxn ang="0">
                    <a:pos x="4" y="12"/>
                  </a:cxn>
                  <a:cxn ang="0">
                    <a:pos x="2" y="15"/>
                  </a:cxn>
                  <a:cxn ang="0">
                    <a:pos x="0" y="15"/>
                  </a:cxn>
                  <a:cxn ang="0">
                    <a:pos x="1" y="4"/>
                  </a:cxn>
                </a:cxnLst>
                <a:rect l="0" t="0" r="r" b="b"/>
                <a:pathLst>
                  <a:path w="9" h="15">
                    <a:moveTo>
                      <a:pt x="1" y="4"/>
                    </a:moveTo>
                    <a:cubicBezTo>
                      <a:pt x="4" y="0"/>
                      <a:pt x="2" y="7"/>
                      <a:pt x="7" y="0"/>
                    </a:cubicBezTo>
                    <a:cubicBezTo>
                      <a:pt x="9" y="0"/>
                      <a:pt x="6" y="4"/>
                      <a:pt x="7" y="6"/>
                    </a:cubicBezTo>
                    <a:cubicBezTo>
                      <a:pt x="7" y="8"/>
                      <a:pt x="5" y="10"/>
                      <a:pt x="4" y="12"/>
                    </a:cubicBezTo>
                    <a:cubicBezTo>
                      <a:pt x="3" y="14"/>
                      <a:pt x="2" y="13"/>
                      <a:pt x="2" y="15"/>
                    </a:cubicBezTo>
                    <a:cubicBezTo>
                      <a:pt x="0" y="15"/>
                      <a:pt x="0" y="15"/>
                      <a:pt x="0" y="15"/>
                    </a:cubicBezTo>
                    <a:cubicBezTo>
                      <a:pt x="1" y="4"/>
                      <a:pt x="1"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5" name="Sudan"/>
              <p:cNvSpPr>
                <a:spLocks/>
              </p:cNvSpPr>
              <p:nvPr/>
            </p:nvSpPr>
            <p:spPr bwMode="auto">
              <a:xfrm>
                <a:off x="2946" y="1809"/>
                <a:ext cx="189" cy="300"/>
              </a:xfrm>
              <a:custGeom>
                <a:avLst/>
                <a:gdLst/>
                <a:ahLst/>
                <a:cxnLst>
                  <a:cxn ang="0">
                    <a:pos x="67" y="1"/>
                  </a:cxn>
                  <a:cxn ang="0">
                    <a:pos x="71" y="6"/>
                  </a:cxn>
                  <a:cxn ang="0">
                    <a:pos x="73" y="13"/>
                  </a:cxn>
                  <a:cxn ang="0">
                    <a:pos x="73" y="22"/>
                  </a:cxn>
                  <a:cxn ang="0">
                    <a:pos x="76" y="26"/>
                  </a:cxn>
                  <a:cxn ang="0">
                    <a:pos x="78" y="27"/>
                  </a:cxn>
                  <a:cxn ang="0">
                    <a:pos x="80" y="29"/>
                  </a:cxn>
                  <a:cxn ang="0">
                    <a:pos x="73" y="41"/>
                  </a:cxn>
                  <a:cxn ang="0">
                    <a:pos x="71" y="56"/>
                  </a:cxn>
                  <a:cxn ang="0">
                    <a:pos x="66" y="71"/>
                  </a:cxn>
                  <a:cxn ang="0">
                    <a:pos x="63" y="84"/>
                  </a:cxn>
                  <a:cxn ang="0">
                    <a:pos x="59" y="93"/>
                  </a:cxn>
                  <a:cxn ang="0">
                    <a:pos x="58" y="96"/>
                  </a:cxn>
                  <a:cxn ang="0">
                    <a:pos x="65" y="104"/>
                  </a:cxn>
                  <a:cxn ang="0">
                    <a:pos x="68" y="110"/>
                  </a:cxn>
                  <a:cxn ang="0">
                    <a:pos x="71" y="117"/>
                  </a:cxn>
                  <a:cxn ang="0">
                    <a:pos x="62" y="121"/>
                  </a:cxn>
                  <a:cxn ang="0">
                    <a:pos x="49" y="124"/>
                  </a:cxn>
                  <a:cxn ang="0">
                    <a:pos x="42" y="119"/>
                  </a:cxn>
                  <a:cxn ang="0">
                    <a:pos x="38" y="119"/>
                  </a:cxn>
                  <a:cxn ang="0">
                    <a:pos x="34" y="118"/>
                  </a:cxn>
                  <a:cxn ang="0">
                    <a:pos x="30" y="114"/>
                  </a:cxn>
                  <a:cxn ang="0">
                    <a:pos x="28" y="110"/>
                  </a:cxn>
                  <a:cxn ang="0">
                    <a:pos x="26" y="106"/>
                  </a:cxn>
                  <a:cxn ang="0">
                    <a:pos x="23" y="102"/>
                  </a:cxn>
                  <a:cxn ang="0">
                    <a:pos x="20" y="99"/>
                  </a:cxn>
                  <a:cxn ang="0">
                    <a:pos x="18" y="95"/>
                  </a:cxn>
                  <a:cxn ang="0">
                    <a:pos x="15" y="92"/>
                  </a:cxn>
                  <a:cxn ang="0">
                    <a:pos x="12" y="88"/>
                  </a:cxn>
                  <a:cxn ang="0">
                    <a:pos x="11" y="82"/>
                  </a:cxn>
                  <a:cxn ang="0">
                    <a:pos x="9" y="78"/>
                  </a:cxn>
                  <a:cxn ang="0">
                    <a:pos x="8" y="75"/>
                  </a:cxn>
                  <a:cxn ang="0">
                    <a:pos x="7" y="73"/>
                  </a:cxn>
                  <a:cxn ang="0">
                    <a:pos x="6" y="67"/>
                  </a:cxn>
                  <a:cxn ang="0">
                    <a:pos x="5" y="65"/>
                  </a:cxn>
                  <a:cxn ang="0">
                    <a:pos x="1" y="64"/>
                  </a:cxn>
                  <a:cxn ang="0">
                    <a:pos x="3" y="57"/>
                  </a:cxn>
                  <a:cxn ang="0">
                    <a:pos x="4" y="54"/>
                  </a:cxn>
                  <a:cxn ang="0">
                    <a:pos x="4" y="51"/>
                  </a:cxn>
                  <a:cxn ang="0">
                    <a:pos x="7" y="44"/>
                  </a:cxn>
                  <a:cxn ang="0">
                    <a:pos x="11" y="43"/>
                  </a:cxn>
                  <a:cxn ang="0">
                    <a:pos x="10" y="18"/>
                  </a:cxn>
                  <a:cxn ang="0">
                    <a:pos x="14" y="18"/>
                  </a:cxn>
                  <a:cxn ang="0">
                    <a:pos x="13" y="4"/>
                  </a:cxn>
                  <a:cxn ang="0">
                    <a:pos x="59" y="4"/>
                  </a:cxn>
                  <a:cxn ang="0">
                    <a:pos x="62" y="4"/>
                  </a:cxn>
                  <a:cxn ang="0">
                    <a:pos x="64" y="2"/>
                  </a:cxn>
                  <a:cxn ang="0">
                    <a:pos x="67" y="1"/>
                  </a:cxn>
                </a:cxnLst>
                <a:rect l="0" t="0" r="r" b="b"/>
                <a:pathLst>
                  <a:path w="80" h="127">
                    <a:moveTo>
                      <a:pt x="67" y="1"/>
                    </a:moveTo>
                    <a:cubicBezTo>
                      <a:pt x="70" y="5"/>
                      <a:pt x="71" y="3"/>
                      <a:pt x="71" y="6"/>
                    </a:cubicBezTo>
                    <a:cubicBezTo>
                      <a:pt x="70" y="8"/>
                      <a:pt x="75" y="12"/>
                      <a:pt x="73" y="13"/>
                    </a:cubicBezTo>
                    <a:cubicBezTo>
                      <a:pt x="73" y="14"/>
                      <a:pt x="73" y="20"/>
                      <a:pt x="73" y="22"/>
                    </a:cubicBezTo>
                    <a:cubicBezTo>
                      <a:pt x="74" y="23"/>
                      <a:pt x="74" y="26"/>
                      <a:pt x="76" y="26"/>
                    </a:cubicBezTo>
                    <a:cubicBezTo>
                      <a:pt x="77" y="25"/>
                      <a:pt x="77" y="28"/>
                      <a:pt x="78" y="27"/>
                    </a:cubicBezTo>
                    <a:cubicBezTo>
                      <a:pt x="78" y="26"/>
                      <a:pt x="79" y="27"/>
                      <a:pt x="80" y="29"/>
                    </a:cubicBezTo>
                    <a:cubicBezTo>
                      <a:pt x="77" y="35"/>
                      <a:pt x="74" y="32"/>
                      <a:pt x="73" y="41"/>
                    </a:cubicBezTo>
                    <a:cubicBezTo>
                      <a:pt x="72" y="49"/>
                      <a:pt x="71" y="52"/>
                      <a:pt x="71" y="56"/>
                    </a:cubicBezTo>
                    <a:cubicBezTo>
                      <a:pt x="70" y="66"/>
                      <a:pt x="66" y="64"/>
                      <a:pt x="66" y="71"/>
                    </a:cubicBezTo>
                    <a:cubicBezTo>
                      <a:pt x="65" y="77"/>
                      <a:pt x="63" y="72"/>
                      <a:pt x="63" y="84"/>
                    </a:cubicBezTo>
                    <a:cubicBezTo>
                      <a:pt x="63" y="93"/>
                      <a:pt x="60" y="93"/>
                      <a:pt x="59" y="93"/>
                    </a:cubicBezTo>
                    <a:cubicBezTo>
                      <a:pt x="58" y="96"/>
                      <a:pt x="58" y="96"/>
                      <a:pt x="58" y="96"/>
                    </a:cubicBezTo>
                    <a:cubicBezTo>
                      <a:pt x="58" y="96"/>
                      <a:pt x="63" y="100"/>
                      <a:pt x="65" y="104"/>
                    </a:cubicBezTo>
                    <a:cubicBezTo>
                      <a:pt x="66" y="109"/>
                      <a:pt x="66" y="106"/>
                      <a:pt x="68" y="110"/>
                    </a:cubicBezTo>
                    <a:cubicBezTo>
                      <a:pt x="69" y="114"/>
                      <a:pt x="72" y="113"/>
                      <a:pt x="71" y="117"/>
                    </a:cubicBezTo>
                    <a:cubicBezTo>
                      <a:pt x="66" y="123"/>
                      <a:pt x="69" y="113"/>
                      <a:pt x="62" y="121"/>
                    </a:cubicBezTo>
                    <a:cubicBezTo>
                      <a:pt x="56" y="127"/>
                      <a:pt x="53" y="121"/>
                      <a:pt x="49" y="124"/>
                    </a:cubicBezTo>
                    <a:cubicBezTo>
                      <a:pt x="47" y="124"/>
                      <a:pt x="45" y="122"/>
                      <a:pt x="42" y="119"/>
                    </a:cubicBezTo>
                    <a:cubicBezTo>
                      <a:pt x="39" y="117"/>
                      <a:pt x="39" y="120"/>
                      <a:pt x="38" y="119"/>
                    </a:cubicBezTo>
                    <a:cubicBezTo>
                      <a:pt x="35" y="118"/>
                      <a:pt x="35" y="120"/>
                      <a:pt x="34" y="118"/>
                    </a:cubicBezTo>
                    <a:cubicBezTo>
                      <a:pt x="32" y="116"/>
                      <a:pt x="31" y="117"/>
                      <a:pt x="30" y="114"/>
                    </a:cubicBezTo>
                    <a:cubicBezTo>
                      <a:pt x="29" y="111"/>
                      <a:pt x="28" y="114"/>
                      <a:pt x="28" y="110"/>
                    </a:cubicBezTo>
                    <a:cubicBezTo>
                      <a:pt x="28" y="108"/>
                      <a:pt x="27" y="106"/>
                      <a:pt x="26" y="106"/>
                    </a:cubicBezTo>
                    <a:cubicBezTo>
                      <a:pt x="25" y="106"/>
                      <a:pt x="25" y="103"/>
                      <a:pt x="23" y="102"/>
                    </a:cubicBezTo>
                    <a:cubicBezTo>
                      <a:pt x="22" y="101"/>
                      <a:pt x="23" y="101"/>
                      <a:pt x="20" y="99"/>
                    </a:cubicBezTo>
                    <a:cubicBezTo>
                      <a:pt x="19" y="97"/>
                      <a:pt x="22" y="97"/>
                      <a:pt x="18" y="95"/>
                    </a:cubicBezTo>
                    <a:cubicBezTo>
                      <a:pt x="15" y="94"/>
                      <a:pt x="19" y="94"/>
                      <a:pt x="15" y="92"/>
                    </a:cubicBezTo>
                    <a:cubicBezTo>
                      <a:pt x="11" y="91"/>
                      <a:pt x="16" y="90"/>
                      <a:pt x="12" y="88"/>
                    </a:cubicBezTo>
                    <a:cubicBezTo>
                      <a:pt x="8" y="87"/>
                      <a:pt x="13" y="84"/>
                      <a:pt x="11" y="82"/>
                    </a:cubicBezTo>
                    <a:cubicBezTo>
                      <a:pt x="10" y="81"/>
                      <a:pt x="11" y="81"/>
                      <a:pt x="9" y="78"/>
                    </a:cubicBezTo>
                    <a:cubicBezTo>
                      <a:pt x="8" y="77"/>
                      <a:pt x="8" y="77"/>
                      <a:pt x="8" y="75"/>
                    </a:cubicBezTo>
                    <a:cubicBezTo>
                      <a:pt x="8" y="74"/>
                      <a:pt x="9" y="74"/>
                      <a:pt x="7" y="73"/>
                    </a:cubicBezTo>
                    <a:cubicBezTo>
                      <a:pt x="6" y="72"/>
                      <a:pt x="7" y="70"/>
                      <a:pt x="6" y="67"/>
                    </a:cubicBezTo>
                    <a:cubicBezTo>
                      <a:pt x="4" y="64"/>
                      <a:pt x="6" y="66"/>
                      <a:pt x="5" y="65"/>
                    </a:cubicBezTo>
                    <a:cubicBezTo>
                      <a:pt x="4" y="62"/>
                      <a:pt x="2" y="66"/>
                      <a:pt x="1" y="64"/>
                    </a:cubicBezTo>
                    <a:cubicBezTo>
                      <a:pt x="0" y="59"/>
                      <a:pt x="3" y="59"/>
                      <a:pt x="3" y="57"/>
                    </a:cubicBezTo>
                    <a:cubicBezTo>
                      <a:pt x="3" y="56"/>
                      <a:pt x="5" y="55"/>
                      <a:pt x="4" y="54"/>
                    </a:cubicBezTo>
                    <a:cubicBezTo>
                      <a:pt x="2" y="52"/>
                      <a:pt x="4" y="53"/>
                      <a:pt x="4" y="51"/>
                    </a:cubicBezTo>
                    <a:cubicBezTo>
                      <a:pt x="4" y="48"/>
                      <a:pt x="5" y="46"/>
                      <a:pt x="7" y="44"/>
                    </a:cubicBezTo>
                    <a:cubicBezTo>
                      <a:pt x="9" y="42"/>
                      <a:pt x="8" y="45"/>
                      <a:pt x="11" y="43"/>
                    </a:cubicBezTo>
                    <a:cubicBezTo>
                      <a:pt x="10" y="18"/>
                      <a:pt x="10" y="18"/>
                      <a:pt x="10" y="18"/>
                    </a:cubicBezTo>
                    <a:cubicBezTo>
                      <a:pt x="14" y="18"/>
                      <a:pt x="14" y="18"/>
                      <a:pt x="14" y="18"/>
                    </a:cubicBezTo>
                    <a:cubicBezTo>
                      <a:pt x="13" y="4"/>
                      <a:pt x="13" y="4"/>
                      <a:pt x="13" y="4"/>
                    </a:cubicBezTo>
                    <a:cubicBezTo>
                      <a:pt x="59" y="4"/>
                      <a:pt x="59" y="4"/>
                      <a:pt x="59" y="4"/>
                    </a:cubicBezTo>
                    <a:cubicBezTo>
                      <a:pt x="61" y="5"/>
                      <a:pt x="64" y="5"/>
                      <a:pt x="62" y="4"/>
                    </a:cubicBezTo>
                    <a:cubicBezTo>
                      <a:pt x="61" y="3"/>
                      <a:pt x="63" y="4"/>
                      <a:pt x="64" y="2"/>
                    </a:cubicBezTo>
                    <a:cubicBezTo>
                      <a:pt x="65" y="0"/>
                      <a:pt x="66" y="2"/>
                      <a:pt x="6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6" name="Burundi"/>
              <p:cNvSpPr>
                <a:spLocks/>
              </p:cNvSpPr>
              <p:nvPr/>
            </p:nvSpPr>
            <p:spPr bwMode="auto">
              <a:xfrm>
                <a:off x="3038" y="2194"/>
                <a:ext cx="21" cy="38"/>
              </a:xfrm>
              <a:custGeom>
                <a:avLst/>
                <a:gdLst/>
                <a:ahLst/>
                <a:cxnLst>
                  <a:cxn ang="0">
                    <a:pos x="3" y="12"/>
                  </a:cxn>
                  <a:cxn ang="0">
                    <a:pos x="4" y="16"/>
                  </a:cxn>
                  <a:cxn ang="0">
                    <a:pos x="8" y="9"/>
                  </a:cxn>
                  <a:cxn ang="0">
                    <a:pos x="9" y="5"/>
                  </a:cxn>
                  <a:cxn ang="0">
                    <a:pos x="7" y="2"/>
                  </a:cxn>
                  <a:cxn ang="0">
                    <a:pos x="3" y="3"/>
                  </a:cxn>
                  <a:cxn ang="0">
                    <a:pos x="0" y="4"/>
                  </a:cxn>
                  <a:cxn ang="0">
                    <a:pos x="3" y="12"/>
                  </a:cxn>
                </a:cxnLst>
                <a:rect l="0" t="0" r="r" b="b"/>
                <a:pathLst>
                  <a:path w="9" h="16">
                    <a:moveTo>
                      <a:pt x="3" y="12"/>
                    </a:moveTo>
                    <a:cubicBezTo>
                      <a:pt x="3" y="16"/>
                      <a:pt x="3" y="15"/>
                      <a:pt x="4" y="16"/>
                    </a:cubicBezTo>
                    <a:cubicBezTo>
                      <a:pt x="7" y="13"/>
                      <a:pt x="8" y="11"/>
                      <a:pt x="8" y="9"/>
                    </a:cubicBezTo>
                    <a:cubicBezTo>
                      <a:pt x="8" y="7"/>
                      <a:pt x="9" y="7"/>
                      <a:pt x="9" y="5"/>
                    </a:cubicBezTo>
                    <a:cubicBezTo>
                      <a:pt x="9" y="4"/>
                      <a:pt x="5" y="5"/>
                      <a:pt x="7" y="2"/>
                    </a:cubicBezTo>
                    <a:cubicBezTo>
                      <a:pt x="6" y="1"/>
                      <a:pt x="3" y="0"/>
                      <a:pt x="3" y="3"/>
                    </a:cubicBezTo>
                    <a:cubicBezTo>
                      <a:pt x="3" y="6"/>
                      <a:pt x="3" y="2"/>
                      <a:pt x="0" y="4"/>
                    </a:cubicBezTo>
                    <a:cubicBezTo>
                      <a:pt x="2" y="15"/>
                      <a:pt x="2" y="10"/>
                      <a:pt x="3"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7" name="Uganda"/>
              <p:cNvSpPr>
                <a:spLocks/>
              </p:cNvSpPr>
              <p:nvPr/>
            </p:nvSpPr>
            <p:spPr bwMode="auto">
              <a:xfrm>
                <a:off x="3042" y="2095"/>
                <a:ext cx="67" cy="85"/>
              </a:xfrm>
              <a:custGeom>
                <a:avLst/>
                <a:gdLst/>
                <a:ahLst/>
                <a:cxnLst>
                  <a:cxn ang="0">
                    <a:pos x="22" y="27"/>
                  </a:cxn>
                  <a:cxn ang="0">
                    <a:pos x="20" y="26"/>
                  </a:cxn>
                  <a:cxn ang="0">
                    <a:pos x="19" y="26"/>
                  </a:cxn>
                  <a:cxn ang="0">
                    <a:pos x="16" y="27"/>
                  </a:cxn>
                  <a:cxn ang="0">
                    <a:pos x="15" y="28"/>
                  </a:cxn>
                  <a:cxn ang="0">
                    <a:pos x="14" y="30"/>
                  </a:cxn>
                  <a:cxn ang="0">
                    <a:pos x="12" y="33"/>
                  </a:cxn>
                  <a:cxn ang="0">
                    <a:pos x="8" y="33"/>
                  </a:cxn>
                  <a:cxn ang="0">
                    <a:pos x="6" y="33"/>
                  </a:cxn>
                  <a:cxn ang="0">
                    <a:pos x="2" y="34"/>
                  </a:cxn>
                  <a:cxn ang="0">
                    <a:pos x="3" y="26"/>
                  </a:cxn>
                  <a:cxn ang="0">
                    <a:pos x="8" y="16"/>
                  </a:cxn>
                  <a:cxn ang="0">
                    <a:pos x="10" y="12"/>
                  </a:cxn>
                  <a:cxn ang="0">
                    <a:pos x="7" y="8"/>
                  </a:cxn>
                  <a:cxn ang="0">
                    <a:pos x="8" y="3"/>
                  </a:cxn>
                  <a:cxn ang="0">
                    <a:pos x="21" y="0"/>
                  </a:cxn>
                  <a:cxn ang="0">
                    <a:pos x="24" y="7"/>
                  </a:cxn>
                  <a:cxn ang="0">
                    <a:pos x="25" y="9"/>
                  </a:cxn>
                  <a:cxn ang="0">
                    <a:pos x="26" y="16"/>
                  </a:cxn>
                  <a:cxn ang="0">
                    <a:pos x="25" y="22"/>
                  </a:cxn>
                  <a:cxn ang="0">
                    <a:pos x="22" y="27"/>
                  </a:cxn>
                </a:cxnLst>
                <a:rect l="0" t="0" r="r" b="b"/>
                <a:pathLst>
                  <a:path w="28" h="36">
                    <a:moveTo>
                      <a:pt x="22" y="27"/>
                    </a:moveTo>
                    <a:cubicBezTo>
                      <a:pt x="21" y="26"/>
                      <a:pt x="20" y="27"/>
                      <a:pt x="20" y="26"/>
                    </a:cubicBezTo>
                    <a:cubicBezTo>
                      <a:pt x="20" y="26"/>
                      <a:pt x="20" y="25"/>
                      <a:pt x="19" y="26"/>
                    </a:cubicBezTo>
                    <a:cubicBezTo>
                      <a:pt x="17" y="28"/>
                      <a:pt x="18" y="26"/>
                      <a:pt x="16" y="27"/>
                    </a:cubicBezTo>
                    <a:cubicBezTo>
                      <a:pt x="16" y="27"/>
                      <a:pt x="14" y="26"/>
                      <a:pt x="15" y="28"/>
                    </a:cubicBezTo>
                    <a:cubicBezTo>
                      <a:pt x="15" y="29"/>
                      <a:pt x="14" y="29"/>
                      <a:pt x="14" y="30"/>
                    </a:cubicBezTo>
                    <a:cubicBezTo>
                      <a:pt x="13" y="31"/>
                      <a:pt x="12" y="32"/>
                      <a:pt x="12" y="33"/>
                    </a:cubicBezTo>
                    <a:cubicBezTo>
                      <a:pt x="11" y="34"/>
                      <a:pt x="10" y="34"/>
                      <a:pt x="8" y="33"/>
                    </a:cubicBezTo>
                    <a:cubicBezTo>
                      <a:pt x="7" y="32"/>
                      <a:pt x="8" y="33"/>
                      <a:pt x="6" y="33"/>
                    </a:cubicBezTo>
                    <a:cubicBezTo>
                      <a:pt x="2" y="36"/>
                      <a:pt x="5" y="32"/>
                      <a:pt x="2" y="34"/>
                    </a:cubicBezTo>
                    <a:cubicBezTo>
                      <a:pt x="0" y="29"/>
                      <a:pt x="2" y="30"/>
                      <a:pt x="3" y="26"/>
                    </a:cubicBezTo>
                    <a:cubicBezTo>
                      <a:pt x="3" y="22"/>
                      <a:pt x="5" y="23"/>
                      <a:pt x="8" y="16"/>
                    </a:cubicBezTo>
                    <a:cubicBezTo>
                      <a:pt x="10" y="11"/>
                      <a:pt x="10" y="14"/>
                      <a:pt x="10" y="12"/>
                    </a:cubicBezTo>
                    <a:cubicBezTo>
                      <a:pt x="10" y="11"/>
                      <a:pt x="6" y="13"/>
                      <a:pt x="7" y="8"/>
                    </a:cubicBezTo>
                    <a:cubicBezTo>
                      <a:pt x="7" y="4"/>
                      <a:pt x="5" y="8"/>
                      <a:pt x="8" y="3"/>
                    </a:cubicBezTo>
                    <a:cubicBezTo>
                      <a:pt x="12" y="0"/>
                      <a:pt x="15" y="6"/>
                      <a:pt x="21" y="0"/>
                    </a:cubicBezTo>
                    <a:cubicBezTo>
                      <a:pt x="24" y="4"/>
                      <a:pt x="21" y="4"/>
                      <a:pt x="24" y="7"/>
                    </a:cubicBezTo>
                    <a:cubicBezTo>
                      <a:pt x="25" y="8"/>
                      <a:pt x="26" y="6"/>
                      <a:pt x="25" y="9"/>
                    </a:cubicBezTo>
                    <a:cubicBezTo>
                      <a:pt x="24" y="11"/>
                      <a:pt x="28" y="12"/>
                      <a:pt x="26" y="16"/>
                    </a:cubicBezTo>
                    <a:cubicBezTo>
                      <a:pt x="25" y="20"/>
                      <a:pt x="27" y="22"/>
                      <a:pt x="25" y="22"/>
                    </a:cubicBezTo>
                    <a:cubicBezTo>
                      <a:pt x="24" y="22"/>
                      <a:pt x="24" y="22"/>
                      <a:pt x="22"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8" name="Freeform 43"/>
              <p:cNvSpPr>
                <a:spLocks/>
              </p:cNvSpPr>
              <p:nvPr/>
            </p:nvSpPr>
            <p:spPr bwMode="auto">
              <a:xfrm>
                <a:off x="2835" y="2225"/>
                <a:ext cx="18" cy="28"/>
              </a:xfrm>
              <a:custGeom>
                <a:avLst/>
                <a:gdLst/>
                <a:ahLst/>
                <a:cxnLst>
                  <a:cxn ang="0">
                    <a:pos x="1" y="3"/>
                  </a:cxn>
                  <a:cxn ang="0">
                    <a:pos x="3" y="4"/>
                  </a:cxn>
                  <a:cxn ang="0">
                    <a:pos x="3" y="5"/>
                  </a:cxn>
                  <a:cxn ang="0">
                    <a:pos x="4" y="8"/>
                  </a:cxn>
                  <a:cxn ang="0">
                    <a:pos x="4" y="10"/>
                  </a:cxn>
                  <a:cxn ang="0">
                    <a:pos x="4" y="12"/>
                  </a:cxn>
                  <a:cxn ang="0">
                    <a:pos x="6" y="7"/>
                  </a:cxn>
                  <a:cxn ang="0">
                    <a:pos x="8" y="2"/>
                  </a:cxn>
                  <a:cxn ang="0">
                    <a:pos x="6" y="2"/>
                  </a:cxn>
                  <a:cxn ang="0">
                    <a:pos x="4" y="3"/>
                  </a:cxn>
                  <a:cxn ang="0">
                    <a:pos x="1" y="3"/>
                  </a:cxn>
                </a:cxnLst>
                <a:rect l="0" t="0" r="r" b="b"/>
                <a:pathLst>
                  <a:path w="8" h="12">
                    <a:moveTo>
                      <a:pt x="1" y="3"/>
                    </a:moveTo>
                    <a:cubicBezTo>
                      <a:pt x="2" y="4"/>
                      <a:pt x="2" y="5"/>
                      <a:pt x="3" y="4"/>
                    </a:cubicBezTo>
                    <a:cubicBezTo>
                      <a:pt x="4" y="4"/>
                      <a:pt x="5" y="6"/>
                      <a:pt x="3" y="5"/>
                    </a:cubicBezTo>
                    <a:cubicBezTo>
                      <a:pt x="0" y="5"/>
                      <a:pt x="4" y="8"/>
                      <a:pt x="4" y="8"/>
                    </a:cubicBezTo>
                    <a:cubicBezTo>
                      <a:pt x="3" y="8"/>
                      <a:pt x="5" y="11"/>
                      <a:pt x="4" y="10"/>
                    </a:cubicBezTo>
                    <a:cubicBezTo>
                      <a:pt x="3" y="10"/>
                      <a:pt x="4" y="12"/>
                      <a:pt x="4" y="12"/>
                    </a:cubicBezTo>
                    <a:cubicBezTo>
                      <a:pt x="7" y="11"/>
                      <a:pt x="6" y="11"/>
                      <a:pt x="6" y="7"/>
                    </a:cubicBezTo>
                    <a:cubicBezTo>
                      <a:pt x="5" y="3"/>
                      <a:pt x="7" y="3"/>
                      <a:pt x="8" y="2"/>
                    </a:cubicBezTo>
                    <a:cubicBezTo>
                      <a:pt x="8" y="2"/>
                      <a:pt x="6" y="0"/>
                      <a:pt x="6" y="2"/>
                    </a:cubicBezTo>
                    <a:cubicBezTo>
                      <a:pt x="5" y="3"/>
                      <a:pt x="5" y="2"/>
                      <a:pt x="4" y="3"/>
                    </a:cubicBezTo>
                    <a:cubicBezTo>
                      <a:pt x="3" y="5"/>
                      <a:pt x="4" y="3"/>
                      <a:pt x="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89" name="Libreville"/>
              <p:cNvSpPr>
                <a:spLocks/>
              </p:cNvSpPr>
              <p:nvPr/>
            </p:nvSpPr>
            <p:spPr bwMode="auto">
              <a:xfrm>
                <a:off x="2811" y="2126"/>
                <a:ext cx="24" cy="21"/>
              </a:xfrm>
              <a:custGeom>
                <a:avLst/>
                <a:gdLst/>
                <a:ahLst/>
                <a:cxnLst>
                  <a:cxn ang="0">
                    <a:pos x="3" y="1"/>
                  </a:cxn>
                  <a:cxn ang="0">
                    <a:pos x="2" y="3"/>
                  </a:cxn>
                  <a:cxn ang="0">
                    <a:pos x="0" y="7"/>
                  </a:cxn>
                  <a:cxn ang="0">
                    <a:pos x="4" y="8"/>
                  </a:cxn>
                  <a:cxn ang="0">
                    <a:pos x="10" y="8"/>
                  </a:cxn>
                  <a:cxn ang="0">
                    <a:pos x="10" y="5"/>
                  </a:cxn>
                  <a:cxn ang="0">
                    <a:pos x="9" y="5"/>
                  </a:cxn>
                  <a:cxn ang="0">
                    <a:pos x="10" y="4"/>
                  </a:cxn>
                  <a:cxn ang="0">
                    <a:pos x="10" y="1"/>
                  </a:cxn>
                  <a:cxn ang="0">
                    <a:pos x="8" y="1"/>
                  </a:cxn>
                  <a:cxn ang="0">
                    <a:pos x="3" y="1"/>
                  </a:cxn>
                </a:cxnLst>
                <a:rect l="0" t="0" r="r" b="b"/>
                <a:pathLst>
                  <a:path w="10" h="9">
                    <a:moveTo>
                      <a:pt x="3" y="1"/>
                    </a:moveTo>
                    <a:cubicBezTo>
                      <a:pt x="3" y="1"/>
                      <a:pt x="1" y="2"/>
                      <a:pt x="2" y="3"/>
                    </a:cubicBezTo>
                    <a:cubicBezTo>
                      <a:pt x="2" y="5"/>
                      <a:pt x="0" y="6"/>
                      <a:pt x="0" y="7"/>
                    </a:cubicBezTo>
                    <a:cubicBezTo>
                      <a:pt x="0" y="9"/>
                      <a:pt x="2" y="7"/>
                      <a:pt x="4" y="8"/>
                    </a:cubicBezTo>
                    <a:cubicBezTo>
                      <a:pt x="10" y="8"/>
                      <a:pt x="10" y="8"/>
                      <a:pt x="10" y="8"/>
                    </a:cubicBezTo>
                    <a:cubicBezTo>
                      <a:pt x="10" y="5"/>
                      <a:pt x="10" y="5"/>
                      <a:pt x="10" y="5"/>
                    </a:cubicBezTo>
                    <a:cubicBezTo>
                      <a:pt x="9" y="5"/>
                      <a:pt x="9" y="5"/>
                      <a:pt x="9" y="5"/>
                    </a:cubicBezTo>
                    <a:cubicBezTo>
                      <a:pt x="10" y="4"/>
                      <a:pt x="10" y="4"/>
                      <a:pt x="10" y="4"/>
                    </a:cubicBezTo>
                    <a:cubicBezTo>
                      <a:pt x="10" y="1"/>
                      <a:pt x="10" y="1"/>
                      <a:pt x="10" y="1"/>
                    </a:cubicBezTo>
                    <a:cubicBezTo>
                      <a:pt x="10" y="1"/>
                      <a:pt x="10" y="1"/>
                      <a:pt x="8" y="1"/>
                    </a:cubicBezTo>
                    <a:cubicBezTo>
                      <a:pt x="7" y="1"/>
                      <a:pt x="6" y="0"/>
                      <a:pt x="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0" name="Gabon"/>
              <p:cNvSpPr>
                <a:spLocks/>
              </p:cNvSpPr>
              <p:nvPr/>
            </p:nvSpPr>
            <p:spPr bwMode="auto">
              <a:xfrm>
                <a:off x="2802" y="2121"/>
                <a:ext cx="75" cy="104"/>
              </a:xfrm>
              <a:custGeom>
                <a:avLst/>
                <a:gdLst/>
                <a:ahLst/>
                <a:cxnLst>
                  <a:cxn ang="0">
                    <a:pos x="8" y="10"/>
                  </a:cxn>
                  <a:cxn ang="0">
                    <a:pos x="5" y="13"/>
                  </a:cxn>
                  <a:cxn ang="0">
                    <a:pos x="7" y="15"/>
                  </a:cxn>
                  <a:cxn ang="0">
                    <a:pos x="7" y="17"/>
                  </a:cxn>
                  <a:cxn ang="0">
                    <a:pos x="4" y="15"/>
                  </a:cxn>
                  <a:cxn ang="0">
                    <a:pos x="4" y="19"/>
                  </a:cxn>
                  <a:cxn ang="0">
                    <a:pos x="1" y="21"/>
                  </a:cxn>
                  <a:cxn ang="0">
                    <a:pos x="3" y="27"/>
                  </a:cxn>
                  <a:cxn ang="0">
                    <a:pos x="4" y="28"/>
                  </a:cxn>
                  <a:cxn ang="0">
                    <a:pos x="5" y="31"/>
                  </a:cxn>
                  <a:cxn ang="0">
                    <a:pos x="5" y="32"/>
                  </a:cxn>
                  <a:cxn ang="0">
                    <a:pos x="9" y="37"/>
                  </a:cxn>
                  <a:cxn ang="0">
                    <a:pos x="11" y="40"/>
                  </a:cxn>
                  <a:cxn ang="0">
                    <a:pos x="12" y="42"/>
                  </a:cxn>
                  <a:cxn ang="0">
                    <a:pos x="16" y="41"/>
                  </a:cxn>
                  <a:cxn ang="0">
                    <a:pos x="14" y="33"/>
                  </a:cxn>
                  <a:cxn ang="0">
                    <a:pos x="16" y="33"/>
                  </a:cxn>
                  <a:cxn ang="0">
                    <a:pos x="18" y="33"/>
                  </a:cxn>
                  <a:cxn ang="0">
                    <a:pos x="19" y="30"/>
                  </a:cxn>
                  <a:cxn ang="0">
                    <a:pos x="21" y="32"/>
                  </a:cxn>
                  <a:cxn ang="0">
                    <a:pos x="24" y="32"/>
                  </a:cxn>
                  <a:cxn ang="0">
                    <a:pos x="27" y="33"/>
                  </a:cxn>
                  <a:cxn ang="0">
                    <a:pos x="28" y="30"/>
                  </a:cxn>
                  <a:cxn ang="0">
                    <a:pos x="30" y="27"/>
                  </a:cxn>
                  <a:cxn ang="0">
                    <a:pos x="30" y="24"/>
                  </a:cxn>
                  <a:cxn ang="0">
                    <a:pos x="30" y="21"/>
                  </a:cxn>
                  <a:cxn ang="0">
                    <a:pos x="28" y="18"/>
                  </a:cxn>
                  <a:cxn ang="0">
                    <a:pos x="29" y="15"/>
                  </a:cxn>
                  <a:cxn ang="0">
                    <a:pos x="30" y="11"/>
                  </a:cxn>
                  <a:cxn ang="0">
                    <a:pos x="29" y="8"/>
                  </a:cxn>
                  <a:cxn ang="0">
                    <a:pos x="26" y="8"/>
                  </a:cxn>
                  <a:cxn ang="0">
                    <a:pos x="26" y="3"/>
                  </a:cxn>
                  <a:cxn ang="0">
                    <a:pos x="23" y="2"/>
                  </a:cxn>
                  <a:cxn ang="0">
                    <a:pos x="12" y="3"/>
                  </a:cxn>
                  <a:cxn ang="0">
                    <a:pos x="14" y="3"/>
                  </a:cxn>
                  <a:cxn ang="0">
                    <a:pos x="14" y="6"/>
                  </a:cxn>
                  <a:cxn ang="0">
                    <a:pos x="13" y="7"/>
                  </a:cxn>
                  <a:cxn ang="0">
                    <a:pos x="14" y="7"/>
                  </a:cxn>
                  <a:cxn ang="0">
                    <a:pos x="14" y="10"/>
                  </a:cxn>
                  <a:cxn ang="0">
                    <a:pos x="8" y="10"/>
                  </a:cxn>
                </a:cxnLst>
                <a:rect l="0" t="0" r="r" b="b"/>
                <a:pathLst>
                  <a:path w="32" h="44">
                    <a:moveTo>
                      <a:pt x="8" y="10"/>
                    </a:moveTo>
                    <a:cubicBezTo>
                      <a:pt x="5" y="12"/>
                      <a:pt x="8" y="14"/>
                      <a:pt x="5" y="13"/>
                    </a:cubicBezTo>
                    <a:cubicBezTo>
                      <a:pt x="3" y="13"/>
                      <a:pt x="6" y="15"/>
                      <a:pt x="7" y="15"/>
                    </a:cubicBezTo>
                    <a:cubicBezTo>
                      <a:pt x="8" y="16"/>
                      <a:pt x="7" y="17"/>
                      <a:pt x="7" y="17"/>
                    </a:cubicBezTo>
                    <a:cubicBezTo>
                      <a:pt x="4" y="16"/>
                      <a:pt x="5" y="15"/>
                      <a:pt x="4" y="15"/>
                    </a:cubicBezTo>
                    <a:cubicBezTo>
                      <a:pt x="4" y="15"/>
                      <a:pt x="5" y="18"/>
                      <a:pt x="4" y="19"/>
                    </a:cubicBezTo>
                    <a:cubicBezTo>
                      <a:pt x="3" y="20"/>
                      <a:pt x="4" y="22"/>
                      <a:pt x="1" y="21"/>
                    </a:cubicBezTo>
                    <a:cubicBezTo>
                      <a:pt x="0" y="20"/>
                      <a:pt x="3" y="27"/>
                      <a:pt x="3" y="27"/>
                    </a:cubicBezTo>
                    <a:cubicBezTo>
                      <a:pt x="4" y="26"/>
                      <a:pt x="4" y="28"/>
                      <a:pt x="4" y="28"/>
                    </a:cubicBezTo>
                    <a:cubicBezTo>
                      <a:pt x="3" y="28"/>
                      <a:pt x="4" y="31"/>
                      <a:pt x="5" y="31"/>
                    </a:cubicBezTo>
                    <a:cubicBezTo>
                      <a:pt x="6" y="32"/>
                      <a:pt x="5" y="32"/>
                      <a:pt x="5" y="32"/>
                    </a:cubicBezTo>
                    <a:cubicBezTo>
                      <a:pt x="7" y="36"/>
                      <a:pt x="9" y="36"/>
                      <a:pt x="9" y="37"/>
                    </a:cubicBezTo>
                    <a:cubicBezTo>
                      <a:pt x="9" y="38"/>
                      <a:pt x="12" y="40"/>
                      <a:pt x="11" y="40"/>
                    </a:cubicBezTo>
                    <a:cubicBezTo>
                      <a:pt x="10" y="41"/>
                      <a:pt x="13" y="41"/>
                      <a:pt x="12" y="42"/>
                    </a:cubicBezTo>
                    <a:cubicBezTo>
                      <a:pt x="16" y="36"/>
                      <a:pt x="15" y="44"/>
                      <a:pt x="16" y="41"/>
                    </a:cubicBezTo>
                    <a:cubicBezTo>
                      <a:pt x="17" y="37"/>
                      <a:pt x="14" y="35"/>
                      <a:pt x="14" y="33"/>
                    </a:cubicBezTo>
                    <a:cubicBezTo>
                      <a:pt x="15" y="34"/>
                      <a:pt x="15" y="34"/>
                      <a:pt x="16" y="33"/>
                    </a:cubicBezTo>
                    <a:cubicBezTo>
                      <a:pt x="17" y="32"/>
                      <a:pt x="17" y="34"/>
                      <a:pt x="18" y="33"/>
                    </a:cubicBezTo>
                    <a:cubicBezTo>
                      <a:pt x="19" y="33"/>
                      <a:pt x="17" y="30"/>
                      <a:pt x="19" y="30"/>
                    </a:cubicBezTo>
                    <a:cubicBezTo>
                      <a:pt x="20" y="29"/>
                      <a:pt x="20" y="33"/>
                      <a:pt x="21" y="32"/>
                    </a:cubicBezTo>
                    <a:cubicBezTo>
                      <a:pt x="22" y="32"/>
                      <a:pt x="23" y="33"/>
                      <a:pt x="24" y="32"/>
                    </a:cubicBezTo>
                    <a:cubicBezTo>
                      <a:pt x="24" y="31"/>
                      <a:pt x="26" y="33"/>
                      <a:pt x="27" y="33"/>
                    </a:cubicBezTo>
                    <a:cubicBezTo>
                      <a:pt x="28" y="34"/>
                      <a:pt x="28" y="33"/>
                      <a:pt x="28" y="30"/>
                    </a:cubicBezTo>
                    <a:cubicBezTo>
                      <a:pt x="29" y="28"/>
                      <a:pt x="31" y="29"/>
                      <a:pt x="30" y="27"/>
                    </a:cubicBezTo>
                    <a:cubicBezTo>
                      <a:pt x="29" y="25"/>
                      <a:pt x="30" y="26"/>
                      <a:pt x="30" y="24"/>
                    </a:cubicBezTo>
                    <a:cubicBezTo>
                      <a:pt x="29" y="22"/>
                      <a:pt x="31" y="22"/>
                      <a:pt x="30" y="21"/>
                    </a:cubicBezTo>
                    <a:cubicBezTo>
                      <a:pt x="29" y="20"/>
                      <a:pt x="30" y="20"/>
                      <a:pt x="28" y="18"/>
                    </a:cubicBezTo>
                    <a:cubicBezTo>
                      <a:pt x="26" y="14"/>
                      <a:pt x="30" y="19"/>
                      <a:pt x="29" y="15"/>
                    </a:cubicBezTo>
                    <a:cubicBezTo>
                      <a:pt x="28" y="13"/>
                      <a:pt x="31" y="15"/>
                      <a:pt x="30" y="11"/>
                    </a:cubicBezTo>
                    <a:cubicBezTo>
                      <a:pt x="30" y="9"/>
                      <a:pt x="32" y="8"/>
                      <a:pt x="29" y="8"/>
                    </a:cubicBezTo>
                    <a:cubicBezTo>
                      <a:pt x="27" y="8"/>
                      <a:pt x="27" y="7"/>
                      <a:pt x="26" y="8"/>
                    </a:cubicBezTo>
                    <a:cubicBezTo>
                      <a:pt x="25" y="8"/>
                      <a:pt x="23" y="7"/>
                      <a:pt x="26" y="3"/>
                    </a:cubicBezTo>
                    <a:cubicBezTo>
                      <a:pt x="25" y="2"/>
                      <a:pt x="24" y="2"/>
                      <a:pt x="23" y="2"/>
                    </a:cubicBezTo>
                    <a:cubicBezTo>
                      <a:pt x="17" y="2"/>
                      <a:pt x="20" y="0"/>
                      <a:pt x="12" y="3"/>
                    </a:cubicBezTo>
                    <a:cubicBezTo>
                      <a:pt x="14" y="3"/>
                      <a:pt x="14" y="3"/>
                      <a:pt x="14" y="3"/>
                    </a:cubicBezTo>
                    <a:cubicBezTo>
                      <a:pt x="14" y="6"/>
                      <a:pt x="14" y="6"/>
                      <a:pt x="14" y="6"/>
                    </a:cubicBezTo>
                    <a:cubicBezTo>
                      <a:pt x="13" y="7"/>
                      <a:pt x="13" y="7"/>
                      <a:pt x="13" y="7"/>
                    </a:cubicBezTo>
                    <a:cubicBezTo>
                      <a:pt x="14" y="7"/>
                      <a:pt x="14" y="7"/>
                      <a:pt x="14" y="7"/>
                    </a:cubicBezTo>
                    <a:cubicBezTo>
                      <a:pt x="14" y="10"/>
                      <a:pt x="14" y="10"/>
                      <a:pt x="14" y="10"/>
                    </a:cubicBezTo>
                    <a:cubicBezTo>
                      <a:pt x="8" y="10"/>
                      <a:pt x="8" y="10"/>
                      <a:pt x="8"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1" name="Cameroon"/>
              <p:cNvSpPr>
                <a:spLocks/>
              </p:cNvSpPr>
              <p:nvPr/>
            </p:nvSpPr>
            <p:spPr bwMode="auto">
              <a:xfrm>
                <a:off x="2802" y="1963"/>
                <a:ext cx="89" cy="175"/>
              </a:xfrm>
              <a:custGeom>
                <a:avLst/>
                <a:gdLst/>
                <a:ahLst/>
                <a:cxnLst>
                  <a:cxn ang="0">
                    <a:pos x="1" y="55"/>
                  </a:cxn>
                  <a:cxn ang="0">
                    <a:pos x="2" y="49"/>
                  </a:cxn>
                  <a:cxn ang="0">
                    <a:pos x="4" y="43"/>
                  </a:cxn>
                  <a:cxn ang="0">
                    <a:pos x="8" y="39"/>
                  </a:cxn>
                  <a:cxn ang="0">
                    <a:pos x="11" y="40"/>
                  </a:cxn>
                  <a:cxn ang="0">
                    <a:pos x="13" y="41"/>
                  </a:cxn>
                  <a:cxn ang="0">
                    <a:pos x="15" y="39"/>
                  </a:cxn>
                  <a:cxn ang="0">
                    <a:pos x="17" y="35"/>
                  </a:cxn>
                  <a:cxn ang="0">
                    <a:pos x="18" y="31"/>
                  </a:cxn>
                  <a:cxn ang="0">
                    <a:pos x="20" y="27"/>
                  </a:cxn>
                  <a:cxn ang="0">
                    <a:pos x="22" y="24"/>
                  </a:cxn>
                  <a:cxn ang="0">
                    <a:pos x="21" y="22"/>
                  </a:cxn>
                  <a:cxn ang="0">
                    <a:pos x="23" y="20"/>
                  </a:cxn>
                  <a:cxn ang="0">
                    <a:pos x="25" y="11"/>
                  </a:cxn>
                  <a:cxn ang="0">
                    <a:pos x="28" y="5"/>
                  </a:cxn>
                  <a:cxn ang="0">
                    <a:pos x="28" y="1"/>
                  </a:cxn>
                  <a:cxn ang="0">
                    <a:pos x="30" y="0"/>
                  </a:cxn>
                  <a:cxn ang="0">
                    <a:pos x="30" y="8"/>
                  </a:cxn>
                  <a:cxn ang="0">
                    <a:pos x="34" y="17"/>
                  </a:cxn>
                  <a:cxn ang="0">
                    <a:pos x="32" y="17"/>
                  </a:cxn>
                  <a:cxn ang="0">
                    <a:pos x="29" y="18"/>
                  </a:cxn>
                  <a:cxn ang="0">
                    <a:pos x="27" y="20"/>
                  </a:cxn>
                  <a:cxn ang="0">
                    <a:pos x="31" y="27"/>
                  </a:cxn>
                  <a:cxn ang="0">
                    <a:pos x="34" y="35"/>
                  </a:cxn>
                  <a:cxn ang="0">
                    <a:pos x="30" y="44"/>
                  </a:cxn>
                  <a:cxn ang="0">
                    <a:pos x="29" y="52"/>
                  </a:cxn>
                  <a:cxn ang="0">
                    <a:pos x="33" y="59"/>
                  </a:cxn>
                  <a:cxn ang="0">
                    <a:pos x="37" y="64"/>
                  </a:cxn>
                  <a:cxn ang="0">
                    <a:pos x="37" y="67"/>
                  </a:cxn>
                  <a:cxn ang="0">
                    <a:pos x="35" y="71"/>
                  </a:cxn>
                  <a:cxn ang="0">
                    <a:pos x="31" y="70"/>
                  </a:cxn>
                  <a:cxn ang="0">
                    <a:pos x="26" y="70"/>
                  </a:cxn>
                  <a:cxn ang="0">
                    <a:pos x="23" y="69"/>
                  </a:cxn>
                  <a:cxn ang="0">
                    <a:pos x="12" y="70"/>
                  </a:cxn>
                  <a:cxn ang="0">
                    <a:pos x="7" y="70"/>
                  </a:cxn>
                  <a:cxn ang="0">
                    <a:pos x="7" y="64"/>
                  </a:cxn>
                  <a:cxn ang="0">
                    <a:pos x="6" y="61"/>
                  </a:cxn>
                  <a:cxn ang="0">
                    <a:pos x="6" y="59"/>
                  </a:cxn>
                  <a:cxn ang="0">
                    <a:pos x="6" y="58"/>
                  </a:cxn>
                  <a:cxn ang="0">
                    <a:pos x="5" y="57"/>
                  </a:cxn>
                  <a:cxn ang="0">
                    <a:pos x="4" y="57"/>
                  </a:cxn>
                  <a:cxn ang="0">
                    <a:pos x="2" y="55"/>
                  </a:cxn>
                  <a:cxn ang="0">
                    <a:pos x="1" y="55"/>
                  </a:cxn>
                </a:cxnLst>
                <a:rect l="0" t="0" r="r" b="b"/>
                <a:pathLst>
                  <a:path w="38" h="74">
                    <a:moveTo>
                      <a:pt x="1" y="55"/>
                    </a:moveTo>
                    <a:cubicBezTo>
                      <a:pt x="0" y="52"/>
                      <a:pt x="0" y="51"/>
                      <a:pt x="2" y="49"/>
                    </a:cubicBezTo>
                    <a:cubicBezTo>
                      <a:pt x="4" y="48"/>
                      <a:pt x="0" y="48"/>
                      <a:pt x="4" y="43"/>
                    </a:cubicBezTo>
                    <a:cubicBezTo>
                      <a:pt x="6" y="41"/>
                      <a:pt x="5" y="39"/>
                      <a:pt x="8" y="39"/>
                    </a:cubicBezTo>
                    <a:cubicBezTo>
                      <a:pt x="11" y="38"/>
                      <a:pt x="9" y="40"/>
                      <a:pt x="11" y="40"/>
                    </a:cubicBezTo>
                    <a:cubicBezTo>
                      <a:pt x="13" y="39"/>
                      <a:pt x="11" y="41"/>
                      <a:pt x="13" y="41"/>
                    </a:cubicBezTo>
                    <a:cubicBezTo>
                      <a:pt x="14" y="42"/>
                      <a:pt x="13" y="40"/>
                      <a:pt x="15" y="39"/>
                    </a:cubicBezTo>
                    <a:cubicBezTo>
                      <a:pt x="16" y="39"/>
                      <a:pt x="14" y="39"/>
                      <a:pt x="17" y="35"/>
                    </a:cubicBezTo>
                    <a:cubicBezTo>
                      <a:pt x="20" y="31"/>
                      <a:pt x="17" y="33"/>
                      <a:pt x="18" y="31"/>
                    </a:cubicBezTo>
                    <a:cubicBezTo>
                      <a:pt x="18" y="29"/>
                      <a:pt x="20" y="29"/>
                      <a:pt x="20" y="27"/>
                    </a:cubicBezTo>
                    <a:cubicBezTo>
                      <a:pt x="20" y="24"/>
                      <a:pt x="21" y="27"/>
                      <a:pt x="22" y="24"/>
                    </a:cubicBezTo>
                    <a:cubicBezTo>
                      <a:pt x="22" y="22"/>
                      <a:pt x="21" y="23"/>
                      <a:pt x="21" y="22"/>
                    </a:cubicBezTo>
                    <a:cubicBezTo>
                      <a:pt x="22" y="20"/>
                      <a:pt x="22" y="22"/>
                      <a:pt x="23" y="20"/>
                    </a:cubicBezTo>
                    <a:cubicBezTo>
                      <a:pt x="23" y="19"/>
                      <a:pt x="21" y="22"/>
                      <a:pt x="25" y="11"/>
                    </a:cubicBezTo>
                    <a:cubicBezTo>
                      <a:pt x="27" y="6"/>
                      <a:pt x="27" y="10"/>
                      <a:pt x="28" y="5"/>
                    </a:cubicBezTo>
                    <a:cubicBezTo>
                      <a:pt x="30" y="1"/>
                      <a:pt x="27" y="4"/>
                      <a:pt x="28" y="1"/>
                    </a:cubicBezTo>
                    <a:cubicBezTo>
                      <a:pt x="29" y="1"/>
                      <a:pt x="29" y="1"/>
                      <a:pt x="30" y="0"/>
                    </a:cubicBezTo>
                    <a:cubicBezTo>
                      <a:pt x="29" y="7"/>
                      <a:pt x="31" y="2"/>
                      <a:pt x="30" y="8"/>
                    </a:cubicBezTo>
                    <a:cubicBezTo>
                      <a:pt x="30" y="12"/>
                      <a:pt x="32" y="14"/>
                      <a:pt x="34" y="17"/>
                    </a:cubicBezTo>
                    <a:cubicBezTo>
                      <a:pt x="34" y="18"/>
                      <a:pt x="33" y="18"/>
                      <a:pt x="32" y="17"/>
                    </a:cubicBezTo>
                    <a:cubicBezTo>
                      <a:pt x="33" y="19"/>
                      <a:pt x="31" y="18"/>
                      <a:pt x="29" y="18"/>
                    </a:cubicBezTo>
                    <a:cubicBezTo>
                      <a:pt x="27" y="18"/>
                      <a:pt x="26" y="18"/>
                      <a:pt x="27" y="20"/>
                    </a:cubicBezTo>
                    <a:cubicBezTo>
                      <a:pt x="29" y="25"/>
                      <a:pt x="29" y="22"/>
                      <a:pt x="31" y="27"/>
                    </a:cubicBezTo>
                    <a:cubicBezTo>
                      <a:pt x="34" y="32"/>
                      <a:pt x="35" y="32"/>
                      <a:pt x="34" y="35"/>
                    </a:cubicBezTo>
                    <a:cubicBezTo>
                      <a:pt x="32" y="37"/>
                      <a:pt x="31" y="39"/>
                      <a:pt x="30" y="44"/>
                    </a:cubicBezTo>
                    <a:cubicBezTo>
                      <a:pt x="29" y="51"/>
                      <a:pt x="27" y="47"/>
                      <a:pt x="29" y="52"/>
                    </a:cubicBezTo>
                    <a:cubicBezTo>
                      <a:pt x="31" y="58"/>
                      <a:pt x="31" y="54"/>
                      <a:pt x="33" y="59"/>
                    </a:cubicBezTo>
                    <a:cubicBezTo>
                      <a:pt x="36" y="63"/>
                      <a:pt x="38" y="62"/>
                      <a:pt x="37" y="64"/>
                    </a:cubicBezTo>
                    <a:cubicBezTo>
                      <a:pt x="37" y="65"/>
                      <a:pt x="37" y="66"/>
                      <a:pt x="37" y="67"/>
                    </a:cubicBezTo>
                    <a:cubicBezTo>
                      <a:pt x="38" y="74"/>
                      <a:pt x="37" y="70"/>
                      <a:pt x="35" y="71"/>
                    </a:cubicBezTo>
                    <a:cubicBezTo>
                      <a:pt x="33" y="71"/>
                      <a:pt x="33" y="70"/>
                      <a:pt x="31" y="70"/>
                    </a:cubicBezTo>
                    <a:cubicBezTo>
                      <a:pt x="30" y="71"/>
                      <a:pt x="29" y="70"/>
                      <a:pt x="26" y="70"/>
                    </a:cubicBezTo>
                    <a:cubicBezTo>
                      <a:pt x="25" y="69"/>
                      <a:pt x="24" y="69"/>
                      <a:pt x="23" y="69"/>
                    </a:cubicBezTo>
                    <a:cubicBezTo>
                      <a:pt x="17" y="69"/>
                      <a:pt x="20" y="67"/>
                      <a:pt x="12" y="70"/>
                    </a:cubicBezTo>
                    <a:cubicBezTo>
                      <a:pt x="11" y="70"/>
                      <a:pt x="10" y="69"/>
                      <a:pt x="7" y="70"/>
                    </a:cubicBezTo>
                    <a:cubicBezTo>
                      <a:pt x="7" y="67"/>
                      <a:pt x="6" y="66"/>
                      <a:pt x="7" y="64"/>
                    </a:cubicBezTo>
                    <a:cubicBezTo>
                      <a:pt x="8" y="62"/>
                      <a:pt x="6" y="62"/>
                      <a:pt x="6" y="61"/>
                    </a:cubicBezTo>
                    <a:cubicBezTo>
                      <a:pt x="7" y="60"/>
                      <a:pt x="4" y="59"/>
                      <a:pt x="6" y="59"/>
                    </a:cubicBezTo>
                    <a:cubicBezTo>
                      <a:pt x="8" y="59"/>
                      <a:pt x="5" y="59"/>
                      <a:pt x="6" y="58"/>
                    </a:cubicBezTo>
                    <a:cubicBezTo>
                      <a:pt x="8" y="57"/>
                      <a:pt x="5" y="58"/>
                      <a:pt x="5" y="57"/>
                    </a:cubicBezTo>
                    <a:cubicBezTo>
                      <a:pt x="5" y="57"/>
                      <a:pt x="5" y="59"/>
                      <a:pt x="4" y="57"/>
                    </a:cubicBezTo>
                    <a:cubicBezTo>
                      <a:pt x="2" y="56"/>
                      <a:pt x="2" y="53"/>
                      <a:pt x="2" y="55"/>
                    </a:cubicBezTo>
                    <a:cubicBezTo>
                      <a:pt x="2" y="55"/>
                      <a:pt x="2" y="55"/>
                      <a:pt x="1"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2" name="Rep of the Congo"/>
              <p:cNvSpPr>
                <a:spLocks/>
              </p:cNvSpPr>
              <p:nvPr/>
            </p:nvSpPr>
            <p:spPr bwMode="auto">
              <a:xfrm>
                <a:off x="2828" y="2100"/>
                <a:ext cx="89" cy="144"/>
              </a:xfrm>
              <a:custGeom>
                <a:avLst/>
                <a:gdLst/>
                <a:ahLst/>
                <a:cxnLst>
                  <a:cxn ang="0">
                    <a:pos x="15" y="12"/>
                  </a:cxn>
                  <a:cxn ang="0">
                    <a:pos x="20" y="12"/>
                  </a:cxn>
                  <a:cxn ang="0">
                    <a:pos x="24" y="13"/>
                  </a:cxn>
                  <a:cxn ang="0">
                    <a:pos x="26" y="9"/>
                  </a:cxn>
                  <a:cxn ang="0">
                    <a:pos x="30" y="0"/>
                  </a:cxn>
                  <a:cxn ang="0">
                    <a:pos x="38" y="1"/>
                  </a:cxn>
                  <a:cxn ang="0">
                    <a:pos x="37" y="9"/>
                  </a:cxn>
                  <a:cxn ang="0">
                    <a:pos x="36" y="19"/>
                  </a:cxn>
                  <a:cxn ang="0">
                    <a:pos x="34" y="28"/>
                  </a:cxn>
                  <a:cxn ang="0">
                    <a:pos x="29" y="35"/>
                  </a:cxn>
                  <a:cxn ang="0">
                    <a:pos x="26" y="49"/>
                  </a:cxn>
                  <a:cxn ang="0">
                    <a:pos x="20" y="56"/>
                  </a:cxn>
                  <a:cxn ang="0">
                    <a:pos x="17" y="55"/>
                  </a:cxn>
                  <a:cxn ang="0">
                    <a:pos x="15" y="56"/>
                  </a:cxn>
                  <a:cxn ang="0">
                    <a:pos x="11" y="55"/>
                  </a:cxn>
                  <a:cxn ang="0">
                    <a:pos x="9" y="55"/>
                  </a:cxn>
                  <a:cxn ang="0">
                    <a:pos x="7" y="56"/>
                  </a:cxn>
                  <a:cxn ang="0">
                    <a:pos x="4" y="56"/>
                  </a:cxn>
                  <a:cxn ang="0">
                    <a:pos x="1" y="51"/>
                  </a:cxn>
                  <a:cxn ang="0">
                    <a:pos x="5" y="50"/>
                  </a:cxn>
                  <a:cxn ang="0">
                    <a:pos x="3" y="42"/>
                  </a:cxn>
                  <a:cxn ang="0">
                    <a:pos x="5" y="42"/>
                  </a:cxn>
                  <a:cxn ang="0">
                    <a:pos x="7" y="42"/>
                  </a:cxn>
                  <a:cxn ang="0">
                    <a:pos x="8" y="39"/>
                  </a:cxn>
                  <a:cxn ang="0">
                    <a:pos x="10" y="41"/>
                  </a:cxn>
                  <a:cxn ang="0">
                    <a:pos x="13" y="41"/>
                  </a:cxn>
                  <a:cxn ang="0">
                    <a:pos x="16" y="42"/>
                  </a:cxn>
                  <a:cxn ang="0">
                    <a:pos x="17" y="39"/>
                  </a:cxn>
                  <a:cxn ang="0">
                    <a:pos x="19" y="36"/>
                  </a:cxn>
                  <a:cxn ang="0">
                    <a:pos x="19" y="33"/>
                  </a:cxn>
                  <a:cxn ang="0">
                    <a:pos x="19" y="30"/>
                  </a:cxn>
                  <a:cxn ang="0">
                    <a:pos x="17" y="27"/>
                  </a:cxn>
                  <a:cxn ang="0">
                    <a:pos x="18" y="24"/>
                  </a:cxn>
                  <a:cxn ang="0">
                    <a:pos x="19" y="20"/>
                  </a:cxn>
                  <a:cxn ang="0">
                    <a:pos x="18" y="17"/>
                  </a:cxn>
                  <a:cxn ang="0">
                    <a:pos x="15" y="17"/>
                  </a:cxn>
                  <a:cxn ang="0">
                    <a:pos x="15" y="12"/>
                  </a:cxn>
                </a:cxnLst>
                <a:rect l="0" t="0" r="r" b="b"/>
                <a:pathLst>
                  <a:path w="38" h="61">
                    <a:moveTo>
                      <a:pt x="15" y="12"/>
                    </a:moveTo>
                    <a:cubicBezTo>
                      <a:pt x="18" y="12"/>
                      <a:pt x="19" y="13"/>
                      <a:pt x="20" y="12"/>
                    </a:cubicBezTo>
                    <a:cubicBezTo>
                      <a:pt x="22" y="12"/>
                      <a:pt x="22" y="13"/>
                      <a:pt x="24" y="13"/>
                    </a:cubicBezTo>
                    <a:cubicBezTo>
                      <a:pt x="26" y="12"/>
                      <a:pt x="27" y="16"/>
                      <a:pt x="26" y="9"/>
                    </a:cubicBezTo>
                    <a:cubicBezTo>
                      <a:pt x="30" y="4"/>
                      <a:pt x="27" y="1"/>
                      <a:pt x="30" y="0"/>
                    </a:cubicBezTo>
                    <a:cubicBezTo>
                      <a:pt x="33" y="0"/>
                      <a:pt x="37" y="1"/>
                      <a:pt x="38" y="1"/>
                    </a:cubicBezTo>
                    <a:cubicBezTo>
                      <a:pt x="38" y="8"/>
                      <a:pt x="36" y="7"/>
                      <a:pt x="37" y="9"/>
                    </a:cubicBezTo>
                    <a:cubicBezTo>
                      <a:pt x="38" y="12"/>
                      <a:pt x="36" y="9"/>
                      <a:pt x="36" y="19"/>
                    </a:cubicBezTo>
                    <a:cubicBezTo>
                      <a:pt x="35" y="25"/>
                      <a:pt x="37" y="24"/>
                      <a:pt x="34" y="28"/>
                    </a:cubicBezTo>
                    <a:cubicBezTo>
                      <a:pt x="31" y="36"/>
                      <a:pt x="31" y="32"/>
                      <a:pt x="29" y="35"/>
                    </a:cubicBezTo>
                    <a:cubicBezTo>
                      <a:pt x="28" y="39"/>
                      <a:pt x="29" y="44"/>
                      <a:pt x="26" y="49"/>
                    </a:cubicBezTo>
                    <a:cubicBezTo>
                      <a:pt x="24" y="54"/>
                      <a:pt x="23" y="50"/>
                      <a:pt x="20" y="56"/>
                    </a:cubicBezTo>
                    <a:cubicBezTo>
                      <a:pt x="18" y="61"/>
                      <a:pt x="19" y="55"/>
                      <a:pt x="17" y="55"/>
                    </a:cubicBezTo>
                    <a:cubicBezTo>
                      <a:pt x="15" y="56"/>
                      <a:pt x="16" y="53"/>
                      <a:pt x="15" y="56"/>
                    </a:cubicBezTo>
                    <a:cubicBezTo>
                      <a:pt x="14" y="57"/>
                      <a:pt x="12" y="56"/>
                      <a:pt x="11" y="55"/>
                    </a:cubicBezTo>
                    <a:cubicBezTo>
                      <a:pt x="11" y="55"/>
                      <a:pt x="9" y="53"/>
                      <a:pt x="9" y="55"/>
                    </a:cubicBezTo>
                    <a:cubicBezTo>
                      <a:pt x="8" y="56"/>
                      <a:pt x="8" y="55"/>
                      <a:pt x="7" y="56"/>
                    </a:cubicBezTo>
                    <a:cubicBezTo>
                      <a:pt x="6" y="58"/>
                      <a:pt x="7" y="56"/>
                      <a:pt x="4" y="56"/>
                    </a:cubicBezTo>
                    <a:cubicBezTo>
                      <a:pt x="2" y="51"/>
                      <a:pt x="0" y="52"/>
                      <a:pt x="1" y="51"/>
                    </a:cubicBezTo>
                    <a:cubicBezTo>
                      <a:pt x="5" y="45"/>
                      <a:pt x="4" y="53"/>
                      <a:pt x="5" y="50"/>
                    </a:cubicBezTo>
                    <a:cubicBezTo>
                      <a:pt x="6" y="46"/>
                      <a:pt x="3" y="44"/>
                      <a:pt x="3" y="42"/>
                    </a:cubicBezTo>
                    <a:cubicBezTo>
                      <a:pt x="4" y="43"/>
                      <a:pt x="4" y="43"/>
                      <a:pt x="5" y="42"/>
                    </a:cubicBezTo>
                    <a:cubicBezTo>
                      <a:pt x="6" y="41"/>
                      <a:pt x="6" y="43"/>
                      <a:pt x="7" y="42"/>
                    </a:cubicBezTo>
                    <a:cubicBezTo>
                      <a:pt x="8" y="42"/>
                      <a:pt x="6" y="39"/>
                      <a:pt x="8" y="39"/>
                    </a:cubicBezTo>
                    <a:cubicBezTo>
                      <a:pt x="9" y="38"/>
                      <a:pt x="9" y="42"/>
                      <a:pt x="10" y="41"/>
                    </a:cubicBezTo>
                    <a:cubicBezTo>
                      <a:pt x="11" y="41"/>
                      <a:pt x="12" y="42"/>
                      <a:pt x="13" y="41"/>
                    </a:cubicBezTo>
                    <a:cubicBezTo>
                      <a:pt x="13" y="40"/>
                      <a:pt x="15" y="42"/>
                      <a:pt x="16" y="42"/>
                    </a:cubicBezTo>
                    <a:cubicBezTo>
                      <a:pt x="17" y="43"/>
                      <a:pt x="17" y="42"/>
                      <a:pt x="17" y="39"/>
                    </a:cubicBezTo>
                    <a:cubicBezTo>
                      <a:pt x="18" y="37"/>
                      <a:pt x="20" y="38"/>
                      <a:pt x="19" y="36"/>
                    </a:cubicBezTo>
                    <a:cubicBezTo>
                      <a:pt x="18" y="34"/>
                      <a:pt x="19" y="35"/>
                      <a:pt x="19" y="33"/>
                    </a:cubicBezTo>
                    <a:cubicBezTo>
                      <a:pt x="18" y="31"/>
                      <a:pt x="20" y="31"/>
                      <a:pt x="19" y="30"/>
                    </a:cubicBezTo>
                    <a:cubicBezTo>
                      <a:pt x="18" y="29"/>
                      <a:pt x="19" y="29"/>
                      <a:pt x="17" y="27"/>
                    </a:cubicBezTo>
                    <a:cubicBezTo>
                      <a:pt x="15" y="23"/>
                      <a:pt x="19" y="28"/>
                      <a:pt x="18" y="24"/>
                    </a:cubicBezTo>
                    <a:cubicBezTo>
                      <a:pt x="17" y="22"/>
                      <a:pt x="20" y="24"/>
                      <a:pt x="19" y="20"/>
                    </a:cubicBezTo>
                    <a:cubicBezTo>
                      <a:pt x="19" y="18"/>
                      <a:pt x="21" y="17"/>
                      <a:pt x="18" y="17"/>
                    </a:cubicBezTo>
                    <a:cubicBezTo>
                      <a:pt x="16" y="17"/>
                      <a:pt x="16" y="16"/>
                      <a:pt x="15" y="17"/>
                    </a:cubicBezTo>
                    <a:cubicBezTo>
                      <a:pt x="14" y="17"/>
                      <a:pt x="12" y="16"/>
                      <a:pt x="1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3" name="Malawi"/>
              <p:cNvSpPr>
                <a:spLocks/>
              </p:cNvSpPr>
              <p:nvPr/>
            </p:nvSpPr>
            <p:spPr bwMode="auto">
              <a:xfrm>
                <a:off x="3071" y="2310"/>
                <a:ext cx="42" cy="121"/>
              </a:xfrm>
              <a:custGeom>
                <a:avLst/>
                <a:gdLst/>
                <a:ahLst/>
                <a:cxnLst>
                  <a:cxn ang="0">
                    <a:pos x="3" y="31"/>
                  </a:cxn>
                  <a:cxn ang="0">
                    <a:pos x="1" y="30"/>
                  </a:cxn>
                  <a:cxn ang="0">
                    <a:pos x="2" y="26"/>
                  </a:cxn>
                  <a:cxn ang="0">
                    <a:pos x="5" y="22"/>
                  </a:cxn>
                  <a:cxn ang="0">
                    <a:pos x="6" y="20"/>
                  </a:cxn>
                  <a:cxn ang="0">
                    <a:pos x="5" y="15"/>
                  </a:cxn>
                  <a:cxn ang="0">
                    <a:pos x="6" y="10"/>
                  </a:cxn>
                  <a:cxn ang="0">
                    <a:pos x="6" y="6"/>
                  </a:cxn>
                  <a:cxn ang="0">
                    <a:pos x="5" y="0"/>
                  </a:cxn>
                  <a:cxn ang="0">
                    <a:pos x="9" y="2"/>
                  </a:cxn>
                  <a:cxn ang="0">
                    <a:pos x="10" y="6"/>
                  </a:cxn>
                  <a:cxn ang="0">
                    <a:pos x="10" y="12"/>
                  </a:cxn>
                  <a:cxn ang="0">
                    <a:pos x="9" y="19"/>
                  </a:cxn>
                  <a:cxn ang="0">
                    <a:pos x="10" y="23"/>
                  </a:cxn>
                  <a:cxn ang="0">
                    <a:pos x="10" y="28"/>
                  </a:cxn>
                  <a:cxn ang="0">
                    <a:pos x="11" y="31"/>
                  </a:cxn>
                  <a:cxn ang="0">
                    <a:pos x="13" y="32"/>
                  </a:cxn>
                  <a:cxn ang="0">
                    <a:pos x="14" y="30"/>
                  </a:cxn>
                  <a:cxn ang="0">
                    <a:pos x="16" y="37"/>
                  </a:cxn>
                  <a:cxn ang="0">
                    <a:pos x="15" y="43"/>
                  </a:cxn>
                  <a:cxn ang="0">
                    <a:pos x="14" y="49"/>
                  </a:cxn>
                  <a:cxn ang="0">
                    <a:pos x="11" y="47"/>
                  </a:cxn>
                  <a:cxn ang="0">
                    <a:pos x="9" y="39"/>
                  </a:cxn>
                  <a:cxn ang="0">
                    <a:pos x="9" y="33"/>
                  </a:cxn>
                  <a:cxn ang="0">
                    <a:pos x="6" y="34"/>
                  </a:cxn>
                  <a:cxn ang="0">
                    <a:pos x="3" y="31"/>
                  </a:cxn>
                </a:cxnLst>
                <a:rect l="0" t="0" r="r" b="b"/>
                <a:pathLst>
                  <a:path w="18" h="51">
                    <a:moveTo>
                      <a:pt x="3" y="31"/>
                    </a:moveTo>
                    <a:cubicBezTo>
                      <a:pt x="2" y="29"/>
                      <a:pt x="2" y="32"/>
                      <a:pt x="1" y="30"/>
                    </a:cubicBezTo>
                    <a:cubicBezTo>
                      <a:pt x="0" y="28"/>
                      <a:pt x="1" y="29"/>
                      <a:pt x="2" y="26"/>
                    </a:cubicBezTo>
                    <a:cubicBezTo>
                      <a:pt x="3" y="23"/>
                      <a:pt x="3" y="23"/>
                      <a:pt x="5" y="22"/>
                    </a:cubicBezTo>
                    <a:cubicBezTo>
                      <a:pt x="6" y="21"/>
                      <a:pt x="7" y="20"/>
                      <a:pt x="6" y="20"/>
                    </a:cubicBezTo>
                    <a:cubicBezTo>
                      <a:pt x="5" y="20"/>
                      <a:pt x="5" y="19"/>
                      <a:pt x="5" y="15"/>
                    </a:cubicBezTo>
                    <a:cubicBezTo>
                      <a:pt x="5" y="11"/>
                      <a:pt x="5" y="11"/>
                      <a:pt x="6" y="10"/>
                    </a:cubicBezTo>
                    <a:cubicBezTo>
                      <a:pt x="8" y="9"/>
                      <a:pt x="5" y="8"/>
                      <a:pt x="6" y="6"/>
                    </a:cubicBezTo>
                    <a:cubicBezTo>
                      <a:pt x="7" y="3"/>
                      <a:pt x="4" y="3"/>
                      <a:pt x="5" y="0"/>
                    </a:cubicBezTo>
                    <a:cubicBezTo>
                      <a:pt x="7" y="1"/>
                      <a:pt x="8" y="2"/>
                      <a:pt x="9" y="2"/>
                    </a:cubicBezTo>
                    <a:cubicBezTo>
                      <a:pt x="9" y="3"/>
                      <a:pt x="9" y="4"/>
                      <a:pt x="10" y="6"/>
                    </a:cubicBezTo>
                    <a:cubicBezTo>
                      <a:pt x="10" y="7"/>
                      <a:pt x="9" y="11"/>
                      <a:pt x="10" y="12"/>
                    </a:cubicBezTo>
                    <a:cubicBezTo>
                      <a:pt x="12" y="14"/>
                      <a:pt x="7" y="17"/>
                      <a:pt x="9" y="19"/>
                    </a:cubicBezTo>
                    <a:cubicBezTo>
                      <a:pt x="11" y="20"/>
                      <a:pt x="9" y="21"/>
                      <a:pt x="10" y="23"/>
                    </a:cubicBezTo>
                    <a:cubicBezTo>
                      <a:pt x="10" y="25"/>
                      <a:pt x="8" y="27"/>
                      <a:pt x="10" y="28"/>
                    </a:cubicBezTo>
                    <a:cubicBezTo>
                      <a:pt x="12" y="30"/>
                      <a:pt x="8" y="29"/>
                      <a:pt x="11" y="31"/>
                    </a:cubicBezTo>
                    <a:cubicBezTo>
                      <a:pt x="13" y="33"/>
                      <a:pt x="13" y="30"/>
                      <a:pt x="13" y="32"/>
                    </a:cubicBezTo>
                    <a:cubicBezTo>
                      <a:pt x="14" y="33"/>
                      <a:pt x="14" y="34"/>
                      <a:pt x="14" y="30"/>
                    </a:cubicBezTo>
                    <a:cubicBezTo>
                      <a:pt x="17" y="32"/>
                      <a:pt x="18" y="33"/>
                      <a:pt x="16" y="37"/>
                    </a:cubicBezTo>
                    <a:cubicBezTo>
                      <a:pt x="14" y="40"/>
                      <a:pt x="18" y="40"/>
                      <a:pt x="15" y="43"/>
                    </a:cubicBezTo>
                    <a:cubicBezTo>
                      <a:pt x="12" y="46"/>
                      <a:pt x="15" y="48"/>
                      <a:pt x="14" y="49"/>
                    </a:cubicBezTo>
                    <a:cubicBezTo>
                      <a:pt x="12" y="51"/>
                      <a:pt x="13" y="47"/>
                      <a:pt x="11" y="47"/>
                    </a:cubicBezTo>
                    <a:cubicBezTo>
                      <a:pt x="10" y="47"/>
                      <a:pt x="7" y="39"/>
                      <a:pt x="9" y="39"/>
                    </a:cubicBezTo>
                    <a:cubicBezTo>
                      <a:pt x="10" y="39"/>
                      <a:pt x="10" y="34"/>
                      <a:pt x="9" y="33"/>
                    </a:cubicBezTo>
                    <a:cubicBezTo>
                      <a:pt x="8" y="33"/>
                      <a:pt x="7" y="35"/>
                      <a:pt x="6" y="34"/>
                    </a:cubicBezTo>
                    <a:cubicBezTo>
                      <a:pt x="5" y="34"/>
                      <a:pt x="5" y="32"/>
                      <a:pt x="3"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4" name="Zimbabwe"/>
              <p:cNvSpPr>
                <a:spLocks/>
              </p:cNvSpPr>
              <p:nvPr/>
            </p:nvSpPr>
            <p:spPr bwMode="auto">
              <a:xfrm>
                <a:off x="2986" y="2405"/>
                <a:ext cx="92" cy="103"/>
              </a:xfrm>
              <a:custGeom>
                <a:avLst/>
                <a:gdLst/>
                <a:ahLst/>
                <a:cxnLst>
                  <a:cxn ang="0">
                    <a:pos x="19" y="43"/>
                  </a:cxn>
                  <a:cxn ang="0">
                    <a:pos x="26" y="44"/>
                  </a:cxn>
                  <a:cxn ang="0">
                    <a:pos x="29" y="44"/>
                  </a:cxn>
                  <a:cxn ang="0">
                    <a:pos x="32" y="37"/>
                  </a:cxn>
                  <a:cxn ang="0">
                    <a:pos x="32" y="35"/>
                  </a:cxn>
                  <a:cxn ang="0">
                    <a:pos x="34" y="32"/>
                  </a:cxn>
                  <a:cxn ang="0">
                    <a:pos x="36" y="28"/>
                  </a:cxn>
                  <a:cxn ang="0">
                    <a:pos x="34" y="25"/>
                  </a:cxn>
                  <a:cxn ang="0">
                    <a:pos x="37" y="19"/>
                  </a:cxn>
                  <a:cxn ang="0">
                    <a:pos x="37" y="13"/>
                  </a:cxn>
                  <a:cxn ang="0">
                    <a:pos x="37" y="8"/>
                  </a:cxn>
                  <a:cxn ang="0">
                    <a:pos x="34" y="6"/>
                  </a:cxn>
                  <a:cxn ang="0">
                    <a:pos x="28" y="3"/>
                  </a:cxn>
                  <a:cxn ang="0">
                    <a:pos x="25" y="0"/>
                  </a:cxn>
                  <a:cxn ang="0">
                    <a:pos x="19" y="3"/>
                  </a:cxn>
                  <a:cxn ang="0">
                    <a:pos x="11" y="13"/>
                  </a:cxn>
                  <a:cxn ang="0">
                    <a:pos x="7" y="14"/>
                  </a:cxn>
                  <a:cxn ang="0">
                    <a:pos x="0" y="14"/>
                  </a:cxn>
                  <a:cxn ang="0">
                    <a:pos x="3" y="21"/>
                  </a:cxn>
                  <a:cxn ang="0">
                    <a:pos x="7" y="29"/>
                  </a:cxn>
                  <a:cxn ang="0">
                    <a:pos x="10" y="33"/>
                  </a:cxn>
                  <a:cxn ang="0">
                    <a:pos x="15" y="41"/>
                  </a:cxn>
                  <a:cxn ang="0">
                    <a:pos x="19" y="43"/>
                  </a:cxn>
                </a:cxnLst>
                <a:rect l="0" t="0" r="r" b="b"/>
                <a:pathLst>
                  <a:path w="39" h="44">
                    <a:moveTo>
                      <a:pt x="19" y="43"/>
                    </a:moveTo>
                    <a:cubicBezTo>
                      <a:pt x="22" y="41"/>
                      <a:pt x="23" y="44"/>
                      <a:pt x="26" y="44"/>
                    </a:cubicBezTo>
                    <a:cubicBezTo>
                      <a:pt x="28" y="43"/>
                      <a:pt x="29" y="44"/>
                      <a:pt x="29" y="44"/>
                    </a:cubicBezTo>
                    <a:cubicBezTo>
                      <a:pt x="30" y="43"/>
                      <a:pt x="31" y="41"/>
                      <a:pt x="32" y="37"/>
                    </a:cubicBezTo>
                    <a:cubicBezTo>
                      <a:pt x="32" y="36"/>
                      <a:pt x="32" y="38"/>
                      <a:pt x="32" y="35"/>
                    </a:cubicBezTo>
                    <a:cubicBezTo>
                      <a:pt x="32" y="33"/>
                      <a:pt x="32" y="37"/>
                      <a:pt x="34" y="32"/>
                    </a:cubicBezTo>
                    <a:cubicBezTo>
                      <a:pt x="36" y="28"/>
                      <a:pt x="37" y="31"/>
                      <a:pt x="36" y="28"/>
                    </a:cubicBezTo>
                    <a:cubicBezTo>
                      <a:pt x="35" y="26"/>
                      <a:pt x="38" y="27"/>
                      <a:pt x="34" y="25"/>
                    </a:cubicBezTo>
                    <a:cubicBezTo>
                      <a:pt x="38" y="21"/>
                      <a:pt x="36" y="20"/>
                      <a:pt x="37" y="19"/>
                    </a:cubicBezTo>
                    <a:cubicBezTo>
                      <a:pt x="39" y="18"/>
                      <a:pt x="37" y="16"/>
                      <a:pt x="37" y="13"/>
                    </a:cubicBezTo>
                    <a:cubicBezTo>
                      <a:pt x="37" y="9"/>
                      <a:pt x="39" y="11"/>
                      <a:pt x="37" y="8"/>
                    </a:cubicBezTo>
                    <a:cubicBezTo>
                      <a:pt x="35" y="6"/>
                      <a:pt x="36" y="7"/>
                      <a:pt x="34" y="6"/>
                    </a:cubicBezTo>
                    <a:cubicBezTo>
                      <a:pt x="30" y="5"/>
                      <a:pt x="32" y="4"/>
                      <a:pt x="28" y="3"/>
                    </a:cubicBezTo>
                    <a:cubicBezTo>
                      <a:pt x="25" y="3"/>
                      <a:pt x="26" y="4"/>
                      <a:pt x="25" y="0"/>
                    </a:cubicBezTo>
                    <a:cubicBezTo>
                      <a:pt x="17" y="2"/>
                      <a:pt x="25" y="0"/>
                      <a:pt x="19" y="3"/>
                    </a:cubicBezTo>
                    <a:cubicBezTo>
                      <a:pt x="14" y="5"/>
                      <a:pt x="14" y="13"/>
                      <a:pt x="11" y="13"/>
                    </a:cubicBezTo>
                    <a:cubicBezTo>
                      <a:pt x="9" y="13"/>
                      <a:pt x="9" y="15"/>
                      <a:pt x="7" y="14"/>
                    </a:cubicBezTo>
                    <a:cubicBezTo>
                      <a:pt x="6" y="13"/>
                      <a:pt x="1" y="14"/>
                      <a:pt x="0" y="14"/>
                    </a:cubicBezTo>
                    <a:cubicBezTo>
                      <a:pt x="1" y="19"/>
                      <a:pt x="2" y="16"/>
                      <a:pt x="3" y="21"/>
                    </a:cubicBezTo>
                    <a:cubicBezTo>
                      <a:pt x="3" y="25"/>
                      <a:pt x="4" y="25"/>
                      <a:pt x="7" y="29"/>
                    </a:cubicBezTo>
                    <a:cubicBezTo>
                      <a:pt x="10" y="32"/>
                      <a:pt x="9" y="33"/>
                      <a:pt x="10" y="33"/>
                    </a:cubicBezTo>
                    <a:cubicBezTo>
                      <a:pt x="11" y="34"/>
                      <a:pt x="10" y="39"/>
                      <a:pt x="15" y="41"/>
                    </a:cubicBezTo>
                    <a:cubicBezTo>
                      <a:pt x="20" y="42"/>
                      <a:pt x="19" y="43"/>
                      <a:pt x="19"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5" name="Botswana"/>
              <p:cNvSpPr>
                <a:spLocks/>
              </p:cNvSpPr>
              <p:nvPr/>
            </p:nvSpPr>
            <p:spPr bwMode="auto">
              <a:xfrm>
                <a:off x="2922" y="2435"/>
                <a:ext cx="111" cy="140"/>
              </a:xfrm>
              <a:custGeom>
                <a:avLst/>
                <a:gdLst/>
                <a:ahLst/>
                <a:cxnLst>
                  <a:cxn ang="0">
                    <a:pos x="0" y="47"/>
                  </a:cxn>
                  <a:cxn ang="0">
                    <a:pos x="1" y="28"/>
                  </a:cxn>
                  <a:cxn ang="0">
                    <a:pos x="6" y="28"/>
                  </a:cxn>
                  <a:cxn ang="0">
                    <a:pos x="7" y="6"/>
                  </a:cxn>
                  <a:cxn ang="0">
                    <a:pos x="16" y="4"/>
                  </a:cxn>
                  <a:cxn ang="0">
                    <a:pos x="22" y="5"/>
                  </a:cxn>
                  <a:cxn ang="0">
                    <a:pos x="27" y="1"/>
                  </a:cxn>
                  <a:cxn ang="0">
                    <a:pos x="30" y="8"/>
                  </a:cxn>
                  <a:cxn ang="0">
                    <a:pos x="34" y="16"/>
                  </a:cxn>
                  <a:cxn ang="0">
                    <a:pos x="37" y="20"/>
                  </a:cxn>
                  <a:cxn ang="0">
                    <a:pos x="42" y="28"/>
                  </a:cxn>
                  <a:cxn ang="0">
                    <a:pos x="46" y="30"/>
                  </a:cxn>
                  <a:cxn ang="0">
                    <a:pos x="43" y="32"/>
                  </a:cxn>
                  <a:cxn ang="0">
                    <a:pos x="38" y="36"/>
                  </a:cxn>
                  <a:cxn ang="0">
                    <a:pos x="34" y="41"/>
                  </a:cxn>
                  <a:cxn ang="0">
                    <a:pos x="29" y="50"/>
                  </a:cxn>
                  <a:cxn ang="0">
                    <a:pos x="22" y="51"/>
                  </a:cxn>
                  <a:cxn ang="0">
                    <a:pos x="19" y="49"/>
                  </a:cxn>
                  <a:cxn ang="0">
                    <a:pos x="14" y="53"/>
                  </a:cxn>
                  <a:cxn ang="0">
                    <a:pos x="12" y="57"/>
                  </a:cxn>
                  <a:cxn ang="0">
                    <a:pos x="10" y="58"/>
                  </a:cxn>
                  <a:cxn ang="0">
                    <a:pos x="6" y="58"/>
                  </a:cxn>
                  <a:cxn ang="0">
                    <a:pos x="6" y="55"/>
                  </a:cxn>
                  <a:cxn ang="0">
                    <a:pos x="0" y="47"/>
                  </a:cxn>
                </a:cxnLst>
                <a:rect l="0" t="0" r="r" b="b"/>
                <a:pathLst>
                  <a:path w="47" h="59">
                    <a:moveTo>
                      <a:pt x="0" y="47"/>
                    </a:moveTo>
                    <a:cubicBezTo>
                      <a:pt x="1" y="42"/>
                      <a:pt x="1" y="28"/>
                      <a:pt x="1" y="28"/>
                    </a:cubicBezTo>
                    <a:cubicBezTo>
                      <a:pt x="6" y="28"/>
                      <a:pt x="6" y="28"/>
                      <a:pt x="6" y="28"/>
                    </a:cubicBezTo>
                    <a:cubicBezTo>
                      <a:pt x="7" y="6"/>
                      <a:pt x="7" y="6"/>
                      <a:pt x="7" y="6"/>
                    </a:cubicBezTo>
                    <a:cubicBezTo>
                      <a:pt x="7" y="6"/>
                      <a:pt x="12" y="5"/>
                      <a:pt x="16" y="4"/>
                    </a:cubicBezTo>
                    <a:cubicBezTo>
                      <a:pt x="19" y="2"/>
                      <a:pt x="20" y="7"/>
                      <a:pt x="22" y="5"/>
                    </a:cubicBezTo>
                    <a:cubicBezTo>
                      <a:pt x="25" y="0"/>
                      <a:pt x="24" y="4"/>
                      <a:pt x="27" y="1"/>
                    </a:cubicBezTo>
                    <a:cubicBezTo>
                      <a:pt x="28" y="6"/>
                      <a:pt x="29" y="3"/>
                      <a:pt x="30" y="8"/>
                    </a:cubicBezTo>
                    <a:cubicBezTo>
                      <a:pt x="30" y="12"/>
                      <a:pt x="31" y="12"/>
                      <a:pt x="34" y="16"/>
                    </a:cubicBezTo>
                    <a:cubicBezTo>
                      <a:pt x="37" y="19"/>
                      <a:pt x="36" y="20"/>
                      <a:pt x="37" y="20"/>
                    </a:cubicBezTo>
                    <a:cubicBezTo>
                      <a:pt x="38" y="21"/>
                      <a:pt x="37" y="26"/>
                      <a:pt x="42" y="28"/>
                    </a:cubicBezTo>
                    <a:cubicBezTo>
                      <a:pt x="47" y="29"/>
                      <a:pt x="46" y="30"/>
                      <a:pt x="46" y="30"/>
                    </a:cubicBezTo>
                    <a:cubicBezTo>
                      <a:pt x="44" y="31"/>
                      <a:pt x="46" y="31"/>
                      <a:pt x="43" y="32"/>
                    </a:cubicBezTo>
                    <a:cubicBezTo>
                      <a:pt x="40" y="32"/>
                      <a:pt x="43" y="34"/>
                      <a:pt x="38" y="36"/>
                    </a:cubicBezTo>
                    <a:cubicBezTo>
                      <a:pt x="36" y="36"/>
                      <a:pt x="36" y="38"/>
                      <a:pt x="34" y="41"/>
                    </a:cubicBezTo>
                    <a:cubicBezTo>
                      <a:pt x="32" y="45"/>
                      <a:pt x="31" y="42"/>
                      <a:pt x="29" y="50"/>
                    </a:cubicBezTo>
                    <a:cubicBezTo>
                      <a:pt x="27" y="49"/>
                      <a:pt x="25" y="52"/>
                      <a:pt x="22" y="51"/>
                    </a:cubicBezTo>
                    <a:cubicBezTo>
                      <a:pt x="18" y="50"/>
                      <a:pt x="22" y="50"/>
                      <a:pt x="19" y="49"/>
                    </a:cubicBezTo>
                    <a:cubicBezTo>
                      <a:pt x="16" y="49"/>
                      <a:pt x="13" y="51"/>
                      <a:pt x="14" y="53"/>
                    </a:cubicBezTo>
                    <a:cubicBezTo>
                      <a:pt x="15" y="54"/>
                      <a:pt x="12" y="54"/>
                      <a:pt x="12" y="57"/>
                    </a:cubicBezTo>
                    <a:cubicBezTo>
                      <a:pt x="11" y="59"/>
                      <a:pt x="11" y="55"/>
                      <a:pt x="10" y="58"/>
                    </a:cubicBezTo>
                    <a:cubicBezTo>
                      <a:pt x="10" y="59"/>
                      <a:pt x="9" y="58"/>
                      <a:pt x="6" y="58"/>
                    </a:cubicBezTo>
                    <a:cubicBezTo>
                      <a:pt x="4" y="59"/>
                      <a:pt x="5" y="57"/>
                      <a:pt x="6" y="55"/>
                    </a:cubicBezTo>
                    <a:cubicBezTo>
                      <a:pt x="7" y="54"/>
                      <a:pt x="6" y="49"/>
                      <a:pt x="0"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6" name="Namibia"/>
              <p:cNvSpPr>
                <a:spLocks/>
              </p:cNvSpPr>
              <p:nvPr/>
            </p:nvSpPr>
            <p:spPr bwMode="auto">
              <a:xfrm>
                <a:off x="2837" y="2423"/>
                <a:ext cx="149" cy="178"/>
              </a:xfrm>
              <a:custGeom>
                <a:avLst/>
                <a:gdLst/>
                <a:ahLst/>
                <a:cxnLst>
                  <a:cxn ang="0">
                    <a:pos x="0" y="4"/>
                  </a:cxn>
                  <a:cxn ang="0">
                    <a:pos x="5" y="20"/>
                  </a:cxn>
                  <a:cxn ang="0">
                    <a:pos x="13" y="40"/>
                  </a:cxn>
                  <a:cxn ang="0">
                    <a:pos x="12" y="45"/>
                  </a:cxn>
                  <a:cxn ang="0">
                    <a:pos x="15" y="65"/>
                  </a:cxn>
                  <a:cxn ang="0">
                    <a:pos x="18" y="73"/>
                  </a:cxn>
                  <a:cxn ang="0">
                    <a:pos x="24" y="70"/>
                  </a:cxn>
                  <a:cxn ang="0">
                    <a:pos x="28" y="75"/>
                  </a:cxn>
                  <a:cxn ang="0">
                    <a:pos x="35" y="72"/>
                  </a:cxn>
                  <a:cxn ang="0">
                    <a:pos x="36" y="52"/>
                  </a:cxn>
                  <a:cxn ang="0">
                    <a:pos x="37" y="33"/>
                  </a:cxn>
                  <a:cxn ang="0">
                    <a:pos x="42" y="33"/>
                  </a:cxn>
                  <a:cxn ang="0">
                    <a:pos x="43" y="11"/>
                  </a:cxn>
                  <a:cxn ang="0">
                    <a:pos x="52" y="9"/>
                  </a:cxn>
                  <a:cxn ang="0">
                    <a:pos x="58" y="10"/>
                  </a:cxn>
                  <a:cxn ang="0">
                    <a:pos x="63" y="6"/>
                  </a:cxn>
                  <a:cxn ang="0">
                    <a:pos x="59" y="4"/>
                  </a:cxn>
                  <a:cxn ang="0">
                    <a:pos x="53" y="4"/>
                  </a:cxn>
                  <a:cxn ang="0">
                    <a:pos x="40" y="7"/>
                  </a:cxn>
                  <a:cxn ang="0">
                    <a:pos x="36" y="6"/>
                  </a:cxn>
                  <a:cxn ang="0">
                    <a:pos x="30" y="3"/>
                  </a:cxn>
                  <a:cxn ang="0">
                    <a:pos x="14" y="3"/>
                  </a:cxn>
                  <a:cxn ang="0">
                    <a:pos x="6" y="2"/>
                  </a:cxn>
                  <a:cxn ang="0">
                    <a:pos x="0" y="4"/>
                  </a:cxn>
                </a:cxnLst>
                <a:rect l="0" t="0" r="r" b="b"/>
                <a:pathLst>
                  <a:path w="63" h="75">
                    <a:moveTo>
                      <a:pt x="0" y="4"/>
                    </a:moveTo>
                    <a:cubicBezTo>
                      <a:pt x="0" y="11"/>
                      <a:pt x="5" y="16"/>
                      <a:pt x="5" y="20"/>
                    </a:cubicBezTo>
                    <a:cubicBezTo>
                      <a:pt x="5" y="26"/>
                      <a:pt x="13" y="38"/>
                      <a:pt x="13" y="40"/>
                    </a:cubicBezTo>
                    <a:cubicBezTo>
                      <a:pt x="11" y="44"/>
                      <a:pt x="13" y="41"/>
                      <a:pt x="12" y="45"/>
                    </a:cubicBezTo>
                    <a:cubicBezTo>
                      <a:pt x="11" y="49"/>
                      <a:pt x="16" y="63"/>
                      <a:pt x="15" y="65"/>
                    </a:cubicBezTo>
                    <a:cubicBezTo>
                      <a:pt x="15" y="66"/>
                      <a:pt x="16" y="70"/>
                      <a:pt x="18" y="73"/>
                    </a:cubicBezTo>
                    <a:cubicBezTo>
                      <a:pt x="20" y="72"/>
                      <a:pt x="21" y="70"/>
                      <a:pt x="24" y="70"/>
                    </a:cubicBezTo>
                    <a:cubicBezTo>
                      <a:pt x="26" y="70"/>
                      <a:pt x="24" y="75"/>
                      <a:pt x="28" y="75"/>
                    </a:cubicBezTo>
                    <a:cubicBezTo>
                      <a:pt x="34" y="75"/>
                      <a:pt x="32" y="72"/>
                      <a:pt x="35" y="72"/>
                    </a:cubicBezTo>
                    <a:cubicBezTo>
                      <a:pt x="36" y="52"/>
                      <a:pt x="36" y="52"/>
                      <a:pt x="36" y="52"/>
                    </a:cubicBezTo>
                    <a:cubicBezTo>
                      <a:pt x="37" y="47"/>
                      <a:pt x="37" y="33"/>
                      <a:pt x="37" y="33"/>
                    </a:cubicBezTo>
                    <a:cubicBezTo>
                      <a:pt x="42" y="33"/>
                      <a:pt x="42" y="33"/>
                      <a:pt x="42" y="33"/>
                    </a:cubicBezTo>
                    <a:cubicBezTo>
                      <a:pt x="43" y="11"/>
                      <a:pt x="43" y="11"/>
                      <a:pt x="43" y="11"/>
                    </a:cubicBezTo>
                    <a:cubicBezTo>
                      <a:pt x="43" y="11"/>
                      <a:pt x="48" y="10"/>
                      <a:pt x="52" y="9"/>
                    </a:cubicBezTo>
                    <a:cubicBezTo>
                      <a:pt x="55" y="7"/>
                      <a:pt x="56" y="12"/>
                      <a:pt x="58" y="10"/>
                    </a:cubicBezTo>
                    <a:cubicBezTo>
                      <a:pt x="61" y="5"/>
                      <a:pt x="60" y="9"/>
                      <a:pt x="63" y="6"/>
                    </a:cubicBezTo>
                    <a:cubicBezTo>
                      <a:pt x="61" y="5"/>
                      <a:pt x="63" y="3"/>
                      <a:pt x="59" y="4"/>
                    </a:cubicBezTo>
                    <a:cubicBezTo>
                      <a:pt x="55" y="5"/>
                      <a:pt x="55" y="3"/>
                      <a:pt x="53" y="4"/>
                    </a:cubicBezTo>
                    <a:cubicBezTo>
                      <a:pt x="41" y="9"/>
                      <a:pt x="43" y="6"/>
                      <a:pt x="40" y="7"/>
                    </a:cubicBezTo>
                    <a:cubicBezTo>
                      <a:pt x="37" y="7"/>
                      <a:pt x="36" y="7"/>
                      <a:pt x="36" y="6"/>
                    </a:cubicBezTo>
                    <a:cubicBezTo>
                      <a:pt x="29" y="5"/>
                      <a:pt x="30" y="3"/>
                      <a:pt x="30" y="3"/>
                    </a:cubicBezTo>
                    <a:cubicBezTo>
                      <a:pt x="30" y="3"/>
                      <a:pt x="18" y="3"/>
                      <a:pt x="14" y="3"/>
                    </a:cubicBezTo>
                    <a:cubicBezTo>
                      <a:pt x="5" y="3"/>
                      <a:pt x="8" y="0"/>
                      <a:pt x="6" y="2"/>
                    </a:cubicBezTo>
                    <a:cubicBezTo>
                      <a:pt x="3" y="4"/>
                      <a:pt x="5" y="1"/>
                      <a:pt x="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7" name="Zambia"/>
              <p:cNvSpPr>
                <a:spLocks/>
              </p:cNvSpPr>
              <p:nvPr/>
            </p:nvSpPr>
            <p:spPr bwMode="auto">
              <a:xfrm>
                <a:off x="2953" y="2286"/>
                <a:ext cx="137" cy="154"/>
              </a:xfrm>
              <a:custGeom>
                <a:avLst/>
                <a:gdLst/>
                <a:ahLst/>
                <a:cxnLst>
                  <a:cxn ang="0">
                    <a:pos x="39" y="50"/>
                  </a:cxn>
                  <a:cxn ang="0">
                    <a:pos x="38" y="47"/>
                  </a:cxn>
                  <a:cxn ang="0">
                    <a:pos x="46" y="44"/>
                  </a:cxn>
                  <a:cxn ang="0">
                    <a:pos x="53" y="41"/>
                  </a:cxn>
                  <a:cxn ang="0">
                    <a:pos x="51" y="40"/>
                  </a:cxn>
                  <a:cxn ang="0">
                    <a:pos x="52" y="36"/>
                  </a:cxn>
                  <a:cxn ang="0">
                    <a:pos x="55" y="32"/>
                  </a:cxn>
                  <a:cxn ang="0">
                    <a:pos x="56" y="30"/>
                  </a:cxn>
                  <a:cxn ang="0">
                    <a:pos x="55" y="25"/>
                  </a:cxn>
                  <a:cxn ang="0">
                    <a:pos x="56" y="20"/>
                  </a:cxn>
                  <a:cxn ang="0">
                    <a:pos x="56" y="16"/>
                  </a:cxn>
                  <a:cxn ang="0">
                    <a:pos x="55" y="10"/>
                  </a:cxn>
                  <a:cxn ang="0">
                    <a:pos x="45" y="5"/>
                  </a:cxn>
                  <a:cxn ang="0">
                    <a:pos x="43" y="4"/>
                  </a:cxn>
                  <a:cxn ang="0">
                    <a:pos x="42" y="1"/>
                  </a:cxn>
                  <a:cxn ang="0">
                    <a:pos x="35" y="4"/>
                  </a:cxn>
                  <a:cxn ang="0">
                    <a:pos x="34" y="9"/>
                  </a:cxn>
                  <a:cxn ang="0">
                    <a:pos x="35" y="13"/>
                  </a:cxn>
                  <a:cxn ang="0">
                    <a:pos x="33" y="17"/>
                  </a:cxn>
                  <a:cxn ang="0">
                    <a:pos x="33" y="23"/>
                  </a:cxn>
                  <a:cxn ang="0">
                    <a:pos x="35" y="27"/>
                  </a:cxn>
                  <a:cxn ang="0">
                    <a:pos x="37" y="27"/>
                  </a:cxn>
                  <a:cxn ang="0">
                    <a:pos x="37" y="34"/>
                  </a:cxn>
                  <a:cxn ang="0">
                    <a:pos x="36" y="33"/>
                  </a:cxn>
                  <a:cxn ang="0">
                    <a:pos x="31" y="30"/>
                  </a:cxn>
                  <a:cxn ang="0">
                    <a:pos x="26" y="26"/>
                  </a:cxn>
                  <a:cxn ang="0">
                    <a:pos x="21" y="25"/>
                  </a:cxn>
                  <a:cxn ang="0">
                    <a:pos x="18" y="24"/>
                  </a:cxn>
                  <a:cxn ang="0">
                    <a:pos x="14" y="21"/>
                  </a:cxn>
                  <a:cxn ang="0">
                    <a:pos x="11" y="20"/>
                  </a:cxn>
                  <a:cxn ang="0">
                    <a:pos x="11" y="27"/>
                  </a:cxn>
                  <a:cxn ang="0">
                    <a:pos x="12" y="33"/>
                  </a:cxn>
                  <a:cxn ang="0">
                    <a:pos x="0" y="33"/>
                  </a:cxn>
                  <a:cxn ang="0">
                    <a:pos x="0" y="57"/>
                  </a:cxn>
                  <a:cxn ang="0">
                    <a:pos x="1" y="59"/>
                  </a:cxn>
                  <a:cxn ang="0">
                    <a:pos x="4" y="62"/>
                  </a:cxn>
                  <a:cxn ang="0">
                    <a:pos x="10" y="62"/>
                  </a:cxn>
                  <a:cxn ang="0">
                    <a:pos x="14" y="64"/>
                  </a:cxn>
                  <a:cxn ang="0">
                    <a:pos x="21" y="64"/>
                  </a:cxn>
                  <a:cxn ang="0">
                    <a:pos x="25" y="63"/>
                  </a:cxn>
                  <a:cxn ang="0">
                    <a:pos x="33" y="53"/>
                  </a:cxn>
                  <a:cxn ang="0">
                    <a:pos x="39" y="50"/>
                  </a:cxn>
                </a:cxnLst>
                <a:rect l="0" t="0" r="r" b="b"/>
                <a:pathLst>
                  <a:path w="58" h="65">
                    <a:moveTo>
                      <a:pt x="39" y="50"/>
                    </a:moveTo>
                    <a:cubicBezTo>
                      <a:pt x="37" y="48"/>
                      <a:pt x="39" y="48"/>
                      <a:pt x="38" y="47"/>
                    </a:cubicBezTo>
                    <a:cubicBezTo>
                      <a:pt x="41" y="46"/>
                      <a:pt x="42" y="45"/>
                      <a:pt x="46" y="44"/>
                    </a:cubicBezTo>
                    <a:cubicBezTo>
                      <a:pt x="49" y="43"/>
                      <a:pt x="50" y="42"/>
                      <a:pt x="53" y="41"/>
                    </a:cubicBezTo>
                    <a:cubicBezTo>
                      <a:pt x="52" y="39"/>
                      <a:pt x="52" y="42"/>
                      <a:pt x="51" y="40"/>
                    </a:cubicBezTo>
                    <a:cubicBezTo>
                      <a:pt x="50" y="38"/>
                      <a:pt x="51" y="39"/>
                      <a:pt x="52" y="36"/>
                    </a:cubicBezTo>
                    <a:cubicBezTo>
                      <a:pt x="53" y="33"/>
                      <a:pt x="53" y="33"/>
                      <a:pt x="55" y="32"/>
                    </a:cubicBezTo>
                    <a:cubicBezTo>
                      <a:pt x="56" y="31"/>
                      <a:pt x="57" y="30"/>
                      <a:pt x="56" y="30"/>
                    </a:cubicBezTo>
                    <a:cubicBezTo>
                      <a:pt x="55" y="30"/>
                      <a:pt x="55" y="29"/>
                      <a:pt x="55" y="25"/>
                    </a:cubicBezTo>
                    <a:cubicBezTo>
                      <a:pt x="55" y="21"/>
                      <a:pt x="55" y="21"/>
                      <a:pt x="56" y="20"/>
                    </a:cubicBezTo>
                    <a:cubicBezTo>
                      <a:pt x="58" y="19"/>
                      <a:pt x="55" y="18"/>
                      <a:pt x="56" y="16"/>
                    </a:cubicBezTo>
                    <a:cubicBezTo>
                      <a:pt x="57" y="13"/>
                      <a:pt x="54" y="13"/>
                      <a:pt x="55" y="10"/>
                    </a:cubicBezTo>
                    <a:cubicBezTo>
                      <a:pt x="48" y="8"/>
                      <a:pt x="50" y="6"/>
                      <a:pt x="45" y="5"/>
                    </a:cubicBezTo>
                    <a:cubicBezTo>
                      <a:pt x="44" y="5"/>
                      <a:pt x="44" y="6"/>
                      <a:pt x="43" y="4"/>
                    </a:cubicBezTo>
                    <a:cubicBezTo>
                      <a:pt x="42" y="0"/>
                      <a:pt x="42" y="5"/>
                      <a:pt x="42" y="1"/>
                    </a:cubicBezTo>
                    <a:cubicBezTo>
                      <a:pt x="35" y="4"/>
                      <a:pt x="35" y="4"/>
                      <a:pt x="35" y="4"/>
                    </a:cubicBezTo>
                    <a:cubicBezTo>
                      <a:pt x="36" y="5"/>
                      <a:pt x="36" y="8"/>
                      <a:pt x="34" y="9"/>
                    </a:cubicBezTo>
                    <a:cubicBezTo>
                      <a:pt x="34" y="12"/>
                      <a:pt x="36" y="11"/>
                      <a:pt x="35" y="13"/>
                    </a:cubicBezTo>
                    <a:cubicBezTo>
                      <a:pt x="34" y="14"/>
                      <a:pt x="35" y="15"/>
                      <a:pt x="33" y="17"/>
                    </a:cubicBezTo>
                    <a:cubicBezTo>
                      <a:pt x="31" y="20"/>
                      <a:pt x="33" y="23"/>
                      <a:pt x="33" y="23"/>
                    </a:cubicBezTo>
                    <a:cubicBezTo>
                      <a:pt x="32" y="24"/>
                      <a:pt x="32" y="25"/>
                      <a:pt x="35" y="27"/>
                    </a:cubicBezTo>
                    <a:cubicBezTo>
                      <a:pt x="37" y="29"/>
                      <a:pt x="36" y="27"/>
                      <a:pt x="37" y="27"/>
                    </a:cubicBezTo>
                    <a:cubicBezTo>
                      <a:pt x="37" y="34"/>
                      <a:pt x="37" y="34"/>
                      <a:pt x="37" y="34"/>
                    </a:cubicBezTo>
                    <a:cubicBezTo>
                      <a:pt x="37" y="34"/>
                      <a:pt x="36" y="34"/>
                      <a:pt x="36" y="33"/>
                    </a:cubicBezTo>
                    <a:cubicBezTo>
                      <a:pt x="35" y="31"/>
                      <a:pt x="33" y="33"/>
                      <a:pt x="31" y="30"/>
                    </a:cubicBezTo>
                    <a:cubicBezTo>
                      <a:pt x="29" y="27"/>
                      <a:pt x="28" y="29"/>
                      <a:pt x="26" y="26"/>
                    </a:cubicBezTo>
                    <a:cubicBezTo>
                      <a:pt x="24" y="24"/>
                      <a:pt x="24" y="27"/>
                      <a:pt x="21" y="25"/>
                    </a:cubicBezTo>
                    <a:cubicBezTo>
                      <a:pt x="18" y="24"/>
                      <a:pt x="20" y="26"/>
                      <a:pt x="18" y="24"/>
                    </a:cubicBezTo>
                    <a:cubicBezTo>
                      <a:pt x="15" y="22"/>
                      <a:pt x="19" y="21"/>
                      <a:pt x="14" y="21"/>
                    </a:cubicBezTo>
                    <a:cubicBezTo>
                      <a:pt x="11" y="22"/>
                      <a:pt x="13" y="20"/>
                      <a:pt x="11" y="20"/>
                    </a:cubicBezTo>
                    <a:cubicBezTo>
                      <a:pt x="10" y="24"/>
                      <a:pt x="11" y="23"/>
                      <a:pt x="11" y="27"/>
                    </a:cubicBezTo>
                    <a:cubicBezTo>
                      <a:pt x="11" y="31"/>
                      <a:pt x="11" y="32"/>
                      <a:pt x="12" y="33"/>
                    </a:cubicBezTo>
                    <a:cubicBezTo>
                      <a:pt x="0" y="33"/>
                      <a:pt x="0" y="33"/>
                      <a:pt x="0" y="33"/>
                    </a:cubicBezTo>
                    <a:cubicBezTo>
                      <a:pt x="0" y="33"/>
                      <a:pt x="0" y="58"/>
                      <a:pt x="0" y="57"/>
                    </a:cubicBezTo>
                    <a:cubicBezTo>
                      <a:pt x="0" y="57"/>
                      <a:pt x="1" y="58"/>
                      <a:pt x="1" y="59"/>
                    </a:cubicBezTo>
                    <a:cubicBezTo>
                      <a:pt x="1" y="60"/>
                      <a:pt x="2" y="59"/>
                      <a:pt x="4" y="62"/>
                    </a:cubicBezTo>
                    <a:cubicBezTo>
                      <a:pt x="6" y="61"/>
                      <a:pt x="6" y="63"/>
                      <a:pt x="10" y="62"/>
                    </a:cubicBezTo>
                    <a:cubicBezTo>
                      <a:pt x="14" y="61"/>
                      <a:pt x="12" y="63"/>
                      <a:pt x="14" y="64"/>
                    </a:cubicBezTo>
                    <a:cubicBezTo>
                      <a:pt x="15" y="64"/>
                      <a:pt x="20" y="63"/>
                      <a:pt x="21" y="64"/>
                    </a:cubicBezTo>
                    <a:cubicBezTo>
                      <a:pt x="23" y="65"/>
                      <a:pt x="23" y="63"/>
                      <a:pt x="25" y="63"/>
                    </a:cubicBezTo>
                    <a:cubicBezTo>
                      <a:pt x="28" y="63"/>
                      <a:pt x="28" y="55"/>
                      <a:pt x="33" y="53"/>
                    </a:cubicBezTo>
                    <a:cubicBezTo>
                      <a:pt x="39" y="50"/>
                      <a:pt x="31" y="52"/>
                      <a:pt x="39"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8" name="Freeform 53"/>
              <p:cNvSpPr>
                <a:spLocks/>
              </p:cNvSpPr>
              <p:nvPr/>
            </p:nvSpPr>
            <p:spPr bwMode="auto">
              <a:xfrm>
                <a:off x="2835" y="2251"/>
                <a:ext cx="146" cy="194"/>
              </a:xfrm>
              <a:custGeom>
                <a:avLst/>
                <a:gdLst/>
                <a:ahLst/>
                <a:cxnLst>
                  <a:cxn ang="0">
                    <a:pos x="61" y="35"/>
                  </a:cxn>
                  <a:cxn ang="0">
                    <a:pos x="52" y="37"/>
                  </a:cxn>
                  <a:cxn ang="0">
                    <a:pos x="50" y="23"/>
                  </a:cxn>
                  <a:cxn ang="0">
                    <a:pos x="49" y="13"/>
                  </a:cxn>
                  <a:cxn ang="0">
                    <a:pos x="47" y="10"/>
                  </a:cxn>
                  <a:cxn ang="0">
                    <a:pos x="44" y="8"/>
                  </a:cxn>
                  <a:cxn ang="0">
                    <a:pos x="41" y="9"/>
                  </a:cxn>
                  <a:cxn ang="0">
                    <a:pos x="39" y="12"/>
                  </a:cxn>
                  <a:cxn ang="0">
                    <a:pos x="36" y="15"/>
                  </a:cxn>
                  <a:cxn ang="0">
                    <a:pos x="32" y="15"/>
                  </a:cxn>
                  <a:cxn ang="0">
                    <a:pos x="27" y="9"/>
                  </a:cxn>
                  <a:cxn ang="0">
                    <a:pos x="25" y="1"/>
                  </a:cxn>
                  <a:cxn ang="0">
                    <a:pos x="19" y="0"/>
                  </a:cxn>
                  <a:cxn ang="0">
                    <a:pos x="9" y="1"/>
                  </a:cxn>
                  <a:cxn ang="0">
                    <a:pos x="5" y="3"/>
                  </a:cxn>
                  <a:cxn ang="0">
                    <a:pos x="7" y="8"/>
                  </a:cxn>
                  <a:cxn ang="0">
                    <a:pos x="9" y="19"/>
                  </a:cxn>
                  <a:cxn ang="0">
                    <a:pos x="9" y="24"/>
                  </a:cxn>
                  <a:cxn ang="0">
                    <a:pos x="11" y="38"/>
                  </a:cxn>
                  <a:cxn ang="0">
                    <a:pos x="8" y="44"/>
                  </a:cxn>
                  <a:cxn ang="0">
                    <a:pos x="4" y="50"/>
                  </a:cxn>
                  <a:cxn ang="0">
                    <a:pos x="2" y="68"/>
                  </a:cxn>
                  <a:cxn ang="0">
                    <a:pos x="1" y="77"/>
                  </a:cxn>
                  <a:cxn ang="0">
                    <a:pos x="7" y="75"/>
                  </a:cxn>
                  <a:cxn ang="0">
                    <a:pos x="15" y="76"/>
                  </a:cxn>
                  <a:cxn ang="0">
                    <a:pos x="31" y="76"/>
                  </a:cxn>
                  <a:cxn ang="0">
                    <a:pos x="37" y="79"/>
                  </a:cxn>
                  <a:cxn ang="0">
                    <a:pos x="41" y="80"/>
                  </a:cxn>
                  <a:cxn ang="0">
                    <a:pos x="54" y="77"/>
                  </a:cxn>
                  <a:cxn ang="0">
                    <a:pos x="51" y="74"/>
                  </a:cxn>
                  <a:cxn ang="0">
                    <a:pos x="50" y="72"/>
                  </a:cxn>
                  <a:cxn ang="0">
                    <a:pos x="50" y="48"/>
                  </a:cxn>
                  <a:cxn ang="0">
                    <a:pos x="62" y="48"/>
                  </a:cxn>
                  <a:cxn ang="0">
                    <a:pos x="61" y="42"/>
                  </a:cxn>
                  <a:cxn ang="0">
                    <a:pos x="61" y="35"/>
                  </a:cxn>
                </a:cxnLst>
                <a:rect l="0" t="0" r="r" b="b"/>
                <a:pathLst>
                  <a:path w="62" h="82">
                    <a:moveTo>
                      <a:pt x="61" y="35"/>
                    </a:moveTo>
                    <a:cubicBezTo>
                      <a:pt x="54" y="36"/>
                      <a:pt x="62" y="33"/>
                      <a:pt x="52" y="37"/>
                    </a:cubicBezTo>
                    <a:cubicBezTo>
                      <a:pt x="52" y="25"/>
                      <a:pt x="50" y="33"/>
                      <a:pt x="50" y="23"/>
                    </a:cubicBezTo>
                    <a:cubicBezTo>
                      <a:pt x="50" y="17"/>
                      <a:pt x="49" y="16"/>
                      <a:pt x="49" y="13"/>
                    </a:cubicBezTo>
                    <a:cubicBezTo>
                      <a:pt x="50" y="10"/>
                      <a:pt x="50" y="10"/>
                      <a:pt x="47" y="10"/>
                    </a:cubicBezTo>
                    <a:cubicBezTo>
                      <a:pt x="44" y="10"/>
                      <a:pt x="47" y="8"/>
                      <a:pt x="44" y="8"/>
                    </a:cubicBezTo>
                    <a:cubicBezTo>
                      <a:pt x="42" y="8"/>
                      <a:pt x="44" y="9"/>
                      <a:pt x="41" y="9"/>
                    </a:cubicBezTo>
                    <a:cubicBezTo>
                      <a:pt x="37" y="10"/>
                      <a:pt x="40" y="11"/>
                      <a:pt x="39" y="12"/>
                    </a:cubicBezTo>
                    <a:cubicBezTo>
                      <a:pt x="38" y="13"/>
                      <a:pt x="38" y="16"/>
                      <a:pt x="36" y="15"/>
                    </a:cubicBezTo>
                    <a:cubicBezTo>
                      <a:pt x="34" y="13"/>
                      <a:pt x="35" y="15"/>
                      <a:pt x="32" y="15"/>
                    </a:cubicBezTo>
                    <a:cubicBezTo>
                      <a:pt x="28" y="15"/>
                      <a:pt x="30" y="12"/>
                      <a:pt x="27" y="9"/>
                    </a:cubicBezTo>
                    <a:cubicBezTo>
                      <a:pt x="25" y="7"/>
                      <a:pt x="27" y="1"/>
                      <a:pt x="25" y="1"/>
                    </a:cubicBezTo>
                    <a:cubicBezTo>
                      <a:pt x="21" y="1"/>
                      <a:pt x="22" y="0"/>
                      <a:pt x="19" y="0"/>
                    </a:cubicBezTo>
                    <a:cubicBezTo>
                      <a:pt x="14" y="1"/>
                      <a:pt x="11" y="0"/>
                      <a:pt x="9" y="1"/>
                    </a:cubicBezTo>
                    <a:cubicBezTo>
                      <a:pt x="9" y="2"/>
                      <a:pt x="7" y="3"/>
                      <a:pt x="5" y="3"/>
                    </a:cubicBezTo>
                    <a:cubicBezTo>
                      <a:pt x="4" y="4"/>
                      <a:pt x="7" y="5"/>
                      <a:pt x="7" y="8"/>
                    </a:cubicBezTo>
                    <a:cubicBezTo>
                      <a:pt x="8" y="12"/>
                      <a:pt x="10" y="16"/>
                      <a:pt x="9" y="19"/>
                    </a:cubicBezTo>
                    <a:cubicBezTo>
                      <a:pt x="8" y="24"/>
                      <a:pt x="10" y="22"/>
                      <a:pt x="9" y="24"/>
                    </a:cubicBezTo>
                    <a:cubicBezTo>
                      <a:pt x="8" y="28"/>
                      <a:pt x="13" y="31"/>
                      <a:pt x="11" y="38"/>
                    </a:cubicBezTo>
                    <a:cubicBezTo>
                      <a:pt x="10" y="44"/>
                      <a:pt x="9" y="40"/>
                      <a:pt x="8" y="44"/>
                    </a:cubicBezTo>
                    <a:cubicBezTo>
                      <a:pt x="6" y="48"/>
                      <a:pt x="7" y="43"/>
                      <a:pt x="4" y="50"/>
                    </a:cubicBezTo>
                    <a:cubicBezTo>
                      <a:pt x="2" y="57"/>
                      <a:pt x="4" y="67"/>
                      <a:pt x="2" y="68"/>
                    </a:cubicBezTo>
                    <a:cubicBezTo>
                      <a:pt x="0" y="70"/>
                      <a:pt x="2" y="66"/>
                      <a:pt x="1" y="77"/>
                    </a:cubicBezTo>
                    <a:cubicBezTo>
                      <a:pt x="6" y="74"/>
                      <a:pt x="4" y="77"/>
                      <a:pt x="7" y="75"/>
                    </a:cubicBezTo>
                    <a:cubicBezTo>
                      <a:pt x="9" y="73"/>
                      <a:pt x="6" y="76"/>
                      <a:pt x="15" y="76"/>
                    </a:cubicBezTo>
                    <a:cubicBezTo>
                      <a:pt x="19" y="76"/>
                      <a:pt x="31" y="76"/>
                      <a:pt x="31" y="76"/>
                    </a:cubicBezTo>
                    <a:cubicBezTo>
                      <a:pt x="31" y="76"/>
                      <a:pt x="30" y="78"/>
                      <a:pt x="37" y="79"/>
                    </a:cubicBezTo>
                    <a:cubicBezTo>
                      <a:pt x="37" y="80"/>
                      <a:pt x="38" y="80"/>
                      <a:pt x="41" y="80"/>
                    </a:cubicBezTo>
                    <a:cubicBezTo>
                      <a:pt x="44" y="79"/>
                      <a:pt x="42" y="82"/>
                      <a:pt x="54" y="77"/>
                    </a:cubicBezTo>
                    <a:cubicBezTo>
                      <a:pt x="52" y="74"/>
                      <a:pt x="51" y="75"/>
                      <a:pt x="51" y="74"/>
                    </a:cubicBezTo>
                    <a:cubicBezTo>
                      <a:pt x="51" y="73"/>
                      <a:pt x="50" y="72"/>
                      <a:pt x="50" y="72"/>
                    </a:cubicBezTo>
                    <a:cubicBezTo>
                      <a:pt x="50" y="73"/>
                      <a:pt x="50" y="48"/>
                      <a:pt x="50" y="48"/>
                    </a:cubicBezTo>
                    <a:cubicBezTo>
                      <a:pt x="62" y="48"/>
                      <a:pt x="62" y="48"/>
                      <a:pt x="62" y="48"/>
                    </a:cubicBezTo>
                    <a:cubicBezTo>
                      <a:pt x="61" y="47"/>
                      <a:pt x="61" y="46"/>
                      <a:pt x="61" y="42"/>
                    </a:cubicBezTo>
                    <a:cubicBezTo>
                      <a:pt x="61" y="38"/>
                      <a:pt x="60" y="39"/>
                      <a:pt x="61"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99" name="Democratic Republic of the Congo"/>
              <p:cNvSpPr>
                <a:spLocks/>
              </p:cNvSpPr>
              <p:nvPr/>
            </p:nvSpPr>
            <p:spPr bwMode="auto">
              <a:xfrm>
                <a:off x="2844" y="2076"/>
                <a:ext cx="222" cy="291"/>
              </a:xfrm>
              <a:custGeom>
                <a:avLst/>
                <a:gdLst/>
                <a:ahLst/>
                <a:cxnLst>
                  <a:cxn ang="0">
                    <a:pos x="31" y="11"/>
                  </a:cxn>
                  <a:cxn ang="0">
                    <a:pos x="37" y="1"/>
                  </a:cxn>
                  <a:cxn ang="0">
                    <a:pos x="43" y="4"/>
                  </a:cxn>
                  <a:cxn ang="0">
                    <a:pos x="52" y="6"/>
                  </a:cxn>
                  <a:cxn ang="0">
                    <a:pos x="57" y="2"/>
                  </a:cxn>
                  <a:cxn ang="0">
                    <a:pos x="62" y="0"/>
                  </a:cxn>
                  <a:cxn ang="0">
                    <a:pos x="73" y="1"/>
                  </a:cxn>
                  <a:cxn ang="0">
                    <a:pos x="77" y="5"/>
                  </a:cxn>
                  <a:cxn ang="0">
                    <a:pos x="81" y="6"/>
                  </a:cxn>
                  <a:cxn ang="0">
                    <a:pos x="85" y="6"/>
                  </a:cxn>
                  <a:cxn ang="0">
                    <a:pos x="92" y="11"/>
                  </a:cxn>
                  <a:cxn ang="0">
                    <a:pos x="91" y="16"/>
                  </a:cxn>
                  <a:cxn ang="0">
                    <a:pos x="94" y="20"/>
                  </a:cxn>
                  <a:cxn ang="0">
                    <a:pos x="92" y="24"/>
                  </a:cxn>
                  <a:cxn ang="0">
                    <a:pos x="87" y="34"/>
                  </a:cxn>
                  <a:cxn ang="0">
                    <a:pos x="86" y="42"/>
                  </a:cxn>
                  <a:cxn ang="0">
                    <a:pos x="83" y="50"/>
                  </a:cxn>
                  <a:cxn ang="0">
                    <a:pos x="82" y="54"/>
                  </a:cxn>
                  <a:cxn ang="0">
                    <a:pos x="85" y="62"/>
                  </a:cxn>
                  <a:cxn ang="0">
                    <a:pos x="83" y="78"/>
                  </a:cxn>
                  <a:cxn ang="0">
                    <a:pos x="88" y="90"/>
                  </a:cxn>
                  <a:cxn ang="0">
                    <a:pos x="81" y="93"/>
                  </a:cxn>
                  <a:cxn ang="0">
                    <a:pos x="80" y="98"/>
                  </a:cxn>
                  <a:cxn ang="0">
                    <a:pos x="81" y="102"/>
                  </a:cxn>
                  <a:cxn ang="0">
                    <a:pos x="79" y="106"/>
                  </a:cxn>
                  <a:cxn ang="0">
                    <a:pos x="79" y="112"/>
                  </a:cxn>
                  <a:cxn ang="0">
                    <a:pos x="81" y="116"/>
                  </a:cxn>
                  <a:cxn ang="0">
                    <a:pos x="83" y="116"/>
                  </a:cxn>
                  <a:cxn ang="0">
                    <a:pos x="83" y="123"/>
                  </a:cxn>
                  <a:cxn ang="0">
                    <a:pos x="82" y="122"/>
                  </a:cxn>
                  <a:cxn ang="0">
                    <a:pos x="77" y="119"/>
                  </a:cxn>
                  <a:cxn ang="0">
                    <a:pos x="72" y="115"/>
                  </a:cxn>
                  <a:cxn ang="0">
                    <a:pos x="67" y="114"/>
                  </a:cxn>
                  <a:cxn ang="0">
                    <a:pos x="64" y="113"/>
                  </a:cxn>
                  <a:cxn ang="0">
                    <a:pos x="60" y="110"/>
                  </a:cxn>
                  <a:cxn ang="0">
                    <a:pos x="57" y="109"/>
                  </a:cxn>
                  <a:cxn ang="0">
                    <a:pos x="48" y="111"/>
                  </a:cxn>
                  <a:cxn ang="0">
                    <a:pos x="46" y="97"/>
                  </a:cxn>
                  <a:cxn ang="0">
                    <a:pos x="45" y="87"/>
                  </a:cxn>
                  <a:cxn ang="0">
                    <a:pos x="43" y="84"/>
                  </a:cxn>
                  <a:cxn ang="0">
                    <a:pos x="40" y="82"/>
                  </a:cxn>
                  <a:cxn ang="0">
                    <a:pos x="37" y="83"/>
                  </a:cxn>
                  <a:cxn ang="0">
                    <a:pos x="35" y="86"/>
                  </a:cxn>
                  <a:cxn ang="0">
                    <a:pos x="32" y="89"/>
                  </a:cxn>
                  <a:cxn ang="0">
                    <a:pos x="28" y="89"/>
                  </a:cxn>
                  <a:cxn ang="0">
                    <a:pos x="23" y="83"/>
                  </a:cxn>
                  <a:cxn ang="0">
                    <a:pos x="21" y="75"/>
                  </a:cxn>
                  <a:cxn ang="0">
                    <a:pos x="15" y="74"/>
                  </a:cxn>
                  <a:cxn ang="0">
                    <a:pos x="5" y="75"/>
                  </a:cxn>
                  <a:cxn ang="0">
                    <a:pos x="2" y="76"/>
                  </a:cxn>
                  <a:cxn ang="0">
                    <a:pos x="0" y="75"/>
                  </a:cxn>
                  <a:cxn ang="0">
                    <a:pos x="2" y="70"/>
                  </a:cxn>
                  <a:cxn ang="0">
                    <a:pos x="4" y="65"/>
                  </a:cxn>
                  <a:cxn ang="0">
                    <a:pos x="8" y="66"/>
                  </a:cxn>
                  <a:cxn ang="0">
                    <a:pos x="10" y="65"/>
                  </a:cxn>
                  <a:cxn ang="0">
                    <a:pos x="13" y="66"/>
                  </a:cxn>
                  <a:cxn ang="0">
                    <a:pos x="19" y="59"/>
                  </a:cxn>
                  <a:cxn ang="0">
                    <a:pos x="22" y="45"/>
                  </a:cxn>
                  <a:cxn ang="0">
                    <a:pos x="27" y="38"/>
                  </a:cxn>
                  <a:cxn ang="0">
                    <a:pos x="29" y="29"/>
                  </a:cxn>
                  <a:cxn ang="0">
                    <a:pos x="30" y="19"/>
                  </a:cxn>
                  <a:cxn ang="0">
                    <a:pos x="31" y="11"/>
                  </a:cxn>
                </a:cxnLst>
                <a:rect l="0" t="0" r="r" b="b"/>
                <a:pathLst>
                  <a:path w="94" h="123">
                    <a:moveTo>
                      <a:pt x="31" y="11"/>
                    </a:moveTo>
                    <a:cubicBezTo>
                      <a:pt x="32" y="2"/>
                      <a:pt x="34" y="1"/>
                      <a:pt x="37" y="1"/>
                    </a:cubicBezTo>
                    <a:cubicBezTo>
                      <a:pt x="41" y="1"/>
                      <a:pt x="41" y="5"/>
                      <a:pt x="43" y="4"/>
                    </a:cubicBezTo>
                    <a:cubicBezTo>
                      <a:pt x="46" y="3"/>
                      <a:pt x="47" y="7"/>
                      <a:pt x="52" y="6"/>
                    </a:cubicBezTo>
                    <a:cubicBezTo>
                      <a:pt x="53" y="5"/>
                      <a:pt x="53" y="2"/>
                      <a:pt x="57" y="2"/>
                    </a:cubicBezTo>
                    <a:cubicBezTo>
                      <a:pt x="63" y="2"/>
                      <a:pt x="59" y="0"/>
                      <a:pt x="62" y="0"/>
                    </a:cubicBezTo>
                    <a:cubicBezTo>
                      <a:pt x="64" y="0"/>
                      <a:pt x="59" y="1"/>
                      <a:pt x="73" y="1"/>
                    </a:cubicBezTo>
                    <a:cubicBezTo>
                      <a:pt x="74" y="4"/>
                      <a:pt x="75" y="3"/>
                      <a:pt x="77" y="5"/>
                    </a:cubicBezTo>
                    <a:cubicBezTo>
                      <a:pt x="78" y="7"/>
                      <a:pt x="78" y="5"/>
                      <a:pt x="81" y="6"/>
                    </a:cubicBezTo>
                    <a:cubicBezTo>
                      <a:pt x="82" y="7"/>
                      <a:pt x="82" y="4"/>
                      <a:pt x="85" y="6"/>
                    </a:cubicBezTo>
                    <a:cubicBezTo>
                      <a:pt x="88" y="9"/>
                      <a:pt x="90" y="11"/>
                      <a:pt x="92" y="11"/>
                    </a:cubicBezTo>
                    <a:cubicBezTo>
                      <a:pt x="89" y="16"/>
                      <a:pt x="91" y="12"/>
                      <a:pt x="91" y="16"/>
                    </a:cubicBezTo>
                    <a:cubicBezTo>
                      <a:pt x="90" y="21"/>
                      <a:pt x="94" y="19"/>
                      <a:pt x="94" y="20"/>
                    </a:cubicBezTo>
                    <a:cubicBezTo>
                      <a:pt x="94" y="22"/>
                      <a:pt x="94" y="19"/>
                      <a:pt x="92" y="24"/>
                    </a:cubicBezTo>
                    <a:cubicBezTo>
                      <a:pt x="89" y="31"/>
                      <a:pt x="87" y="30"/>
                      <a:pt x="87" y="34"/>
                    </a:cubicBezTo>
                    <a:cubicBezTo>
                      <a:pt x="86" y="38"/>
                      <a:pt x="84" y="37"/>
                      <a:pt x="86" y="42"/>
                    </a:cubicBezTo>
                    <a:cubicBezTo>
                      <a:pt x="82" y="45"/>
                      <a:pt x="87" y="48"/>
                      <a:pt x="83" y="50"/>
                    </a:cubicBezTo>
                    <a:cubicBezTo>
                      <a:pt x="81" y="51"/>
                      <a:pt x="81" y="50"/>
                      <a:pt x="82" y="54"/>
                    </a:cubicBezTo>
                    <a:cubicBezTo>
                      <a:pt x="84" y="65"/>
                      <a:pt x="84" y="60"/>
                      <a:pt x="85" y="62"/>
                    </a:cubicBezTo>
                    <a:cubicBezTo>
                      <a:pt x="81" y="74"/>
                      <a:pt x="85" y="76"/>
                      <a:pt x="83" y="78"/>
                    </a:cubicBezTo>
                    <a:cubicBezTo>
                      <a:pt x="82" y="80"/>
                      <a:pt x="88" y="86"/>
                      <a:pt x="88" y="90"/>
                    </a:cubicBezTo>
                    <a:cubicBezTo>
                      <a:pt x="81" y="93"/>
                      <a:pt x="81" y="93"/>
                      <a:pt x="81" y="93"/>
                    </a:cubicBezTo>
                    <a:cubicBezTo>
                      <a:pt x="82" y="94"/>
                      <a:pt x="82" y="97"/>
                      <a:pt x="80" y="98"/>
                    </a:cubicBezTo>
                    <a:cubicBezTo>
                      <a:pt x="80" y="101"/>
                      <a:pt x="82" y="100"/>
                      <a:pt x="81" y="102"/>
                    </a:cubicBezTo>
                    <a:cubicBezTo>
                      <a:pt x="80" y="103"/>
                      <a:pt x="81" y="104"/>
                      <a:pt x="79" y="106"/>
                    </a:cubicBezTo>
                    <a:cubicBezTo>
                      <a:pt x="77" y="109"/>
                      <a:pt x="79" y="112"/>
                      <a:pt x="79" y="112"/>
                    </a:cubicBezTo>
                    <a:cubicBezTo>
                      <a:pt x="78" y="113"/>
                      <a:pt x="78" y="114"/>
                      <a:pt x="81" y="116"/>
                    </a:cubicBezTo>
                    <a:cubicBezTo>
                      <a:pt x="83" y="118"/>
                      <a:pt x="82" y="116"/>
                      <a:pt x="83" y="116"/>
                    </a:cubicBezTo>
                    <a:cubicBezTo>
                      <a:pt x="83" y="123"/>
                      <a:pt x="83" y="123"/>
                      <a:pt x="83" y="123"/>
                    </a:cubicBezTo>
                    <a:cubicBezTo>
                      <a:pt x="83" y="123"/>
                      <a:pt x="82" y="123"/>
                      <a:pt x="82" y="122"/>
                    </a:cubicBezTo>
                    <a:cubicBezTo>
                      <a:pt x="81" y="120"/>
                      <a:pt x="79" y="122"/>
                      <a:pt x="77" y="119"/>
                    </a:cubicBezTo>
                    <a:cubicBezTo>
                      <a:pt x="75" y="116"/>
                      <a:pt x="74" y="118"/>
                      <a:pt x="72" y="115"/>
                    </a:cubicBezTo>
                    <a:cubicBezTo>
                      <a:pt x="70" y="113"/>
                      <a:pt x="70" y="116"/>
                      <a:pt x="67" y="114"/>
                    </a:cubicBezTo>
                    <a:cubicBezTo>
                      <a:pt x="64" y="113"/>
                      <a:pt x="66" y="115"/>
                      <a:pt x="64" y="113"/>
                    </a:cubicBezTo>
                    <a:cubicBezTo>
                      <a:pt x="61" y="111"/>
                      <a:pt x="65" y="110"/>
                      <a:pt x="60" y="110"/>
                    </a:cubicBezTo>
                    <a:cubicBezTo>
                      <a:pt x="57" y="111"/>
                      <a:pt x="59" y="109"/>
                      <a:pt x="57" y="109"/>
                    </a:cubicBezTo>
                    <a:cubicBezTo>
                      <a:pt x="50" y="110"/>
                      <a:pt x="58" y="107"/>
                      <a:pt x="48" y="111"/>
                    </a:cubicBezTo>
                    <a:cubicBezTo>
                      <a:pt x="48" y="99"/>
                      <a:pt x="46" y="107"/>
                      <a:pt x="46" y="97"/>
                    </a:cubicBezTo>
                    <a:cubicBezTo>
                      <a:pt x="46" y="91"/>
                      <a:pt x="45" y="90"/>
                      <a:pt x="45" y="87"/>
                    </a:cubicBezTo>
                    <a:cubicBezTo>
                      <a:pt x="46" y="84"/>
                      <a:pt x="46" y="84"/>
                      <a:pt x="43" y="84"/>
                    </a:cubicBezTo>
                    <a:cubicBezTo>
                      <a:pt x="40" y="84"/>
                      <a:pt x="43" y="82"/>
                      <a:pt x="40" y="82"/>
                    </a:cubicBezTo>
                    <a:cubicBezTo>
                      <a:pt x="38" y="82"/>
                      <a:pt x="40" y="83"/>
                      <a:pt x="37" y="83"/>
                    </a:cubicBezTo>
                    <a:cubicBezTo>
                      <a:pt x="33" y="84"/>
                      <a:pt x="36" y="85"/>
                      <a:pt x="35" y="86"/>
                    </a:cubicBezTo>
                    <a:cubicBezTo>
                      <a:pt x="34" y="87"/>
                      <a:pt x="34" y="90"/>
                      <a:pt x="32" y="89"/>
                    </a:cubicBezTo>
                    <a:cubicBezTo>
                      <a:pt x="30" y="87"/>
                      <a:pt x="31" y="89"/>
                      <a:pt x="28" y="89"/>
                    </a:cubicBezTo>
                    <a:cubicBezTo>
                      <a:pt x="24" y="89"/>
                      <a:pt x="26" y="86"/>
                      <a:pt x="23" y="83"/>
                    </a:cubicBezTo>
                    <a:cubicBezTo>
                      <a:pt x="21" y="81"/>
                      <a:pt x="23" y="75"/>
                      <a:pt x="21" y="75"/>
                    </a:cubicBezTo>
                    <a:cubicBezTo>
                      <a:pt x="17" y="75"/>
                      <a:pt x="18" y="74"/>
                      <a:pt x="15" y="74"/>
                    </a:cubicBezTo>
                    <a:cubicBezTo>
                      <a:pt x="10" y="75"/>
                      <a:pt x="7" y="74"/>
                      <a:pt x="5" y="75"/>
                    </a:cubicBezTo>
                    <a:cubicBezTo>
                      <a:pt x="4" y="76"/>
                      <a:pt x="4" y="75"/>
                      <a:pt x="2" y="76"/>
                    </a:cubicBezTo>
                    <a:cubicBezTo>
                      <a:pt x="1" y="77"/>
                      <a:pt x="0" y="76"/>
                      <a:pt x="0" y="75"/>
                    </a:cubicBezTo>
                    <a:cubicBezTo>
                      <a:pt x="3" y="74"/>
                      <a:pt x="2" y="74"/>
                      <a:pt x="2" y="70"/>
                    </a:cubicBezTo>
                    <a:cubicBezTo>
                      <a:pt x="1" y="66"/>
                      <a:pt x="3" y="66"/>
                      <a:pt x="4" y="65"/>
                    </a:cubicBezTo>
                    <a:cubicBezTo>
                      <a:pt x="5" y="66"/>
                      <a:pt x="7" y="67"/>
                      <a:pt x="8" y="66"/>
                    </a:cubicBezTo>
                    <a:cubicBezTo>
                      <a:pt x="9" y="63"/>
                      <a:pt x="8" y="66"/>
                      <a:pt x="10" y="65"/>
                    </a:cubicBezTo>
                    <a:cubicBezTo>
                      <a:pt x="12" y="65"/>
                      <a:pt x="11" y="71"/>
                      <a:pt x="13" y="66"/>
                    </a:cubicBezTo>
                    <a:cubicBezTo>
                      <a:pt x="16" y="60"/>
                      <a:pt x="17" y="64"/>
                      <a:pt x="19" y="59"/>
                    </a:cubicBezTo>
                    <a:cubicBezTo>
                      <a:pt x="22" y="54"/>
                      <a:pt x="21" y="49"/>
                      <a:pt x="22" y="45"/>
                    </a:cubicBezTo>
                    <a:cubicBezTo>
                      <a:pt x="24" y="42"/>
                      <a:pt x="24" y="46"/>
                      <a:pt x="27" y="38"/>
                    </a:cubicBezTo>
                    <a:cubicBezTo>
                      <a:pt x="30" y="34"/>
                      <a:pt x="28" y="35"/>
                      <a:pt x="29" y="29"/>
                    </a:cubicBezTo>
                    <a:cubicBezTo>
                      <a:pt x="29" y="19"/>
                      <a:pt x="31" y="22"/>
                      <a:pt x="30" y="19"/>
                    </a:cubicBezTo>
                    <a:cubicBezTo>
                      <a:pt x="29" y="17"/>
                      <a:pt x="31" y="18"/>
                      <a:pt x="31"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0" name="South Africa"/>
              <p:cNvSpPr>
                <a:spLocks/>
              </p:cNvSpPr>
              <p:nvPr/>
            </p:nvSpPr>
            <p:spPr bwMode="auto">
              <a:xfrm>
                <a:off x="2879" y="2501"/>
                <a:ext cx="182" cy="194"/>
              </a:xfrm>
              <a:custGeom>
                <a:avLst/>
                <a:gdLst/>
                <a:ahLst/>
                <a:cxnLst>
                  <a:cxn ang="0">
                    <a:pos x="64" y="2"/>
                  </a:cxn>
                  <a:cxn ang="0">
                    <a:pos x="71" y="3"/>
                  </a:cxn>
                  <a:cxn ang="0">
                    <a:pos x="74" y="3"/>
                  </a:cxn>
                  <a:cxn ang="0">
                    <a:pos x="75" y="13"/>
                  </a:cxn>
                  <a:cxn ang="0">
                    <a:pos x="73" y="24"/>
                  </a:cxn>
                  <a:cxn ang="0">
                    <a:pos x="69" y="26"/>
                  </a:cxn>
                  <a:cxn ang="0">
                    <a:pos x="70" y="32"/>
                  </a:cxn>
                  <a:cxn ang="0">
                    <a:pos x="74" y="33"/>
                  </a:cxn>
                  <a:cxn ang="0">
                    <a:pos x="75" y="29"/>
                  </a:cxn>
                  <a:cxn ang="0">
                    <a:pos x="77" y="29"/>
                  </a:cxn>
                  <a:cxn ang="0">
                    <a:pos x="72" y="42"/>
                  </a:cxn>
                  <a:cxn ang="0">
                    <a:pos x="60" y="58"/>
                  </a:cxn>
                  <a:cxn ang="0">
                    <a:pos x="54" y="66"/>
                  </a:cxn>
                  <a:cxn ang="0">
                    <a:pos x="44" y="74"/>
                  </a:cxn>
                  <a:cxn ang="0">
                    <a:pos x="39" y="76"/>
                  </a:cxn>
                  <a:cxn ang="0">
                    <a:pos x="36" y="77"/>
                  </a:cxn>
                  <a:cxn ang="0">
                    <a:pos x="31" y="77"/>
                  </a:cxn>
                  <a:cxn ang="0">
                    <a:pos x="27" y="77"/>
                  </a:cxn>
                  <a:cxn ang="0">
                    <a:pos x="24" y="78"/>
                  </a:cxn>
                  <a:cxn ang="0">
                    <a:pos x="20" y="79"/>
                  </a:cxn>
                  <a:cxn ang="0">
                    <a:pos x="12" y="77"/>
                  </a:cxn>
                  <a:cxn ang="0">
                    <a:pos x="12" y="79"/>
                  </a:cxn>
                  <a:cxn ang="0">
                    <a:pos x="9" y="74"/>
                  </a:cxn>
                  <a:cxn ang="0">
                    <a:pos x="7" y="69"/>
                  </a:cxn>
                  <a:cxn ang="0">
                    <a:pos x="9" y="66"/>
                  </a:cxn>
                  <a:cxn ang="0">
                    <a:pos x="7" y="58"/>
                  </a:cxn>
                  <a:cxn ang="0">
                    <a:pos x="2" y="42"/>
                  </a:cxn>
                  <a:cxn ang="0">
                    <a:pos x="0" y="40"/>
                  </a:cxn>
                  <a:cxn ang="0">
                    <a:pos x="6" y="37"/>
                  </a:cxn>
                  <a:cxn ang="0">
                    <a:pos x="10" y="42"/>
                  </a:cxn>
                  <a:cxn ang="0">
                    <a:pos x="17" y="39"/>
                  </a:cxn>
                  <a:cxn ang="0">
                    <a:pos x="18" y="19"/>
                  </a:cxn>
                  <a:cxn ang="0">
                    <a:pos x="24" y="27"/>
                  </a:cxn>
                  <a:cxn ang="0">
                    <a:pos x="24" y="30"/>
                  </a:cxn>
                  <a:cxn ang="0">
                    <a:pos x="28" y="30"/>
                  </a:cxn>
                  <a:cxn ang="0">
                    <a:pos x="30" y="29"/>
                  </a:cxn>
                  <a:cxn ang="0">
                    <a:pos x="32" y="25"/>
                  </a:cxn>
                  <a:cxn ang="0">
                    <a:pos x="37" y="21"/>
                  </a:cxn>
                  <a:cxn ang="0">
                    <a:pos x="40" y="23"/>
                  </a:cxn>
                  <a:cxn ang="0">
                    <a:pos x="47" y="22"/>
                  </a:cxn>
                  <a:cxn ang="0">
                    <a:pos x="52" y="13"/>
                  </a:cxn>
                  <a:cxn ang="0">
                    <a:pos x="56" y="8"/>
                  </a:cxn>
                  <a:cxn ang="0">
                    <a:pos x="61" y="4"/>
                  </a:cxn>
                  <a:cxn ang="0">
                    <a:pos x="64" y="2"/>
                  </a:cxn>
                </a:cxnLst>
                <a:rect l="0" t="0" r="r" b="b"/>
                <a:pathLst>
                  <a:path w="77" h="82">
                    <a:moveTo>
                      <a:pt x="64" y="2"/>
                    </a:moveTo>
                    <a:cubicBezTo>
                      <a:pt x="67" y="0"/>
                      <a:pt x="68" y="3"/>
                      <a:pt x="71" y="3"/>
                    </a:cubicBezTo>
                    <a:cubicBezTo>
                      <a:pt x="73" y="2"/>
                      <a:pt x="74" y="3"/>
                      <a:pt x="74" y="3"/>
                    </a:cubicBezTo>
                    <a:cubicBezTo>
                      <a:pt x="76" y="9"/>
                      <a:pt x="74" y="5"/>
                      <a:pt x="75" y="13"/>
                    </a:cubicBezTo>
                    <a:cubicBezTo>
                      <a:pt x="76" y="19"/>
                      <a:pt x="74" y="18"/>
                      <a:pt x="73" y="24"/>
                    </a:cubicBezTo>
                    <a:cubicBezTo>
                      <a:pt x="70" y="22"/>
                      <a:pt x="70" y="23"/>
                      <a:pt x="69" y="26"/>
                    </a:cubicBezTo>
                    <a:cubicBezTo>
                      <a:pt x="68" y="29"/>
                      <a:pt x="67" y="29"/>
                      <a:pt x="70" y="32"/>
                    </a:cubicBezTo>
                    <a:cubicBezTo>
                      <a:pt x="72" y="34"/>
                      <a:pt x="73" y="33"/>
                      <a:pt x="74" y="33"/>
                    </a:cubicBezTo>
                    <a:cubicBezTo>
                      <a:pt x="76" y="32"/>
                      <a:pt x="73" y="31"/>
                      <a:pt x="75" y="29"/>
                    </a:cubicBezTo>
                    <a:cubicBezTo>
                      <a:pt x="77" y="29"/>
                      <a:pt x="77" y="29"/>
                      <a:pt x="77" y="29"/>
                    </a:cubicBezTo>
                    <a:cubicBezTo>
                      <a:pt x="75" y="40"/>
                      <a:pt x="75" y="42"/>
                      <a:pt x="72" y="42"/>
                    </a:cubicBezTo>
                    <a:cubicBezTo>
                      <a:pt x="68" y="42"/>
                      <a:pt x="65" y="57"/>
                      <a:pt x="60" y="58"/>
                    </a:cubicBezTo>
                    <a:cubicBezTo>
                      <a:pt x="58" y="59"/>
                      <a:pt x="56" y="65"/>
                      <a:pt x="54" y="66"/>
                    </a:cubicBezTo>
                    <a:cubicBezTo>
                      <a:pt x="52" y="67"/>
                      <a:pt x="52" y="73"/>
                      <a:pt x="44" y="74"/>
                    </a:cubicBezTo>
                    <a:cubicBezTo>
                      <a:pt x="41" y="74"/>
                      <a:pt x="43" y="77"/>
                      <a:pt x="39" y="76"/>
                    </a:cubicBezTo>
                    <a:cubicBezTo>
                      <a:pt x="37" y="76"/>
                      <a:pt x="39" y="79"/>
                      <a:pt x="36" y="77"/>
                    </a:cubicBezTo>
                    <a:cubicBezTo>
                      <a:pt x="35" y="77"/>
                      <a:pt x="32" y="76"/>
                      <a:pt x="31" y="77"/>
                    </a:cubicBezTo>
                    <a:cubicBezTo>
                      <a:pt x="30" y="77"/>
                      <a:pt x="28" y="75"/>
                      <a:pt x="27" y="77"/>
                    </a:cubicBezTo>
                    <a:cubicBezTo>
                      <a:pt x="26" y="79"/>
                      <a:pt x="25" y="78"/>
                      <a:pt x="24" y="78"/>
                    </a:cubicBezTo>
                    <a:cubicBezTo>
                      <a:pt x="23" y="79"/>
                      <a:pt x="22" y="77"/>
                      <a:pt x="20" y="79"/>
                    </a:cubicBezTo>
                    <a:cubicBezTo>
                      <a:pt x="15" y="82"/>
                      <a:pt x="13" y="76"/>
                      <a:pt x="12" y="77"/>
                    </a:cubicBezTo>
                    <a:cubicBezTo>
                      <a:pt x="11" y="77"/>
                      <a:pt x="12" y="79"/>
                      <a:pt x="12" y="79"/>
                    </a:cubicBezTo>
                    <a:cubicBezTo>
                      <a:pt x="8" y="77"/>
                      <a:pt x="11" y="76"/>
                      <a:pt x="9" y="74"/>
                    </a:cubicBezTo>
                    <a:cubicBezTo>
                      <a:pt x="7" y="72"/>
                      <a:pt x="10" y="71"/>
                      <a:pt x="7" y="69"/>
                    </a:cubicBezTo>
                    <a:cubicBezTo>
                      <a:pt x="9" y="68"/>
                      <a:pt x="10" y="68"/>
                      <a:pt x="9" y="66"/>
                    </a:cubicBezTo>
                    <a:cubicBezTo>
                      <a:pt x="8" y="63"/>
                      <a:pt x="11" y="61"/>
                      <a:pt x="7" y="58"/>
                    </a:cubicBezTo>
                    <a:cubicBezTo>
                      <a:pt x="2" y="55"/>
                      <a:pt x="4" y="43"/>
                      <a:pt x="2" y="42"/>
                    </a:cubicBezTo>
                    <a:cubicBezTo>
                      <a:pt x="2" y="42"/>
                      <a:pt x="1" y="41"/>
                      <a:pt x="0" y="40"/>
                    </a:cubicBezTo>
                    <a:cubicBezTo>
                      <a:pt x="2" y="39"/>
                      <a:pt x="3" y="37"/>
                      <a:pt x="6" y="37"/>
                    </a:cubicBezTo>
                    <a:cubicBezTo>
                      <a:pt x="8" y="37"/>
                      <a:pt x="6" y="42"/>
                      <a:pt x="10" y="42"/>
                    </a:cubicBezTo>
                    <a:cubicBezTo>
                      <a:pt x="16" y="42"/>
                      <a:pt x="14" y="39"/>
                      <a:pt x="17" y="39"/>
                    </a:cubicBezTo>
                    <a:cubicBezTo>
                      <a:pt x="18" y="19"/>
                      <a:pt x="18" y="19"/>
                      <a:pt x="18" y="19"/>
                    </a:cubicBezTo>
                    <a:cubicBezTo>
                      <a:pt x="24" y="21"/>
                      <a:pt x="25" y="26"/>
                      <a:pt x="24" y="27"/>
                    </a:cubicBezTo>
                    <a:cubicBezTo>
                      <a:pt x="23" y="29"/>
                      <a:pt x="22" y="31"/>
                      <a:pt x="24" y="30"/>
                    </a:cubicBezTo>
                    <a:cubicBezTo>
                      <a:pt x="27" y="30"/>
                      <a:pt x="28" y="31"/>
                      <a:pt x="28" y="30"/>
                    </a:cubicBezTo>
                    <a:cubicBezTo>
                      <a:pt x="29" y="27"/>
                      <a:pt x="29" y="31"/>
                      <a:pt x="30" y="29"/>
                    </a:cubicBezTo>
                    <a:cubicBezTo>
                      <a:pt x="30" y="26"/>
                      <a:pt x="33" y="26"/>
                      <a:pt x="32" y="25"/>
                    </a:cubicBezTo>
                    <a:cubicBezTo>
                      <a:pt x="31" y="23"/>
                      <a:pt x="34" y="21"/>
                      <a:pt x="37" y="21"/>
                    </a:cubicBezTo>
                    <a:cubicBezTo>
                      <a:pt x="40" y="22"/>
                      <a:pt x="36" y="22"/>
                      <a:pt x="40" y="23"/>
                    </a:cubicBezTo>
                    <a:cubicBezTo>
                      <a:pt x="43" y="24"/>
                      <a:pt x="45" y="21"/>
                      <a:pt x="47" y="22"/>
                    </a:cubicBezTo>
                    <a:cubicBezTo>
                      <a:pt x="49" y="14"/>
                      <a:pt x="50" y="17"/>
                      <a:pt x="52" y="13"/>
                    </a:cubicBezTo>
                    <a:cubicBezTo>
                      <a:pt x="54" y="10"/>
                      <a:pt x="54" y="8"/>
                      <a:pt x="56" y="8"/>
                    </a:cubicBezTo>
                    <a:cubicBezTo>
                      <a:pt x="61" y="6"/>
                      <a:pt x="58" y="4"/>
                      <a:pt x="61" y="4"/>
                    </a:cubicBezTo>
                    <a:cubicBezTo>
                      <a:pt x="64" y="3"/>
                      <a:pt x="62" y="3"/>
                      <a:pt x="64"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1" name="Mozambique"/>
              <p:cNvSpPr>
                <a:spLocks/>
              </p:cNvSpPr>
              <p:nvPr/>
            </p:nvSpPr>
            <p:spPr bwMode="auto">
              <a:xfrm>
                <a:off x="3040" y="2327"/>
                <a:ext cx="128" cy="243"/>
              </a:xfrm>
              <a:custGeom>
                <a:avLst/>
                <a:gdLst/>
                <a:ahLst/>
                <a:cxnLst>
                  <a:cxn ang="0">
                    <a:pos x="6" y="77"/>
                  </a:cxn>
                  <a:cxn ang="0">
                    <a:pos x="9" y="70"/>
                  </a:cxn>
                  <a:cxn ang="0">
                    <a:pos x="9" y="68"/>
                  </a:cxn>
                  <a:cxn ang="0">
                    <a:pos x="11" y="65"/>
                  </a:cxn>
                  <a:cxn ang="0">
                    <a:pos x="13" y="61"/>
                  </a:cxn>
                  <a:cxn ang="0">
                    <a:pos x="11" y="58"/>
                  </a:cxn>
                  <a:cxn ang="0">
                    <a:pos x="14" y="52"/>
                  </a:cxn>
                  <a:cxn ang="0">
                    <a:pos x="14" y="46"/>
                  </a:cxn>
                  <a:cxn ang="0">
                    <a:pos x="14" y="41"/>
                  </a:cxn>
                  <a:cxn ang="0">
                    <a:pos x="11" y="39"/>
                  </a:cxn>
                  <a:cxn ang="0">
                    <a:pos x="5" y="36"/>
                  </a:cxn>
                  <a:cxn ang="0">
                    <a:pos x="2" y="33"/>
                  </a:cxn>
                  <a:cxn ang="0">
                    <a:pos x="1" y="30"/>
                  </a:cxn>
                  <a:cxn ang="0">
                    <a:pos x="9" y="27"/>
                  </a:cxn>
                  <a:cxn ang="0">
                    <a:pos x="16" y="24"/>
                  </a:cxn>
                  <a:cxn ang="0">
                    <a:pos x="19" y="27"/>
                  </a:cxn>
                  <a:cxn ang="0">
                    <a:pos x="22" y="26"/>
                  </a:cxn>
                  <a:cxn ang="0">
                    <a:pos x="22" y="32"/>
                  </a:cxn>
                  <a:cxn ang="0">
                    <a:pos x="24" y="40"/>
                  </a:cxn>
                  <a:cxn ang="0">
                    <a:pos x="27" y="42"/>
                  </a:cxn>
                  <a:cxn ang="0">
                    <a:pos x="28" y="36"/>
                  </a:cxn>
                  <a:cxn ang="0">
                    <a:pos x="29" y="30"/>
                  </a:cxn>
                  <a:cxn ang="0">
                    <a:pos x="27" y="23"/>
                  </a:cxn>
                  <a:cxn ang="0">
                    <a:pos x="26" y="21"/>
                  </a:cxn>
                  <a:cxn ang="0">
                    <a:pos x="26" y="12"/>
                  </a:cxn>
                  <a:cxn ang="0">
                    <a:pos x="26" y="7"/>
                  </a:cxn>
                  <a:cxn ang="0">
                    <a:pos x="32" y="7"/>
                  </a:cxn>
                  <a:cxn ang="0">
                    <a:pos x="38" y="7"/>
                  </a:cxn>
                  <a:cxn ang="0">
                    <a:pos x="41" y="5"/>
                  </a:cxn>
                  <a:cxn ang="0">
                    <a:pos x="45" y="4"/>
                  </a:cxn>
                  <a:cxn ang="0">
                    <a:pos x="52" y="0"/>
                  </a:cxn>
                  <a:cxn ang="0">
                    <a:pos x="53" y="7"/>
                  </a:cxn>
                  <a:cxn ang="0">
                    <a:pos x="52" y="14"/>
                  </a:cxn>
                  <a:cxn ang="0">
                    <a:pos x="52" y="24"/>
                  </a:cxn>
                  <a:cxn ang="0">
                    <a:pos x="51" y="34"/>
                  </a:cxn>
                  <a:cxn ang="0">
                    <a:pos x="48" y="38"/>
                  </a:cxn>
                  <a:cxn ang="0">
                    <a:pos x="40" y="45"/>
                  </a:cxn>
                  <a:cxn ang="0">
                    <a:pos x="37" y="47"/>
                  </a:cxn>
                  <a:cxn ang="0">
                    <a:pos x="25" y="58"/>
                  </a:cxn>
                  <a:cxn ang="0">
                    <a:pos x="22" y="68"/>
                  </a:cxn>
                  <a:cxn ang="0">
                    <a:pos x="23" y="74"/>
                  </a:cxn>
                  <a:cxn ang="0">
                    <a:pos x="24" y="80"/>
                  </a:cxn>
                  <a:cxn ang="0">
                    <a:pos x="22" y="87"/>
                  </a:cxn>
                  <a:cxn ang="0">
                    <a:pos x="14" y="96"/>
                  </a:cxn>
                  <a:cxn ang="0">
                    <a:pos x="9" y="103"/>
                  </a:cxn>
                  <a:cxn ang="0">
                    <a:pos x="7" y="103"/>
                  </a:cxn>
                  <a:cxn ang="0">
                    <a:pos x="5" y="98"/>
                  </a:cxn>
                  <a:cxn ang="0">
                    <a:pos x="7" y="87"/>
                  </a:cxn>
                  <a:cxn ang="0">
                    <a:pos x="6" y="77"/>
                  </a:cxn>
                </a:cxnLst>
                <a:rect l="0" t="0" r="r" b="b"/>
                <a:pathLst>
                  <a:path w="54" h="103">
                    <a:moveTo>
                      <a:pt x="6" y="77"/>
                    </a:moveTo>
                    <a:cubicBezTo>
                      <a:pt x="7" y="76"/>
                      <a:pt x="8" y="74"/>
                      <a:pt x="9" y="70"/>
                    </a:cubicBezTo>
                    <a:cubicBezTo>
                      <a:pt x="9" y="69"/>
                      <a:pt x="9" y="71"/>
                      <a:pt x="9" y="68"/>
                    </a:cubicBezTo>
                    <a:cubicBezTo>
                      <a:pt x="9" y="66"/>
                      <a:pt x="9" y="70"/>
                      <a:pt x="11" y="65"/>
                    </a:cubicBezTo>
                    <a:cubicBezTo>
                      <a:pt x="13" y="61"/>
                      <a:pt x="14" y="64"/>
                      <a:pt x="13" y="61"/>
                    </a:cubicBezTo>
                    <a:cubicBezTo>
                      <a:pt x="12" y="59"/>
                      <a:pt x="15" y="60"/>
                      <a:pt x="11" y="58"/>
                    </a:cubicBezTo>
                    <a:cubicBezTo>
                      <a:pt x="15" y="54"/>
                      <a:pt x="13" y="53"/>
                      <a:pt x="14" y="52"/>
                    </a:cubicBezTo>
                    <a:cubicBezTo>
                      <a:pt x="16" y="51"/>
                      <a:pt x="14" y="49"/>
                      <a:pt x="14" y="46"/>
                    </a:cubicBezTo>
                    <a:cubicBezTo>
                      <a:pt x="14" y="42"/>
                      <a:pt x="16" y="44"/>
                      <a:pt x="14" y="41"/>
                    </a:cubicBezTo>
                    <a:cubicBezTo>
                      <a:pt x="12" y="39"/>
                      <a:pt x="13" y="40"/>
                      <a:pt x="11" y="39"/>
                    </a:cubicBezTo>
                    <a:cubicBezTo>
                      <a:pt x="7" y="38"/>
                      <a:pt x="9" y="37"/>
                      <a:pt x="5" y="36"/>
                    </a:cubicBezTo>
                    <a:cubicBezTo>
                      <a:pt x="2" y="36"/>
                      <a:pt x="3" y="37"/>
                      <a:pt x="2" y="33"/>
                    </a:cubicBezTo>
                    <a:cubicBezTo>
                      <a:pt x="0" y="31"/>
                      <a:pt x="2" y="31"/>
                      <a:pt x="1" y="30"/>
                    </a:cubicBezTo>
                    <a:cubicBezTo>
                      <a:pt x="4" y="29"/>
                      <a:pt x="5" y="28"/>
                      <a:pt x="9" y="27"/>
                    </a:cubicBezTo>
                    <a:cubicBezTo>
                      <a:pt x="12" y="26"/>
                      <a:pt x="13" y="25"/>
                      <a:pt x="16" y="24"/>
                    </a:cubicBezTo>
                    <a:cubicBezTo>
                      <a:pt x="18" y="25"/>
                      <a:pt x="18" y="27"/>
                      <a:pt x="19" y="27"/>
                    </a:cubicBezTo>
                    <a:cubicBezTo>
                      <a:pt x="20" y="28"/>
                      <a:pt x="21" y="26"/>
                      <a:pt x="22" y="26"/>
                    </a:cubicBezTo>
                    <a:cubicBezTo>
                      <a:pt x="23" y="27"/>
                      <a:pt x="23" y="32"/>
                      <a:pt x="22" y="32"/>
                    </a:cubicBezTo>
                    <a:cubicBezTo>
                      <a:pt x="20" y="32"/>
                      <a:pt x="23" y="40"/>
                      <a:pt x="24" y="40"/>
                    </a:cubicBezTo>
                    <a:cubicBezTo>
                      <a:pt x="26" y="40"/>
                      <a:pt x="25" y="44"/>
                      <a:pt x="27" y="42"/>
                    </a:cubicBezTo>
                    <a:cubicBezTo>
                      <a:pt x="28" y="41"/>
                      <a:pt x="25" y="39"/>
                      <a:pt x="28" y="36"/>
                    </a:cubicBezTo>
                    <a:cubicBezTo>
                      <a:pt x="31" y="33"/>
                      <a:pt x="27" y="33"/>
                      <a:pt x="29" y="30"/>
                    </a:cubicBezTo>
                    <a:cubicBezTo>
                      <a:pt x="31" y="26"/>
                      <a:pt x="30" y="25"/>
                      <a:pt x="27" y="23"/>
                    </a:cubicBezTo>
                    <a:cubicBezTo>
                      <a:pt x="27" y="23"/>
                      <a:pt x="27" y="21"/>
                      <a:pt x="26" y="21"/>
                    </a:cubicBezTo>
                    <a:cubicBezTo>
                      <a:pt x="23" y="19"/>
                      <a:pt x="28" y="15"/>
                      <a:pt x="26" y="12"/>
                    </a:cubicBezTo>
                    <a:cubicBezTo>
                      <a:pt x="25" y="11"/>
                      <a:pt x="26" y="10"/>
                      <a:pt x="26" y="7"/>
                    </a:cubicBezTo>
                    <a:cubicBezTo>
                      <a:pt x="30" y="7"/>
                      <a:pt x="29" y="4"/>
                      <a:pt x="32" y="7"/>
                    </a:cubicBezTo>
                    <a:cubicBezTo>
                      <a:pt x="36" y="10"/>
                      <a:pt x="35" y="5"/>
                      <a:pt x="38" y="7"/>
                    </a:cubicBezTo>
                    <a:cubicBezTo>
                      <a:pt x="39" y="7"/>
                      <a:pt x="42" y="6"/>
                      <a:pt x="41" y="5"/>
                    </a:cubicBezTo>
                    <a:cubicBezTo>
                      <a:pt x="40" y="4"/>
                      <a:pt x="44" y="4"/>
                      <a:pt x="45" y="4"/>
                    </a:cubicBezTo>
                    <a:cubicBezTo>
                      <a:pt x="47" y="4"/>
                      <a:pt x="51" y="4"/>
                      <a:pt x="52" y="0"/>
                    </a:cubicBezTo>
                    <a:cubicBezTo>
                      <a:pt x="54" y="3"/>
                      <a:pt x="52" y="5"/>
                      <a:pt x="53" y="7"/>
                    </a:cubicBezTo>
                    <a:cubicBezTo>
                      <a:pt x="53" y="9"/>
                      <a:pt x="51" y="10"/>
                      <a:pt x="52" y="14"/>
                    </a:cubicBezTo>
                    <a:cubicBezTo>
                      <a:pt x="53" y="17"/>
                      <a:pt x="50" y="18"/>
                      <a:pt x="52" y="24"/>
                    </a:cubicBezTo>
                    <a:cubicBezTo>
                      <a:pt x="54" y="30"/>
                      <a:pt x="54" y="29"/>
                      <a:pt x="51" y="34"/>
                    </a:cubicBezTo>
                    <a:cubicBezTo>
                      <a:pt x="50" y="38"/>
                      <a:pt x="50" y="35"/>
                      <a:pt x="48" y="38"/>
                    </a:cubicBezTo>
                    <a:cubicBezTo>
                      <a:pt x="47" y="41"/>
                      <a:pt x="43" y="45"/>
                      <a:pt x="40" y="45"/>
                    </a:cubicBezTo>
                    <a:cubicBezTo>
                      <a:pt x="39" y="45"/>
                      <a:pt x="40" y="47"/>
                      <a:pt x="37" y="47"/>
                    </a:cubicBezTo>
                    <a:cubicBezTo>
                      <a:pt x="32" y="48"/>
                      <a:pt x="28" y="57"/>
                      <a:pt x="25" y="58"/>
                    </a:cubicBezTo>
                    <a:cubicBezTo>
                      <a:pt x="21" y="60"/>
                      <a:pt x="19" y="66"/>
                      <a:pt x="22" y="68"/>
                    </a:cubicBezTo>
                    <a:cubicBezTo>
                      <a:pt x="23" y="68"/>
                      <a:pt x="22" y="70"/>
                      <a:pt x="23" y="74"/>
                    </a:cubicBezTo>
                    <a:cubicBezTo>
                      <a:pt x="24" y="75"/>
                      <a:pt x="23" y="77"/>
                      <a:pt x="24" y="80"/>
                    </a:cubicBezTo>
                    <a:cubicBezTo>
                      <a:pt x="25" y="83"/>
                      <a:pt x="22" y="83"/>
                      <a:pt x="22" y="87"/>
                    </a:cubicBezTo>
                    <a:cubicBezTo>
                      <a:pt x="22" y="88"/>
                      <a:pt x="21" y="93"/>
                      <a:pt x="14" y="96"/>
                    </a:cubicBezTo>
                    <a:cubicBezTo>
                      <a:pt x="6" y="99"/>
                      <a:pt x="10" y="100"/>
                      <a:pt x="9" y="103"/>
                    </a:cubicBezTo>
                    <a:cubicBezTo>
                      <a:pt x="7" y="103"/>
                      <a:pt x="7" y="103"/>
                      <a:pt x="7" y="103"/>
                    </a:cubicBezTo>
                    <a:cubicBezTo>
                      <a:pt x="5" y="100"/>
                      <a:pt x="7" y="100"/>
                      <a:pt x="5" y="98"/>
                    </a:cubicBezTo>
                    <a:cubicBezTo>
                      <a:pt x="6" y="92"/>
                      <a:pt x="8" y="93"/>
                      <a:pt x="7" y="87"/>
                    </a:cubicBezTo>
                    <a:cubicBezTo>
                      <a:pt x="6" y="79"/>
                      <a:pt x="8" y="83"/>
                      <a:pt x="6"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2" name="Ethiopia"/>
              <p:cNvSpPr>
                <a:spLocks/>
              </p:cNvSpPr>
              <p:nvPr/>
            </p:nvSpPr>
            <p:spPr bwMode="auto">
              <a:xfrm>
                <a:off x="3083" y="1937"/>
                <a:ext cx="167" cy="168"/>
              </a:xfrm>
              <a:custGeom>
                <a:avLst/>
                <a:gdLst/>
                <a:ahLst/>
                <a:cxnLst>
                  <a:cxn ang="0">
                    <a:pos x="13" y="63"/>
                  </a:cxn>
                  <a:cxn ang="0">
                    <a:pos x="10" y="56"/>
                  </a:cxn>
                  <a:cxn ang="0">
                    <a:pos x="7" y="50"/>
                  </a:cxn>
                  <a:cxn ang="0">
                    <a:pos x="0" y="42"/>
                  </a:cxn>
                  <a:cxn ang="0">
                    <a:pos x="1" y="39"/>
                  </a:cxn>
                  <a:cxn ang="0">
                    <a:pos x="5" y="30"/>
                  </a:cxn>
                  <a:cxn ang="0">
                    <a:pos x="8" y="17"/>
                  </a:cxn>
                  <a:cxn ang="0">
                    <a:pos x="13" y="2"/>
                  </a:cxn>
                  <a:cxn ang="0">
                    <a:pos x="18" y="3"/>
                  </a:cxn>
                  <a:cxn ang="0">
                    <a:pos x="20" y="0"/>
                  </a:cxn>
                  <a:cxn ang="0">
                    <a:pos x="26" y="2"/>
                  </a:cxn>
                  <a:cxn ang="0">
                    <a:pos x="31" y="2"/>
                  </a:cxn>
                  <a:cxn ang="0">
                    <a:pos x="44" y="13"/>
                  </a:cxn>
                  <a:cxn ang="0">
                    <a:pos x="41" y="15"/>
                  </a:cxn>
                  <a:cxn ang="0">
                    <a:pos x="41" y="21"/>
                  </a:cxn>
                  <a:cxn ang="0">
                    <a:pos x="45" y="22"/>
                  </a:cxn>
                  <a:cxn ang="0">
                    <a:pos x="44" y="24"/>
                  </a:cxn>
                  <a:cxn ang="0">
                    <a:pos x="47" y="29"/>
                  </a:cxn>
                  <a:cxn ang="0">
                    <a:pos x="48" y="32"/>
                  </a:cxn>
                  <a:cxn ang="0">
                    <a:pos x="64" y="40"/>
                  </a:cxn>
                  <a:cxn ang="0">
                    <a:pos x="71" y="42"/>
                  </a:cxn>
                  <a:cxn ang="0">
                    <a:pos x="54" y="61"/>
                  </a:cxn>
                  <a:cxn ang="0">
                    <a:pos x="42" y="69"/>
                  </a:cxn>
                  <a:cxn ang="0">
                    <a:pos x="35" y="68"/>
                  </a:cxn>
                  <a:cxn ang="0">
                    <a:pos x="29" y="71"/>
                  </a:cxn>
                  <a:cxn ang="0">
                    <a:pos x="13" y="63"/>
                  </a:cxn>
                </a:cxnLst>
                <a:rect l="0" t="0" r="r" b="b"/>
                <a:pathLst>
                  <a:path w="71" h="71">
                    <a:moveTo>
                      <a:pt x="13" y="63"/>
                    </a:moveTo>
                    <a:cubicBezTo>
                      <a:pt x="14" y="59"/>
                      <a:pt x="11" y="60"/>
                      <a:pt x="10" y="56"/>
                    </a:cubicBezTo>
                    <a:cubicBezTo>
                      <a:pt x="8" y="52"/>
                      <a:pt x="8" y="55"/>
                      <a:pt x="7" y="50"/>
                    </a:cubicBezTo>
                    <a:cubicBezTo>
                      <a:pt x="5" y="46"/>
                      <a:pt x="0" y="42"/>
                      <a:pt x="0" y="42"/>
                    </a:cubicBezTo>
                    <a:cubicBezTo>
                      <a:pt x="1" y="39"/>
                      <a:pt x="1" y="39"/>
                      <a:pt x="1" y="39"/>
                    </a:cubicBezTo>
                    <a:cubicBezTo>
                      <a:pt x="2" y="39"/>
                      <a:pt x="5" y="39"/>
                      <a:pt x="5" y="30"/>
                    </a:cubicBezTo>
                    <a:cubicBezTo>
                      <a:pt x="5" y="18"/>
                      <a:pt x="7" y="23"/>
                      <a:pt x="8" y="17"/>
                    </a:cubicBezTo>
                    <a:cubicBezTo>
                      <a:pt x="8" y="10"/>
                      <a:pt x="12" y="12"/>
                      <a:pt x="13" y="2"/>
                    </a:cubicBezTo>
                    <a:cubicBezTo>
                      <a:pt x="19" y="1"/>
                      <a:pt x="16" y="3"/>
                      <a:pt x="18" y="3"/>
                    </a:cubicBezTo>
                    <a:cubicBezTo>
                      <a:pt x="20" y="3"/>
                      <a:pt x="19" y="0"/>
                      <a:pt x="20" y="0"/>
                    </a:cubicBezTo>
                    <a:cubicBezTo>
                      <a:pt x="22" y="0"/>
                      <a:pt x="21" y="3"/>
                      <a:pt x="26" y="2"/>
                    </a:cubicBezTo>
                    <a:cubicBezTo>
                      <a:pt x="29" y="1"/>
                      <a:pt x="28" y="2"/>
                      <a:pt x="31" y="2"/>
                    </a:cubicBezTo>
                    <a:cubicBezTo>
                      <a:pt x="37" y="1"/>
                      <a:pt x="41" y="8"/>
                      <a:pt x="44" y="13"/>
                    </a:cubicBezTo>
                    <a:cubicBezTo>
                      <a:pt x="44" y="13"/>
                      <a:pt x="42" y="13"/>
                      <a:pt x="41" y="15"/>
                    </a:cubicBezTo>
                    <a:cubicBezTo>
                      <a:pt x="40" y="21"/>
                      <a:pt x="41" y="22"/>
                      <a:pt x="41" y="21"/>
                    </a:cubicBezTo>
                    <a:cubicBezTo>
                      <a:pt x="43" y="24"/>
                      <a:pt x="43" y="20"/>
                      <a:pt x="45" y="22"/>
                    </a:cubicBezTo>
                    <a:cubicBezTo>
                      <a:pt x="44" y="24"/>
                      <a:pt x="44" y="24"/>
                      <a:pt x="44" y="24"/>
                    </a:cubicBezTo>
                    <a:cubicBezTo>
                      <a:pt x="47" y="29"/>
                      <a:pt x="47" y="29"/>
                      <a:pt x="47" y="29"/>
                    </a:cubicBezTo>
                    <a:cubicBezTo>
                      <a:pt x="48" y="32"/>
                      <a:pt x="48" y="32"/>
                      <a:pt x="48" y="32"/>
                    </a:cubicBezTo>
                    <a:cubicBezTo>
                      <a:pt x="64" y="40"/>
                      <a:pt x="64" y="40"/>
                      <a:pt x="64" y="40"/>
                    </a:cubicBezTo>
                    <a:cubicBezTo>
                      <a:pt x="71" y="42"/>
                      <a:pt x="71" y="42"/>
                      <a:pt x="71" y="42"/>
                    </a:cubicBezTo>
                    <a:cubicBezTo>
                      <a:pt x="57" y="60"/>
                      <a:pt x="56" y="62"/>
                      <a:pt x="54" y="61"/>
                    </a:cubicBezTo>
                    <a:cubicBezTo>
                      <a:pt x="50" y="60"/>
                      <a:pt x="47" y="65"/>
                      <a:pt x="42" y="69"/>
                    </a:cubicBezTo>
                    <a:cubicBezTo>
                      <a:pt x="36" y="69"/>
                      <a:pt x="40" y="66"/>
                      <a:pt x="35" y="68"/>
                    </a:cubicBezTo>
                    <a:cubicBezTo>
                      <a:pt x="31" y="69"/>
                      <a:pt x="38" y="71"/>
                      <a:pt x="29" y="71"/>
                    </a:cubicBezTo>
                    <a:cubicBezTo>
                      <a:pt x="19" y="71"/>
                      <a:pt x="23" y="64"/>
                      <a:pt x="13"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3" name="Somalia"/>
              <p:cNvSpPr>
                <a:spLocks/>
              </p:cNvSpPr>
              <p:nvPr/>
            </p:nvSpPr>
            <p:spPr bwMode="auto">
              <a:xfrm>
                <a:off x="3172" y="1977"/>
                <a:ext cx="116" cy="210"/>
              </a:xfrm>
              <a:custGeom>
                <a:avLst/>
                <a:gdLst/>
                <a:ahLst/>
                <a:cxnLst>
                  <a:cxn ang="0">
                    <a:pos x="5" y="89"/>
                  </a:cxn>
                  <a:cxn ang="0">
                    <a:pos x="8" y="83"/>
                  </a:cxn>
                  <a:cxn ang="0">
                    <a:pos x="16" y="73"/>
                  </a:cxn>
                  <a:cxn ang="0">
                    <a:pos x="25" y="62"/>
                  </a:cxn>
                  <a:cxn ang="0">
                    <a:pos x="33" y="49"/>
                  </a:cxn>
                  <a:cxn ang="0">
                    <a:pos x="40" y="36"/>
                  </a:cxn>
                  <a:cxn ang="0">
                    <a:pos x="44" y="22"/>
                  </a:cxn>
                  <a:cxn ang="0">
                    <a:pos x="46" y="16"/>
                  </a:cxn>
                  <a:cxn ang="0">
                    <a:pos x="47" y="13"/>
                  </a:cxn>
                  <a:cxn ang="0">
                    <a:pos x="47" y="8"/>
                  </a:cxn>
                  <a:cxn ang="0">
                    <a:pos x="47" y="2"/>
                  </a:cxn>
                  <a:cxn ang="0">
                    <a:pos x="43" y="1"/>
                  </a:cxn>
                  <a:cxn ang="0">
                    <a:pos x="36" y="5"/>
                  </a:cxn>
                  <a:cxn ang="0">
                    <a:pos x="32" y="6"/>
                  </a:cxn>
                  <a:cxn ang="0">
                    <a:pos x="24" y="7"/>
                  </a:cxn>
                  <a:cxn ang="0">
                    <a:pos x="18" y="9"/>
                  </a:cxn>
                  <a:cxn ang="0">
                    <a:pos x="9" y="3"/>
                  </a:cxn>
                  <a:cxn ang="0">
                    <a:pos x="7" y="5"/>
                  </a:cxn>
                  <a:cxn ang="0">
                    <a:pos x="6" y="7"/>
                  </a:cxn>
                  <a:cxn ang="0">
                    <a:pos x="9" y="12"/>
                  </a:cxn>
                  <a:cxn ang="0">
                    <a:pos x="10" y="15"/>
                  </a:cxn>
                  <a:cxn ang="0">
                    <a:pos x="26" y="23"/>
                  </a:cxn>
                  <a:cxn ang="0">
                    <a:pos x="33" y="25"/>
                  </a:cxn>
                  <a:cxn ang="0">
                    <a:pos x="16" y="44"/>
                  </a:cxn>
                  <a:cxn ang="0">
                    <a:pos x="4" y="52"/>
                  </a:cxn>
                  <a:cxn ang="0">
                    <a:pos x="0" y="60"/>
                  </a:cxn>
                  <a:cxn ang="0">
                    <a:pos x="0" y="82"/>
                  </a:cxn>
                  <a:cxn ang="0">
                    <a:pos x="5" y="89"/>
                  </a:cxn>
                </a:cxnLst>
                <a:rect l="0" t="0" r="r" b="b"/>
                <a:pathLst>
                  <a:path w="49" h="89">
                    <a:moveTo>
                      <a:pt x="5" y="89"/>
                    </a:moveTo>
                    <a:cubicBezTo>
                      <a:pt x="6" y="88"/>
                      <a:pt x="6" y="88"/>
                      <a:pt x="8" y="83"/>
                    </a:cubicBezTo>
                    <a:cubicBezTo>
                      <a:pt x="9" y="79"/>
                      <a:pt x="13" y="78"/>
                      <a:pt x="16" y="73"/>
                    </a:cubicBezTo>
                    <a:cubicBezTo>
                      <a:pt x="18" y="68"/>
                      <a:pt x="21" y="68"/>
                      <a:pt x="25" y="62"/>
                    </a:cubicBezTo>
                    <a:cubicBezTo>
                      <a:pt x="29" y="57"/>
                      <a:pt x="33" y="53"/>
                      <a:pt x="33" y="49"/>
                    </a:cubicBezTo>
                    <a:cubicBezTo>
                      <a:pt x="34" y="45"/>
                      <a:pt x="39" y="44"/>
                      <a:pt x="40" y="36"/>
                    </a:cubicBezTo>
                    <a:cubicBezTo>
                      <a:pt x="40" y="31"/>
                      <a:pt x="45" y="25"/>
                      <a:pt x="44" y="22"/>
                    </a:cubicBezTo>
                    <a:cubicBezTo>
                      <a:pt x="44" y="20"/>
                      <a:pt x="44" y="23"/>
                      <a:pt x="46" y="16"/>
                    </a:cubicBezTo>
                    <a:cubicBezTo>
                      <a:pt x="48" y="11"/>
                      <a:pt x="46" y="14"/>
                      <a:pt x="47" y="13"/>
                    </a:cubicBezTo>
                    <a:cubicBezTo>
                      <a:pt x="48" y="10"/>
                      <a:pt x="46" y="7"/>
                      <a:pt x="47" y="8"/>
                    </a:cubicBezTo>
                    <a:cubicBezTo>
                      <a:pt x="49" y="8"/>
                      <a:pt x="46" y="6"/>
                      <a:pt x="47" y="2"/>
                    </a:cubicBezTo>
                    <a:cubicBezTo>
                      <a:pt x="47" y="0"/>
                      <a:pt x="45" y="0"/>
                      <a:pt x="43" y="1"/>
                    </a:cubicBezTo>
                    <a:cubicBezTo>
                      <a:pt x="43" y="1"/>
                      <a:pt x="38" y="5"/>
                      <a:pt x="36" y="5"/>
                    </a:cubicBezTo>
                    <a:cubicBezTo>
                      <a:pt x="33" y="4"/>
                      <a:pt x="35" y="6"/>
                      <a:pt x="32" y="6"/>
                    </a:cubicBezTo>
                    <a:cubicBezTo>
                      <a:pt x="28" y="5"/>
                      <a:pt x="29" y="8"/>
                      <a:pt x="24" y="7"/>
                    </a:cubicBezTo>
                    <a:cubicBezTo>
                      <a:pt x="21" y="7"/>
                      <a:pt x="21" y="8"/>
                      <a:pt x="18" y="9"/>
                    </a:cubicBezTo>
                    <a:cubicBezTo>
                      <a:pt x="15" y="11"/>
                      <a:pt x="10" y="5"/>
                      <a:pt x="9" y="3"/>
                    </a:cubicBezTo>
                    <a:cubicBezTo>
                      <a:pt x="7" y="5"/>
                      <a:pt x="7" y="5"/>
                      <a:pt x="7" y="5"/>
                    </a:cubicBezTo>
                    <a:cubicBezTo>
                      <a:pt x="6" y="7"/>
                      <a:pt x="6" y="7"/>
                      <a:pt x="6" y="7"/>
                    </a:cubicBezTo>
                    <a:cubicBezTo>
                      <a:pt x="9" y="12"/>
                      <a:pt x="9" y="12"/>
                      <a:pt x="9" y="12"/>
                    </a:cubicBezTo>
                    <a:cubicBezTo>
                      <a:pt x="10" y="15"/>
                      <a:pt x="10" y="15"/>
                      <a:pt x="10" y="15"/>
                    </a:cubicBezTo>
                    <a:cubicBezTo>
                      <a:pt x="26" y="23"/>
                      <a:pt x="26" y="23"/>
                      <a:pt x="26" y="23"/>
                    </a:cubicBezTo>
                    <a:cubicBezTo>
                      <a:pt x="33" y="25"/>
                      <a:pt x="33" y="25"/>
                      <a:pt x="33" y="25"/>
                    </a:cubicBezTo>
                    <a:cubicBezTo>
                      <a:pt x="19" y="43"/>
                      <a:pt x="18" y="45"/>
                      <a:pt x="16" y="44"/>
                    </a:cubicBezTo>
                    <a:cubicBezTo>
                      <a:pt x="12" y="43"/>
                      <a:pt x="9" y="48"/>
                      <a:pt x="4" y="52"/>
                    </a:cubicBezTo>
                    <a:cubicBezTo>
                      <a:pt x="3" y="57"/>
                      <a:pt x="0" y="56"/>
                      <a:pt x="0" y="60"/>
                    </a:cubicBezTo>
                    <a:cubicBezTo>
                      <a:pt x="0" y="64"/>
                      <a:pt x="0" y="79"/>
                      <a:pt x="0" y="82"/>
                    </a:cubicBezTo>
                    <a:cubicBezTo>
                      <a:pt x="0" y="83"/>
                      <a:pt x="0" y="83"/>
                      <a:pt x="5"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4" name="Kenya"/>
              <p:cNvSpPr>
                <a:spLocks/>
              </p:cNvSpPr>
              <p:nvPr/>
            </p:nvSpPr>
            <p:spPr bwMode="auto">
              <a:xfrm>
                <a:off x="3092" y="2076"/>
                <a:ext cx="92" cy="163"/>
              </a:xfrm>
              <a:custGeom>
                <a:avLst/>
                <a:gdLst/>
                <a:ahLst/>
                <a:cxnLst>
                  <a:cxn ang="0">
                    <a:pos x="28" y="68"/>
                  </a:cxn>
                  <a:cxn ang="0">
                    <a:pos x="29" y="66"/>
                  </a:cxn>
                  <a:cxn ang="0">
                    <a:pos x="31" y="61"/>
                  </a:cxn>
                  <a:cxn ang="0">
                    <a:pos x="32" y="55"/>
                  </a:cxn>
                  <a:cxn ang="0">
                    <a:pos x="39" y="47"/>
                  </a:cxn>
                  <a:cxn ang="0">
                    <a:pos x="34" y="40"/>
                  </a:cxn>
                  <a:cxn ang="0">
                    <a:pos x="34" y="18"/>
                  </a:cxn>
                  <a:cxn ang="0">
                    <a:pos x="38" y="10"/>
                  </a:cxn>
                  <a:cxn ang="0">
                    <a:pos x="31" y="9"/>
                  </a:cxn>
                  <a:cxn ang="0">
                    <a:pos x="25" y="12"/>
                  </a:cxn>
                  <a:cxn ang="0">
                    <a:pos x="9" y="4"/>
                  </a:cxn>
                  <a:cxn ang="0">
                    <a:pos x="0" y="8"/>
                  </a:cxn>
                  <a:cxn ang="0">
                    <a:pos x="3" y="15"/>
                  </a:cxn>
                  <a:cxn ang="0">
                    <a:pos x="4" y="17"/>
                  </a:cxn>
                  <a:cxn ang="0">
                    <a:pos x="5" y="24"/>
                  </a:cxn>
                  <a:cxn ang="0">
                    <a:pos x="4" y="30"/>
                  </a:cxn>
                  <a:cxn ang="0">
                    <a:pos x="1" y="35"/>
                  </a:cxn>
                  <a:cxn ang="0">
                    <a:pos x="1" y="37"/>
                  </a:cxn>
                  <a:cxn ang="0">
                    <a:pos x="2" y="38"/>
                  </a:cxn>
                  <a:cxn ang="0">
                    <a:pos x="4" y="38"/>
                  </a:cxn>
                  <a:cxn ang="0">
                    <a:pos x="2" y="40"/>
                  </a:cxn>
                  <a:cxn ang="0">
                    <a:pos x="2" y="42"/>
                  </a:cxn>
                  <a:cxn ang="0">
                    <a:pos x="18" y="54"/>
                  </a:cxn>
                  <a:cxn ang="0">
                    <a:pos x="20" y="61"/>
                  </a:cxn>
                  <a:cxn ang="0">
                    <a:pos x="28" y="68"/>
                  </a:cxn>
                </a:cxnLst>
                <a:rect l="0" t="0" r="r" b="b"/>
                <a:pathLst>
                  <a:path w="39" h="69">
                    <a:moveTo>
                      <a:pt x="28" y="68"/>
                    </a:moveTo>
                    <a:cubicBezTo>
                      <a:pt x="29" y="67"/>
                      <a:pt x="29" y="69"/>
                      <a:pt x="29" y="66"/>
                    </a:cubicBezTo>
                    <a:cubicBezTo>
                      <a:pt x="30" y="63"/>
                      <a:pt x="31" y="64"/>
                      <a:pt x="31" y="61"/>
                    </a:cubicBezTo>
                    <a:cubicBezTo>
                      <a:pt x="31" y="57"/>
                      <a:pt x="32" y="59"/>
                      <a:pt x="32" y="55"/>
                    </a:cubicBezTo>
                    <a:cubicBezTo>
                      <a:pt x="32" y="50"/>
                      <a:pt x="35" y="52"/>
                      <a:pt x="39" y="47"/>
                    </a:cubicBezTo>
                    <a:cubicBezTo>
                      <a:pt x="34" y="41"/>
                      <a:pt x="34" y="41"/>
                      <a:pt x="34" y="40"/>
                    </a:cubicBezTo>
                    <a:cubicBezTo>
                      <a:pt x="34" y="37"/>
                      <a:pt x="34" y="22"/>
                      <a:pt x="34" y="18"/>
                    </a:cubicBezTo>
                    <a:cubicBezTo>
                      <a:pt x="34" y="14"/>
                      <a:pt x="37" y="15"/>
                      <a:pt x="38" y="10"/>
                    </a:cubicBezTo>
                    <a:cubicBezTo>
                      <a:pt x="32" y="10"/>
                      <a:pt x="36" y="7"/>
                      <a:pt x="31" y="9"/>
                    </a:cubicBezTo>
                    <a:cubicBezTo>
                      <a:pt x="27" y="10"/>
                      <a:pt x="34" y="12"/>
                      <a:pt x="25" y="12"/>
                    </a:cubicBezTo>
                    <a:cubicBezTo>
                      <a:pt x="15" y="12"/>
                      <a:pt x="19" y="5"/>
                      <a:pt x="9" y="4"/>
                    </a:cubicBezTo>
                    <a:cubicBezTo>
                      <a:pt x="4" y="10"/>
                      <a:pt x="7" y="0"/>
                      <a:pt x="0" y="8"/>
                    </a:cubicBezTo>
                    <a:cubicBezTo>
                      <a:pt x="3" y="12"/>
                      <a:pt x="0" y="12"/>
                      <a:pt x="3" y="15"/>
                    </a:cubicBezTo>
                    <a:cubicBezTo>
                      <a:pt x="4" y="16"/>
                      <a:pt x="5" y="14"/>
                      <a:pt x="4" y="17"/>
                    </a:cubicBezTo>
                    <a:cubicBezTo>
                      <a:pt x="3" y="19"/>
                      <a:pt x="7" y="20"/>
                      <a:pt x="5" y="24"/>
                    </a:cubicBezTo>
                    <a:cubicBezTo>
                      <a:pt x="4" y="28"/>
                      <a:pt x="6" y="30"/>
                      <a:pt x="4" y="30"/>
                    </a:cubicBezTo>
                    <a:cubicBezTo>
                      <a:pt x="3" y="30"/>
                      <a:pt x="3" y="30"/>
                      <a:pt x="1" y="35"/>
                    </a:cubicBezTo>
                    <a:cubicBezTo>
                      <a:pt x="2" y="35"/>
                      <a:pt x="2" y="36"/>
                      <a:pt x="1" y="37"/>
                    </a:cubicBezTo>
                    <a:cubicBezTo>
                      <a:pt x="0" y="38"/>
                      <a:pt x="2" y="38"/>
                      <a:pt x="2" y="38"/>
                    </a:cubicBezTo>
                    <a:cubicBezTo>
                      <a:pt x="2" y="37"/>
                      <a:pt x="4" y="37"/>
                      <a:pt x="4" y="38"/>
                    </a:cubicBezTo>
                    <a:cubicBezTo>
                      <a:pt x="5" y="39"/>
                      <a:pt x="3" y="38"/>
                      <a:pt x="2" y="40"/>
                    </a:cubicBezTo>
                    <a:cubicBezTo>
                      <a:pt x="1" y="42"/>
                      <a:pt x="3" y="41"/>
                      <a:pt x="2" y="42"/>
                    </a:cubicBezTo>
                    <a:cubicBezTo>
                      <a:pt x="2" y="42"/>
                      <a:pt x="15" y="52"/>
                      <a:pt x="18" y="54"/>
                    </a:cubicBezTo>
                    <a:cubicBezTo>
                      <a:pt x="21" y="56"/>
                      <a:pt x="17" y="59"/>
                      <a:pt x="20" y="61"/>
                    </a:cubicBezTo>
                    <a:cubicBezTo>
                      <a:pt x="23" y="64"/>
                      <a:pt x="26" y="66"/>
                      <a:pt x="28"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5" name="Tanzania"/>
              <p:cNvSpPr>
                <a:spLocks/>
              </p:cNvSpPr>
              <p:nvPr/>
            </p:nvSpPr>
            <p:spPr bwMode="auto">
              <a:xfrm>
                <a:off x="3045" y="2173"/>
                <a:ext cx="118" cy="177"/>
              </a:xfrm>
              <a:custGeom>
                <a:avLst/>
                <a:gdLst/>
                <a:ahLst/>
                <a:cxnLst>
                  <a:cxn ang="0">
                    <a:pos x="11" y="0"/>
                  </a:cxn>
                  <a:cxn ang="0">
                    <a:pos x="11" y="9"/>
                  </a:cxn>
                  <a:cxn ang="0">
                    <a:pos x="10" y="12"/>
                  </a:cxn>
                  <a:cxn ang="0">
                    <a:pos x="11" y="14"/>
                  </a:cxn>
                  <a:cxn ang="0">
                    <a:pos x="13" y="13"/>
                  </a:cxn>
                  <a:cxn ang="0">
                    <a:pos x="17" y="13"/>
                  </a:cxn>
                  <a:cxn ang="0">
                    <a:pos x="19" y="11"/>
                  </a:cxn>
                  <a:cxn ang="0">
                    <a:pos x="19" y="9"/>
                  </a:cxn>
                  <a:cxn ang="0">
                    <a:pos x="20" y="6"/>
                  </a:cxn>
                  <a:cxn ang="0">
                    <a:pos x="22" y="1"/>
                  </a:cxn>
                  <a:cxn ang="0">
                    <a:pos x="38" y="13"/>
                  </a:cxn>
                  <a:cxn ang="0">
                    <a:pos x="40" y="20"/>
                  </a:cxn>
                  <a:cxn ang="0">
                    <a:pos x="48" y="27"/>
                  </a:cxn>
                  <a:cxn ang="0">
                    <a:pos x="45" y="36"/>
                  </a:cxn>
                  <a:cxn ang="0">
                    <a:pos x="47" y="46"/>
                  </a:cxn>
                  <a:cxn ang="0">
                    <a:pos x="46" y="50"/>
                  </a:cxn>
                  <a:cxn ang="0">
                    <a:pos x="48" y="60"/>
                  </a:cxn>
                  <a:cxn ang="0">
                    <a:pos x="50" y="65"/>
                  </a:cxn>
                  <a:cxn ang="0">
                    <a:pos x="43" y="69"/>
                  </a:cxn>
                  <a:cxn ang="0">
                    <a:pos x="39" y="70"/>
                  </a:cxn>
                  <a:cxn ang="0">
                    <a:pos x="36" y="72"/>
                  </a:cxn>
                  <a:cxn ang="0">
                    <a:pos x="30" y="72"/>
                  </a:cxn>
                  <a:cxn ang="0">
                    <a:pos x="24" y="72"/>
                  </a:cxn>
                  <a:cxn ang="0">
                    <a:pos x="23" y="68"/>
                  </a:cxn>
                  <a:cxn ang="0">
                    <a:pos x="23" y="63"/>
                  </a:cxn>
                  <a:cxn ang="0">
                    <a:pos x="20" y="60"/>
                  </a:cxn>
                  <a:cxn ang="0">
                    <a:pos x="16" y="58"/>
                  </a:cxn>
                  <a:cxn ang="0">
                    <a:pos x="6" y="53"/>
                  </a:cxn>
                  <a:cxn ang="0">
                    <a:pos x="5" y="45"/>
                  </a:cxn>
                  <a:cxn ang="0">
                    <a:pos x="2" y="38"/>
                  </a:cxn>
                  <a:cxn ang="0">
                    <a:pos x="2" y="34"/>
                  </a:cxn>
                  <a:cxn ang="0">
                    <a:pos x="1" y="25"/>
                  </a:cxn>
                  <a:cxn ang="0">
                    <a:pos x="5" y="18"/>
                  </a:cxn>
                  <a:cxn ang="0">
                    <a:pos x="6" y="14"/>
                  </a:cxn>
                  <a:cxn ang="0">
                    <a:pos x="4" y="11"/>
                  </a:cxn>
                  <a:cxn ang="0">
                    <a:pos x="8" y="8"/>
                  </a:cxn>
                  <a:cxn ang="0">
                    <a:pos x="7" y="0"/>
                  </a:cxn>
                  <a:cxn ang="0">
                    <a:pos x="11" y="0"/>
                  </a:cxn>
                </a:cxnLst>
                <a:rect l="0" t="0" r="r" b="b"/>
                <a:pathLst>
                  <a:path w="50" h="75">
                    <a:moveTo>
                      <a:pt x="11" y="0"/>
                    </a:moveTo>
                    <a:cubicBezTo>
                      <a:pt x="12" y="3"/>
                      <a:pt x="12" y="7"/>
                      <a:pt x="11" y="9"/>
                    </a:cubicBezTo>
                    <a:cubicBezTo>
                      <a:pt x="9" y="12"/>
                      <a:pt x="11" y="10"/>
                      <a:pt x="10" y="12"/>
                    </a:cubicBezTo>
                    <a:cubicBezTo>
                      <a:pt x="10" y="14"/>
                      <a:pt x="11" y="12"/>
                      <a:pt x="11" y="14"/>
                    </a:cubicBezTo>
                    <a:cubicBezTo>
                      <a:pt x="12" y="12"/>
                      <a:pt x="12" y="13"/>
                      <a:pt x="13" y="13"/>
                    </a:cubicBezTo>
                    <a:cubicBezTo>
                      <a:pt x="15" y="12"/>
                      <a:pt x="14" y="15"/>
                      <a:pt x="17" y="13"/>
                    </a:cubicBezTo>
                    <a:cubicBezTo>
                      <a:pt x="18" y="12"/>
                      <a:pt x="20" y="13"/>
                      <a:pt x="19" y="11"/>
                    </a:cubicBezTo>
                    <a:cubicBezTo>
                      <a:pt x="19" y="9"/>
                      <a:pt x="20" y="10"/>
                      <a:pt x="19" y="9"/>
                    </a:cubicBezTo>
                    <a:cubicBezTo>
                      <a:pt x="18" y="8"/>
                      <a:pt x="20" y="7"/>
                      <a:pt x="20" y="6"/>
                    </a:cubicBezTo>
                    <a:cubicBezTo>
                      <a:pt x="19" y="5"/>
                      <a:pt x="22" y="4"/>
                      <a:pt x="22" y="1"/>
                    </a:cubicBezTo>
                    <a:cubicBezTo>
                      <a:pt x="22" y="1"/>
                      <a:pt x="35" y="11"/>
                      <a:pt x="38" y="13"/>
                    </a:cubicBezTo>
                    <a:cubicBezTo>
                      <a:pt x="41" y="15"/>
                      <a:pt x="37" y="18"/>
                      <a:pt x="40" y="20"/>
                    </a:cubicBezTo>
                    <a:cubicBezTo>
                      <a:pt x="43" y="23"/>
                      <a:pt x="46" y="25"/>
                      <a:pt x="48" y="27"/>
                    </a:cubicBezTo>
                    <a:cubicBezTo>
                      <a:pt x="46" y="30"/>
                      <a:pt x="48" y="31"/>
                      <a:pt x="45" y="36"/>
                    </a:cubicBezTo>
                    <a:cubicBezTo>
                      <a:pt x="41" y="42"/>
                      <a:pt x="50" y="41"/>
                      <a:pt x="47" y="46"/>
                    </a:cubicBezTo>
                    <a:cubicBezTo>
                      <a:pt x="46" y="48"/>
                      <a:pt x="48" y="47"/>
                      <a:pt x="46" y="50"/>
                    </a:cubicBezTo>
                    <a:cubicBezTo>
                      <a:pt x="44" y="54"/>
                      <a:pt x="48" y="54"/>
                      <a:pt x="48" y="60"/>
                    </a:cubicBezTo>
                    <a:cubicBezTo>
                      <a:pt x="48" y="63"/>
                      <a:pt x="49" y="63"/>
                      <a:pt x="50" y="65"/>
                    </a:cubicBezTo>
                    <a:cubicBezTo>
                      <a:pt x="49" y="69"/>
                      <a:pt x="45" y="69"/>
                      <a:pt x="43" y="69"/>
                    </a:cubicBezTo>
                    <a:cubicBezTo>
                      <a:pt x="42" y="69"/>
                      <a:pt x="38" y="69"/>
                      <a:pt x="39" y="70"/>
                    </a:cubicBezTo>
                    <a:cubicBezTo>
                      <a:pt x="40" y="71"/>
                      <a:pt x="37" y="72"/>
                      <a:pt x="36" y="72"/>
                    </a:cubicBezTo>
                    <a:cubicBezTo>
                      <a:pt x="33" y="70"/>
                      <a:pt x="34" y="75"/>
                      <a:pt x="30" y="72"/>
                    </a:cubicBezTo>
                    <a:cubicBezTo>
                      <a:pt x="27" y="69"/>
                      <a:pt x="28" y="72"/>
                      <a:pt x="24" y="72"/>
                    </a:cubicBezTo>
                    <a:cubicBezTo>
                      <a:pt x="24" y="70"/>
                      <a:pt x="23" y="72"/>
                      <a:pt x="23" y="68"/>
                    </a:cubicBezTo>
                    <a:cubicBezTo>
                      <a:pt x="24" y="64"/>
                      <a:pt x="23" y="66"/>
                      <a:pt x="23" y="63"/>
                    </a:cubicBezTo>
                    <a:cubicBezTo>
                      <a:pt x="22" y="61"/>
                      <a:pt x="21" y="58"/>
                      <a:pt x="20" y="60"/>
                    </a:cubicBezTo>
                    <a:cubicBezTo>
                      <a:pt x="19" y="60"/>
                      <a:pt x="18" y="59"/>
                      <a:pt x="16" y="58"/>
                    </a:cubicBezTo>
                    <a:cubicBezTo>
                      <a:pt x="9" y="56"/>
                      <a:pt x="11" y="54"/>
                      <a:pt x="6" y="53"/>
                    </a:cubicBezTo>
                    <a:cubicBezTo>
                      <a:pt x="8" y="50"/>
                      <a:pt x="4" y="47"/>
                      <a:pt x="5" y="45"/>
                    </a:cubicBezTo>
                    <a:cubicBezTo>
                      <a:pt x="6" y="42"/>
                      <a:pt x="0" y="40"/>
                      <a:pt x="2" y="38"/>
                    </a:cubicBezTo>
                    <a:cubicBezTo>
                      <a:pt x="4" y="37"/>
                      <a:pt x="1" y="36"/>
                      <a:pt x="2" y="34"/>
                    </a:cubicBezTo>
                    <a:cubicBezTo>
                      <a:pt x="2" y="30"/>
                      <a:pt x="0" y="29"/>
                      <a:pt x="1" y="25"/>
                    </a:cubicBezTo>
                    <a:cubicBezTo>
                      <a:pt x="4" y="22"/>
                      <a:pt x="5" y="20"/>
                      <a:pt x="5" y="18"/>
                    </a:cubicBezTo>
                    <a:cubicBezTo>
                      <a:pt x="5" y="16"/>
                      <a:pt x="6" y="16"/>
                      <a:pt x="6" y="14"/>
                    </a:cubicBezTo>
                    <a:cubicBezTo>
                      <a:pt x="6" y="13"/>
                      <a:pt x="2" y="14"/>
                      <a:pt x="4" y="11"/>
                    </a:cubicBezTo>
                    <a:cubicBezTo>
                      <a:pt x="7" y="11"/>
                      <a:pt x="6" y="11"/>
                      <a:pt x="8" y="8"/>
                    </a:cubicBezTo>
                    <a:cubicBezTo>
                      <a:pt x="9" y="5"/>
                      <a:pt x="6" y="3"/>
                      <a:pt x="7" y="0"/>
                    </a:cubicBezTo>
                    <a:cubicBezTo>
                      <a:pt x="9" y="1"/>
                      <a:pt x="10" y="1"/>
                      <a:pt x="1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6" name="Niger"/>
              <p:cNvSpPr>
                <a:spLocks/>
              </p:cNvSpPr>
              <p:nvPr/>
            </p:nvSpPr>
            <p:spPr bwMode="auto">
              <a:xfrm>
                <a:off x="2709" y="1783"/>
                <a:ext cx="175" cy="194"/>
              </a:xfrm>
              <a:custGeom>
                <a:avLst/>
                <a:gdLst/>
                <a:ahLst/>
                <a:cxnLst>
                  <a:cxn ang="0">
                    <a:pos x="0" y="64"/>
                  </a:cxn>
                  <a:cxn ang="0">
                    <a:pos x="2" y="63"/>
                  </a:cxn>
                  <a:cxn ang="0">
                    <a:pos x="5" y="61"/>
                  </a:cxn>
                  <a:cxn ang="0">
                    <a:pos x="13" y="59"/>
                  </a:cxn>
                  <a:cxn ang="0">
                    <a:pos x="18" y="55"/>
                  </a:cxn>
                  <a:cxn ang="0">
                    <a:pos x="18" y="51"/>
                  </a:cxn>
                  <a:cxn ang="0">
                    <a:pos x="19" y="48"/>
                  </a:cxn>
                  <a:cxn ang="0">
                    <a:pos x="19" y="35"/>
                  </a:cxn>
                  <a:cxn ang="0">
                    <a:pos x="24" y="34"/>
                  </a:cxn>
                  <a:cxn ang="0">
                    <a:pos x="28" y="30"/>
                  </a:cxn>
                  <a:cxn ang="0">
                    <a:pos x="34" y="24"/>
                  </a:cxn>
                  <a:cxn ang="0">
                    <a:pos x="53" y="0"/>
                  </a:cxn>
                  <a:cxn ang="0">
                    <a:pos x="63" y="2"/>
                  </a:cxn>
                  <a:cxn ang="0">
                    <a:pos x="65" y="5"/>
                  </a:cxn>
                  <a:cxn ang="0">
                    <a:pos x="68" y="4"/>
                  </a:cxn>
                  <a:cxn ang="0">
                    <a:pos x="69" y="16"/>
                  </a:cxn>
                  <a:cxn ang="0">
                    <a:pos x="70" y="21"/>
                  </a:cxn>
                  <a:cxn ang="0">
                    <a:pos x="74" y="26"/>
                  </a:cxn>
                  <a:cxn ang="0">
                    <a:pos x="71" y="31"/>
                  </a:cxn>
                  <a:cxn ang="0">
                    <a:pos x="71" y="46"/>
                  </a:cxn>
                  <a:cxn ang="0">
                    <a:pos x="68" y="57"/>
                  </a:cxn>
                  <a:cxn ang="0">
                    <a:pos x="65" y="62"/>
                  </a:cxn>
                  <a:cxn ang="0">
                    <a:pos x="64" y="66"/>
                  </a:cxn>
                  <a:cxn ang="0">
                    <a:pos x="62" y="69"/>
                  </a:cxn>
                  <a:cxn ang="0">
                    <a:pos x="57" y="71"/>
                  </a:cxn>
                  <a:cxn ang="0">
                    <a:pos x="46" y="73"/>
                  </a:cxn>
                  <a:cxn ang="0">
                    <a:pos x="37" y="73"/>
                  </a:cxn>
                  <a:cxn ang="0">
                    <a:pos x="34" y="72"/>
                  </a:cxn>
                  <a:cxn ang="0">
                    <a:pos x="31" y="71"/>
                  </a:cxn>
                  <a:cxn ang="0">
                    <a:pos x="28" y="69"/>
                  </a:cxn>
                  <a:cxn ang="0">
                    <a:pos x="24" y="69"/>
                  </a:cxn>
                  <a:cxn ang="0">
                    <a:pos x="21" y="69"/>
                  </a:cxn>
                  <a:cxn ang="0">
                    <a:pos x="17" y="75"/>
                  </a:cxn>
                  <a:cxn ang="0">
                    <a:pos x="16" y="82"/>
                  </a:cxn>
                  <a:cxn ang="0">
                    <a:pos x="10" y="81"/>
                  </a:cxn>
                  <a:cxn ang="0">
                    <a:pos x="9" y="78"/>
                  </a:cxn>
                  <a:cxn ang="0">
                    <a:pos x="4" y="75"/>
                  </a:cxn>
                  <a:cxn ang="0">
                    <a:pos x="3" y="73"/>
                  </a:cxn>
                  <a:cxn ang="0">
                    <a:pos x="3" y="71"/>
                  </a:cxn>
                  <a:cxn ang="0">
                    <a:pos x="0" y="64"/>
                  </a:cxn>
                </a:cxnLst>
                <a:rect l="0" t="0" r="r" b="b"/>
                <a:pathLst>
                  <a:path w="74" h="82">
                    <a:moveTo>
                      <a:pt x="0" y="64"/>
                    </a:moveTo>
                    <a:cubicBezTo>
                      <a:pt x="1" y="64"/>
                      <a:pt x="1" y="64"/>
                      <a:pt x="2" y="63"/>
                    </a:cubicBezTo>
                    <a:cubicBezTo>
                      <a:pt x="2" y="62"/>
                      <a:pt x="4" y="64"/>
                      <a:pt x="5" y="61"/>
                    </a:cubicBezTo>
                    <a:cubicBezTo>
                      <a:pt x="7" y="58"/>
                      <a:pt x="10" y="61"/>
                      <a:pt x="13" y="59"/>
                    </a:cubicBezTo>
                    <a:cubicBezTo>
                      <a:pt x="14" y="57"/>
                      <a:pt x="17" y="57"/>
                      <a:pt x="18" y="55"/>
                    </a:cubicBezTo>
                    <a:cubicBezTo>
                      <a:pt x="18" y="54"/>
                      <a:pt x="18" y="55"/>
                      <a:pt x="18" y="51"/>
                    </a:cubicBezTo>
                    <a:cubicBezTo>
                      <a:pt x="18" y="48"/>
                      <a:pt x="19" y="51"/>
                      <a:pt x="19" y="48"/>
                    </a:cubicBezTo>
                    <a:cubicBezTo>
                      <a:pt x="19" y="46"/>
                      <a:pt x="19" y="38"/>
                      <a:pt x="19" y="35"/>
                    </a:cubicBezTo>
                    <a:cubicBezTo>
                      <a:pt x="23" y="34"/>
                      <a:pt x="23" y="34"/>
                      <a:pt x="24" y="34"/>
                    </a:cubicBezTo>
                    <a:cubicBezTo>
                      <a:pt x="25" y="33"/>
                      <a:pt x="25" y="34"/>
                      <a:pt x="28" y="30"/>
                    </a:cubicBezTo>
                    <a:cubicBezTo>
                      <a:pt x="30" y="27"/>
                      <a:pt x="30" y="28"/>
                      <a:pt x="34" y="24"/>
                    </a:cubicBezTo>
                    <a:cubicBezTo>
                      <a:pt x="39" y="18"/>
                      <a:pt x="53" y="0"/>
                      <a:pt x="53" y="0"/>
                    </a:cubicBezTo>
                    <a:cubicBezTo>
                      <a:pt x="63" y="2"/>
                      <a:pt x="63" y="2"/>
                      <a:pt x="63" y="2"/>
                    </a:cubicBezTo>
                    <a:cubicBezTo>
                      <a:pt x="65" y="5"/>
                      <a:pt x="65" y="5"/>
                      <a:pt x="65" y="5"/>
                    </a:cubicBezTo>
                    <a:cubicBezTo>
                      <a:pt x="68" y="4"/>
                      <a:pt x="68" y="4"/>
                      <a:pt x="68" y="4"/>
                    </a:cubicBezTo>
                    <a:cubicBezTo>
                      <a:pt x="70" y="13"/>
                      <a:pt x="69" y="15"/>
                      <a:pt x="69" y="16"/>
                    </a:cubicBezTo>
                    <a:cubicBezTo>
                      <a:pt x="69" y="18"/>
                      <a:pt x="70" y="18"/>
                      <a:pt x="70" y="21"/>
                    </a:cubicBezTo>
                    <a:cubicBezTo>
                      <a:pt x="70" y="25"/>
                      <a:pt x="73" y="24"/>
                      <a:pt x="74" y="26"/>
                    </a:cubicBezTo>
                    <a:cubicBezTo>
                      <a:pt x="74" y="28"/>
                      <a:pt x="71" y="28"/>
                      <a:pt x="71" y="31"/>
                    </a:cubicBezTo>
                    <a:cubicBezTo>
                      <a:pt x="71" y="34"/>
                      <a:pt x="71" y="43"/>
                      <a:pt x="71" y="46"/>
                    </a:cubicBezTo>
                    <a:cubicBezTo>
                      <a:pt x="71" y="49"/>
                      <a:pt x="70" y="53"/>
                      <a:pt x="68" y="57"/>
                    </a:cubicBezTo>
                    <a:cubicBezTo>
                      <a:pt x="66" y="61"/>
                      <a:pt x="65" y="59"/>
                      <a:pt x="65" y="62"/>
                    </a:cubicBezTo>
                    <a:cubicBezTo>
                      <a:pt x="64" y="64"/>
                      <a:pt x="63" y="63"/>
                      <a:pt x="64" y="66"/>
                    </a:cubicBezTo>
                    <a:cubicBezTo>
                      <a:pt x="63" y="65"/>
                      <a:pt x="61" y="66"/>
                      <a:pt x="62" y="69"/>
                    </a:cubicBezTo>
                    <a:cubicBezTo>
                      <a:pt x="57" y="70"/>
                      <a:pt x="62" y="73"/>
                      <a:pt x="57" y="71"/>
                    </a:cubicBezTo>
                    <a:cubicBezTo>
                      <a:pt x="53" y="70"/>
                      <a:pt x="47" y="71"/>
                      <a:pt x="46" y="73"/>
                    </a:cubicBezTo>
                    <a:cubicBezTo>
                      <a:pt x="45" y="76"/>
                      <a:pt x="37" y="73"/>
                      <a:pt x="37" y="73"/>
                    </a:cubicBezTo>
                    <a:cubicBezTo>
                      <a:pt x="34" y="70"/>
                      <a:pt x="35" y="73"/>
                      <a:pt x="34" y="72"/>
                    </a:cubicBezTo>
                    <a:cubicBezTo>
                      <a:pt x="32" y="71"/>
                      <a:pt x="32" y="74"/>
                      <a:pt x="31" y="71"/>
                    </a:cubicBezTo>
                    <a:cubicBezTo>
                      <a:pt x="29" y="68"/>
                      <a:pt x="30" y="70"/>
                      <a:pt x="28" y="69"/>
                    </a:cubicBezTo>
                    <a:cubicBezTo>
                      <a:pt x="26" y="67"/>
                      <a:pt x="25" y="70"/>
                      <a:pt x="24" y="69"/>
                    </a:cubicBezTo>
                    <a:cubicBezTo>
                      <a:pt x="24" y="68"/>
                      <a:pt x="23" y="67"/>
                      <a:pt x="21" y="69"/>
                    </a:cubicBezTo>
                    <a:cubicBezTo>
                      <a:pt x="18" y="72"/>
                      <a:pt x="19" y="72"/>
                      <a:pt x="17" y="75"/>
                    </a:cubicBezTo>
                    <a:cubicBezTo>
                      <a:pt x="15" y="77"/>
                      <a:pt x="17" y="80"/>
                      <a:pt x="16" y="82"/>
                    </a:cubicBezTo>
                    <a:cubicBezTo>
                      <a:pt x="12" y="78"/>
                      <a:pt x="13" y="79"/>
                      <a:pt x="10" y="81"/>
                    </a:cubicBezTo>
                    <a:cubicBezTo>
                      <a:pt x="7" y="77"/>
                      <a:pt x="11" y="79"/>
                      <a:pt x="9" y="78"/>
                    </a:cubicBezTo>
                    <a:cubicBezTo>
                      <a:pt x="8" y="77"/>
                      <a:pt x="8" y="79"/>
                      <a:pt x="4" y="75"/>
                    </a:cubicBezTo>
                    <a:cubicBezTo>
                      <a:pt x="2" y="73"/>
                      <a:pt x="2" y="74"/>
                      <a:pt x="3" y="73"/>
                    </a:cubicBezTo>
                    <a:cubicBezTo>
                      <a:pt x="3" y="72"/>
                      <a:pt x="5" y="72"/>
                      <a:pt x="3" y="71"/>
                    </a:cubicBezTo>
                    <a:cubicBezTo>
                      <a:pt x="0" y="70"/>
                      <a:pt x="0" y="67"/>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7" name="Western Sahara"/>
              <p:cNvSpPr>
                <a:spLocks/>
              </p:cNvSpPr>
              <p:nvPr/>
            </p:nvSpPr>
            <p:spPr bwMode="auto">
              <a:xfrm>
                <a:off x="2518" y="1736"/>
                <a:ext cx="95" cy="104"/>
              </a:xfrm>
              <a:custGeom>
                <a:avLst/>
                <a:gdLst/>
                <a:ahLst/>
                <a:cxnLst>
                  <a:cxn ang="0">
                    <a:pos x="3" y="41"/>
                  </a:cxn>
                  <a:cxn ang="0">
                    <a:pos x="2" y="39"/>
                  </a:cxn>
                  <a:cxn ang="0">
                    <a:pos x="6" y="29"/>
                  </a:cxn>
                  <a:cxn ang="0">
                    <a:pos x="13" y="14"/>
                  </a:cxn>
                  <a:cxn ang="0">
                    <a:pos x="19" y="5"/>
                  </a:cxn>
                  <a:cxn ang="0">
                    <a:pos x="21" y="0"/>
                  </a:cxn>
                  <a:cxn ang="0">
                    <a:pos x="40" y="0"/>
                  </a:cxn>
                  <a:cxn ang="0">
                    <a:pos x="40" y="3"/>
                  </a:cxn>
                  <a:cxn ang="0">
                    <a:pos x="40" y="11"/>
                  </a:cxn>
                  <a:cxn ang="0">
                    <a:pos x="25" y="11"/>
                  </a:cxn>
                  <a:cxn ang="0">
                    <a:pos x="24" y="26"/>
                  </a:cxn>
                  <a:cxn ang="0">
                    <a:pos x="20" y="32"/>
                  </a:cxn>
                  <a:cxn ang="0">
                    <a:pos x="20" y="39"/>
                  </a:cxn>
                  <a:cxn ang="0">
                    <a:pos x="6" y="39"/>
                  </a:cxn>
                  <a:cxn ang="0">
                    <a:pos x="3" y="41"/>
                  </a:cxn>
                </a:cxnLst>
                <a:rect l="0" t="0" r="r" b="b"/>
                <a:pathLst>
                  <a:path w="40" h="44">
                    <a:moveTo>
                      <a:pt x="3" y="41"/>
                    </a:moveTo>
                    <a:cubicBezTo>
                      <a:pt x="3" y="39"/>
                      <a:pt x="0" y="44"/>
                      <a:pt x="2" y="39"/>
                    </a:cubicBezTo>
                    <a:cubicBezTo>
                      <a:pt x="4" y="35"/>
                      <a:pt x="5" y="35"/>
                      <a:pt x="6" y="29"/>
                    </a:cubicBezTo>
                    <a:cubicBezTo>
                      <a:pt x="7" y="22"/>
                      <a:pt x="11" y="21"/>
                      <a:pt x="13" y="14"/>
                    </a:cubicBezTo>
                    <a:cubicBezTo>
                      <a:pt x="16" y="4"/>
                      <a:pt x="17" y="12"/>
                      <a:pt x="19" y="5"/>
                    </a:cubicBezTo>
                    <a:cubicBezTo>
                      <a:pt x="20" y="1"/>
                      <a:pt x="20" y="2"/>
                      <a:pt x="21" y="0"/>
                    </a:cubicBezTo>
                    <a:cubicBezTo>
                      <a:pt x="40" y="0"/>
                      <a:pt x="40" y="0"/>
                      <a:pt x="40" y="0"/>
                    </a:cubicBezTo>
                    <a:cubicBezTo>
                      <a:pt x="40" y="3"/>
                      <a:pt x="40" y="3"/>
                      <a:pt x="40" y="3"/>
                    </a:cubicBezTo>
                    <a:cubicBezTo>
                      <a:pt x="40" y="11"/>
                      <a:pt x="40" y="11"/>
                      <a:pt x="40" y="11"/>
                    </a:cubicBezTo>
                    <a:cubicBezTo>
                      <a:pt x="25" y="11"/>
                      <a:pt x="25" y="11"/>
                      <a:pt x="25" y="11"/>
                    </a:cubicBezTo>
                    <a:cubicBezTo>
                      <a:pt x="25" y="11"/>
                      <a:pt x="24" y="22"/>
                      <a:pt x="24" y="26"/>
                    </a:cubicBezTo>
                    <a:cubicBezTo>
                      <a:pt x="24" y="30"/>
                      <a:pt x="20" y="26"/>
                      <a:pt x="20" y="32"/>
                    </a:cubicBezTo>
                    <a:cubicBezTo>
                      <a:pt x="20" y="39"/>
                      <a:pt x="20" y="39"/>
                      <a:pt x="20" y="39"/>
                    </a:cubicBezTo>
                    <a:cubicBezTo>
                      <a:pt x="20" y="39"/>
                      <a:pt x="8" y="39"/>
                      <a:pt x="6" y="39"/>
                    </a:cubicBezTo>
                    <a:cubicBezTo>
                      <a:pt x="3" y="39"/>
                      <a:pt x="3" y="40"/>
                      <a:pt x="3"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8" name="Yemen"/>
              <p:cNvSpPr>
                <a:spLocks/>
              </p:cNvSpPr>
              <p:nvPr/>
            </p:nvSpPr>
            <p:spPr bwMode="auto">
              <a:xfrm>
                <a:off x="3187" y="1873"/>
                <a:ext cx="120" cy="92"/>
              </a:xfrm>
              <a:custGeom>
                <a:avLst/>
                <a:gdLst/>
                <a:ahLst/>
                <a:cxnLst>
                  <a:cxn ang="0">
                    <a:pos x="0" y="16"/>
                  </a:cxn>
                  <a:cxn ang="0">
                    <a:pos x="2" y="25"/>
                  </a:cxn>
                  <a:cxn ang="0">
                    <a:pos x="3" y="33"/>
                  </a:cxn>
                  <a:cxn ang="0">
                    <a:pos x="4" y="38"/>
                  </a:cxn>
                  <a:cxn ang="0">
                    <a:pos x="12" y="38"/>
                  </a:cxn>
                  <a:cxn ang="0">
                    <a:pos x="15" y="36"/>
                  </a:cxn>
                  <a:cxn ang="0">
                    <a:pos x="23" y="32"/>
                  </a:cxn>
                  <a:cxn ang="0">
                    <a:pos x="31" y="28"/>
                  </a:cxn>
                  <a:cxn ang="0">
                    <a:pos x="41" y="22"/>
                  </a:cxn>
                  <a:cxn ang="0">
                    <a:pos x="46" y="19"/>
                  </a:cxn>
                  <a:cxn ang="0">
                    <a:pos x="50" y="13"/>
                  </a:cxn>
                  <a:cxn ang="0">
                    <a:pos x="47" y="9"/>
                  </a:cxn>
                  <a:cxn ang="0">
                    <a:pos x="41" y="0"/>
                  </a:cxn>
                  <a:cxn ang="0">
                    <a:pos x="30" y="5"/>
                  </a:cxn>
                  <a:cxn ang="0">
                    <a:pos x="17" y="20"/>
                  </a:cxn>
                  <a:cxn ang="0">
                    <a:pos x="16" y="15"/>
                  </a:cxn>
                  <a:cxn ang="0">
                    <a:pos x="8" y="12"/>
                  </a:cxn>
                  <a:cxn ang="0">
                    <a:pos x="3" y="13"/>
                  </a:cxn>
                  <a:cxn ang="0">
                    <a:pos x="0" y="16"/>
                  </a:cxn>
                </a:cxnLst>
                <a:rect l="0" t="0" r="r" b="b"/>
                <a:pathLst>
                  <a:path w="51" h="39">
                    <a:moveTo>
                      <a:pt x="0" y="16"/>
                    </a:moveTo>
                    <a:cubicBezTo>
                      <a:pt x="1" y="26"/>
                      <a:pt x="2" y="24"/>
                      <a:pt x="2" y="25"/>
                    </a:cubicBezTo>
                    <a:cubicBezTo>
                      <a:pt x="2" y="29"/>
                      <a:pt x="4" y="31"/>
                      <a:pt x="3" y="33"/>
                    </a:cubicBezTo>
                    <a:cubicBezTo>
                      <a:pt x="3" y="35"/>
                      <a:pt x="4" y="36"/>
                      <a:pt x="4" y="38"/>
                    </a:cubicBezTo>
                    <a:cubicBezTo>
                      <a:pt x="5" y="39"/>
                      <a:pt x="11" y="39"/>
                      <a:pt x="12" y="38"/>
                    </a:cubicBezTo>
                    <a:cubicBezTo>
                      <a:pt x="12" y="35"/>
                      <a:pt x="12" y="38"/>
                      <a:pt x="15" y="36"/>
                    </a:cubicBezTo>
                    <a:cubicBezTo>
                      <a:pt x="17" y="33"/>
                      <a:pt x="21" y="35"/>
                      <a:pt x="23" y="32"/>
                    </a:cubicBezTo>
                    <a:cubicBezTo>
                      <a:pt x="24" y="29"/>
                      <a:pt x="29" y="32"/>
                      <a:pt x="31" y="28"/>
                    </a:cubicBezTo>
                    <a:cubicBezTo>
                      <a:pt x="32" y="25"/>
                      <a:pt x="40" y="23"/>
                      <a:pt x="41" y="22"/>
                    </a:cubicBezTo>
                    <a:cubicBezTo>
                      <a:pt x="42" y="21"/>
                      <a:pt x="47" y="20"/>
                      <a:pt x="46" y="19"/>
                    </a:cubicBezTo>
                    <a:cubicBezTo>
                      <a:pt x="43" y="17"/>
                      <a:pt x="48" y="14"/>
                      <a:pt x="50" y="13"/>
                    </a:cubicBezTo>
                    <a:cubicBezTo>
                      <a:pt x="45" y="11"/>
                      <a:pt x="51" y="10"/>
                      <a:pt x="47" y="9"/>
                    </a:cubicBezTo>
                    <a:cubicBezTo>
                      <a:pt x="39" y="6"/>
                      <a:pt x="41" y="3"/>
                      <a:pt x="41" y="0"/>
                    </a:cubicBezTo>
                    <a:cubicBezTo>
                      <a:pt x="38" y="1"/>
                      <a:pt x="30" y="5"/>
                      <a:pt x="30" y="5"/>
                    </a:cubicBezTo>
                    <a:cubicBezTo>
                      <a:pt x="30" y="5"/>
                      <a:pt x="22" y="16"/>
                      <a:pt x="17" y="20"/>
                    </a:cubicBezTo>
                    <a:cubicBezTo>
                      <a:pt x="18" y="16"/>
                      <a:pt x="18" y="16"/>
                      <a:pt x="16" y="15"/>
                    </a:cubicBezTo>
                    <a:cubicBezTo>
                      <a:pt x="13" y="14"/>
                      <a:pt x="15" y="13"/>
                      <a:pt x="8" y="12"/>
                    </a:cubicBezTo>
                    <a:cubicBezTo>
                      <a:pt x="2" y="10"/>
                      <a:pt x="5" y="12"/>
                      <a:pt x="3" y="13"/>
                    </a:cubicBezTo>
                    <a:cubicBezTo>
                      <a:pt x="1" y="14"/>
                      <a:pt x="5" y="15"/>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09" name="India"/>
              <p:cNvSpPr>
                <a:spLocks/>
              </p:cNvSpPr>
              <p:nvPr/>
            </p:nvSpPr>
            <p:spPr bwMode="auto">
              <a:xfrm>
                <a:off x="3449" y="1609"/>
                <a:ext cx="321" cy="432"/>
              </a:xfrm>
              <a:custGeom>
                <a:avLst/>
                <a:gdLst/>
                <a:ahLst/>
                <a:cxnLst>
                  <a:cxn ang="0">
                    <a:pos x="87" y="64"/>
                  </a:cxn>
                  <a:cxn ang="0">
                    <a:pos x="76" y="62"/>
                  </a:cxn>
                  <a:cxn ang="0">
                    <a:pos x="63" y="58"/>
                  </a:cxn>
                  <a:cxn ang="0">
                    <a:pos x="51" y="51"/>
                  </a:cxn>
                  <a:cxn ang="0">
                    <a:pos x="56" y="41"/>
                  </a:cxn>
                  <a:cxn ang="0">
                    <a:pos x="42" y="32"/>
                  </a:cxn>
                  <a:cxn ang="0">
                    <a:pos x="38" y="13"/>
                  </a:cxn>
                  <a:cxn ang="0">
                    <a:pos x="29" y="11"/>
                  </a:cxn>
                  <a:cxn ang="0">
                    <a:pos x="16" y="17"/>
                  </a:cxn>
                  <a:cxn ang="0">
                    <a:pos x="24" y="24"/>
                  </a:cxn>
                  <a:cxn ang="0">
                    <a:pos x="17" y="45"/>
                  </a:cxn>
                  <a:cxn ang="0">
                    <a:pos x="4" y="58"/>
                  </a:cxn>
                  <a:cxn ang="0">
                    <a:pos x="15" y="74"/>
                  </a:cxn>
                  <a:cxn ang="0">
                    <a:pos x="5" y="76"/>
                  </a:cxn>
                  <a:cxn ang="0">
                    <a:pos x="5" y="80"/>
                  </a:cxn>
                  <a:cxn ang="0">
                    <a:pos x="10" y="86"/>
                  </a:cxn>
                  <a:cxn ang="0">
                    <a:pos x="4" y="89"/>
                  </a:cxn>
                  <a:cxn ang="0">
                    <a:pos x="18" y="98"/>
                  </a:cxn>
                  <a:cxn ang="0">
                    <a:pos x="24" y="91"/>
                  </a:cxn>
                  <a:cxn ang="0">
                    <a:pos x="24" y="97"/>
                  </a:cxn>
                  <a:cxn ang="0">
                    <a:pos x="26" y="109"/>
                  </a:cxn>
                  <a:cxn ang="0">
                    <a:pos x="37" y="145"/>
                  </a:cxn>
                  <a:cxn ang="0">
                    <a:pos x="47" y="171"/>
                  </a:cxn>
                  <a:cxn ang="0">
                    <a:pos x="57" y="180"/>
                  </a:cxn>
                  <a:cxn ang="0">
                    <a:pos x="63" y="167"/>
                  </a:cxn>
                  <a:cxn ang="0">
                    <a:pos x="66" y="150"/>
                  </a:cxn>
                  <a:cxn ang="0">
                    <a:pos x="67" y="130"/>
                  </a:cxn>
                  <a:cxn ang="0">
                    <a:pos x="74" y="122"/>
                  </a:cxn>
                  <a:cxn ang="0">
                    <a:pos x="86" y="104"/>
                  </a:cxn>
                  <a:cxn ang="0">
                    <a:pos x="91" y="93"/>
                  </a:cxn>
                  <a:cxn ang="0">
                    <a:pos x="96" y="92"/>
                  </a:cxn>
                  <a:cxn ang="0">
                    <a:pos x="97" y="82"/>
                  </a:cxn>
                  <a:cxn ang="0">
                    <a:pos x="95" y="69"/>
                  </a:cxn>
                  <a:cxn ang="0">
                    <a:pos x="92" y="59"/>
                  </a:cxn>
                  <a:cxn ang="0">
                    <a:pos x="102" y="70"/>
                  </a:cxn>
                  <a:cxn ang="0">
                    <a:pos x="107" y="79"/>
                  </a:cxn>
                  <a:cxn ang="0">
                    <a:pos x="112" y="81"/>
                  </a:cxn>
                  <a:cxn ang="0">
                    <a:pos x="122" y="81"/>
                  </a:cxn>
                  <a:cxn ang="0">
                    <a:pos x="129" y="56"/>
                  </a:cxn>
                  <a:cxn ang="0">
                    <a:pos x="128" y="47"/>
                  </a:cxn>
                  <a:cxn ang="0">
                    <a:pos x="115" y="45"/>
                  </a:cxn>
                  <a:cxn ang="0">
                    <a:pos x="107" y="52"/>
                  </a:cxn>
                  <a:cxn ang="0">
                    <a:pos x="99" y="56"/>
                  </a:cxn>
                  <a:cxn ang="0">
                    <a:pos x="90" y="53"/>
                  </a:cxn>
                </a:cxnLst>
                <a:rect l="0" t="0" r="r" b="b"/>
                <a:pathLst>
                  <a:path w="136" h="183">
                    <a:moveTo>
                      <a:pt x="90" y="53"/>
                    </a:moveTo>
                    <a:cubicBezTo>
                      <a:pt x="92" y="56"/>
                      <a:pt x="86" y="57"/>
                      <a:pt x="88" y="59"/>
                    </a:cubicBezTo>
                    <a:cubicBezTo>
                      <a:pt x="89" y="61"/>
                      <a:pt x="88" y="64"/>
                      <a:pt x="87" y="64"/>
                    </a:cubicBezTo>
                    <a:cubicBezTo>
                      <a:pt x="84" y="65"/>
                      <a:pt x="85" y="64"/>
                      <a:pt x="83" y="65"/>
                    </a:cubicBezTo>
                    <a:cubicBezTo>
                      <a:pt x="81" y="65"/>
                      <a:pt x="82" y="63"/>
                      <a:pt x="79" y="63"/>
                    </a:cubicBezTo>
                    <a:cubicBezTo>
                      <a:pt x="76" y="64"/>
                      <a:pt x="77" y="61"/>
                      <a:pt x="76" y="62"/>
                    </a:cubicBezTo>
                    <a:cubicBezTo>
                      <a:pt x="74" y="62"/>
                      <a:pt x="76" y="60"/>
                      <a:pt x="73" y="59"/>
                    </a:cubicBezTo>
                    <a:cubicBezTo>
                      <a:pt x="71" y="58"/>
                      <a:pt x="67" y="57"/>
                      <a:pt x="67" y="58"/>
                    </a:cubicBezTo>
                    <a:cubicBezTo>
                      <a:pt x="67" y="59"/>
                      <a:pt x="65" y="58"/>
                      <a:pt x="63" y="58"/>
                    </a:cubicBezTo>
                    <a:cubicBezTo>
                      <a:pt x="62" y="58"/>
                      <a:pt x="64" y="57"/>
                      <a:pt x="62" y="56"/>
                    </a:cubicBezTo>
                    <a:cubicBezTo>
                      <a:pt x="61" y="56"/>
                      <a:pt x="58" y="55"/>
                      <a:pt x="56" y="53"/>
                    </a:cubicBezTo>
                    <a:cubicBezTo>
                      <a:pt x="54" y="51"/>
                      <a:pt x="54" y="52"/>
                      <a:pt x="51" y="51"/>
                    </a:cubicBezTo>
                    <a:cubicBezTo>
                      <a:pt x="49" y="50"/>
                      <a:pt x="52" y="49"/>
                      <a:pt x="54" y="46"/>
                    </a:cubicBezTo>
                    <a:cubicBezTo>
                      <a:pt x="55" y="44"/>
                      <a:pt x="54" y="45"/>
                      <a:pt x="54" y="43"/>
                    </a:cubicBezTo>
                    <a:cubicBezTo>
                      <a:pt x="55" y="42"/>
                      <a:pt x="56" y="41"/>
                      <a:pt x="56" y="41"/>
                    </a:cubicBezTo>
                    <a:cubicBezTo>
                      <a:pt x="55" y="41"/>
                      <a:pt x="55" y="40"/>
                      <a:pt x="55" y="40"/>
                    </a:cubicBezTo>
                    <a:cubicBezTo>
                      <a:pt x="52" y="37"/>
                      <a:pt x="50" y="38"/>
                      <a:pt x="48" y="36"/>
                    </a:cubicBezTo>
                    <a:cubicBezTo>
                      <a:pt x="47" y="34"/>
                      <a:pt x="44" y="36"/>
                      <a:pt x="42" y="32"/>
                    </a:cubicBezTo>
                    <a:cubicBezTo>
                      <a:pt x="40" y="28"/>
                      <a:pt x="42" y="29"/>
                      <a:pt x="40" y="26"/>
                    </a:cubicBezTo>
                    <a:cubicBezTo>
                      <a:pt x="37" y="22"/>
                      <a:pt x="44" y="28"/>
                      <a:pt x="41" y="22"/>
                    </a:cubicBezTo>
                    <a:cubicBezTo>
                      <a:pt x="39" y="16"/>
                      <a:pt x="36" y="17"/>
                      <a:pt x="38" y="13"/>
                    </a:cubicBezTo>
                    <a:cubicBezTo>
                      <a:pt x="31" y="0"/>
                      <a:pt x="30" y="6"/>
                      <a:pt x="27" y="4"/>
                    </a:cubicBezTo>
                    <a:cubicBezTo>
                      <a:pt x="28" y="6"/>
                      <a:pt x="29" y="4"/>
                      <a:pt x="31" y="7"/>
                    </a:cubicBezTo>
                    <a:cubicBezTo>
                      <a:pt x="32" y="11"/>
                      <a:pt x="31" y="11"/>
                      <a:pt x="29" y="11"/>
                    </a:cubicBezTo>
                    <a:cubicBezTo>
                      <a:pt x="24" y="11"/>
                      <a:pt x="26" y="13"/>
                      <a:pt x="18" y="12"/>
                    </a:cubicBezTo>
                    <a:cubicBezTo>
                      <a:pt x="11" y="10"/>
                      <a:pt x="14" y="13"/>
                      <a:pt x="15" y="14"/>
                    </a:cubicBezTo>
                    <a:cubicBezTo>
                      <a:pt x="12" y="14"/>
                      <a:pt x="16" y="15"/>
                      <a:pt x="16" y="17"/>
                    </a:cubicBezTo>
                    <a:cubicBezTo>
                      <a:pt x="16" y="20"/>
                      <a:pt x="19" y="17"/>
                      <a:pt x="19" y="17"/>
                    </a:cubicBezTo>
                    <a:cubicBezTo>
                      <a:pt x="21" y="19"/>
                      <a:pt x="19" y="22"/>
                      <a:pt x="22" y="20"/>
                    </a:cubicBezTo>
                    <a:cubicBezTo>
                      <a:pt x="26" y="19"/>
                      <a:pt x="22" y="23"/>
                      <a:pt x="24" y="24"/>
                    </a:cubicBezTo>
                    <a:cubicBezTo>
                      <a:pt x="26" y="24"/>
                      <a:pt x="20" y="26"/>
                      <a:pt x="23" y="29"/>
                    </a:cubicBezTo>
                    <a:cubicBezTo>
                      <a:pt x="27" y="32"/>
                      <a:pt x="22" y="30"/>
                      <a:pt x="22" y="37"/>
                    </a:cubicBezTo>
                    <a:cubicBezTo>
                      <a:pt x="22" y="45"/>
                      <a:pt x="17" y="41"/>
                      <a:pt x="17" y="45"/>
                    </a:cubicBezTo>
                    <a:cubicBezTo>
                      <a:pt x="17" y="46"/>
                      <a:pt x="16" y="50"/>
                      <a:pt x="12" y="52"/>
                    </a:cubicBezTo>
                    <a:cubicBezTo>
                      <a:pt x="8" y="54"/>
                      <a:pt x="11" y="49"/>
                      <a:pt x="8" y="52"/>
                    </a:cubicBezTo>
                    <a:cubicBezTo>
                      <a:pt x="6" y="54"/>
                      <a:pt x="3" y="57"/>
                      <a:pt x="4" y="58"/>
                    </a:cubicBezTo>
                    <a:cubicBezTo>
                      <a:pt x="6" y="60"/>
                      <a:pt x="8" y="59"/>
                      <a:pt x="7" y="62"/>
                    </a:cubicBezTo>
                    <a:cubicBezTo>
                      <a:pt x="7" y="65"/>
                      <a:pt x="9" y="65"/>
                      <a:pt x="13" y="69"/>
                    </a:cubicBezTo>
                    <a:cubicBezTo>
                      <a:pt x="19" y="74"/>
                      <a:pt x="12" y="72"/>
                      <a:pt x="15" y="74"/>
                    </a:cubicBezTo>
                    <a:cubicBezTo>
                      <a:pt x="17" y="75"/>
                      <a:pt x="16" y="74"/>
                      <a:pt x="14" y="75"/>
                    </a:cubicBezTo>
                    <a:cubicBezTo>
                      <a:pt x="11" y="77"/>
                      <a:pt x="15" y="73"/>
                      <a:pt x="11" y="75"/>
                    </a:cubicBezTo>
                    <a:cubicBezTo>
                      <a:pt x="9" y="76"/>
                      <a:pt x="7" y="75"/>
                      <a:pt x="5" y="76"/>
                    </a:cubicBezTo>
                    <a:cubicBezTo>
                      <a:pt x="4" y="77"/>
                      <a:pt x="4" y="74"/>
                      <a:pt x="3" y="76"/>
                    </a:cubicBezTo>
                    <a:cubicBezTo>
                      <a:pt x="2" y="78"/>
                      <a:pt x="2" y="75"/>
                      <a:pt x="0" y="78"/>
                    </a:cubicBezTo>
                    <a:cubicBezTo>
                      <a:pt x="3" y="80"/>
                      <a:pt x="1" y="81"/>
                      <a:pt x="5" y="80"/>
                    </a:cubicBezTo>
                    <a:cubicBezTo>
                      <a:pt x="5" y="81"/>
                      <a:pt x="3" y="81"/>
                      <a:pt x="5" y="83"/>
                    </a:cubicBezTo>
                    <a:cubicBezTo>
                      <a:pt x="6" y="84"/>
                      <a:pt x="4" y="88"/>
                      <a:pt x="7" y="86"/>
                    </a:cubicBezTo>
                    <a:cubicBezTo>
                      <a:pt x="8" y="86"/>
                      <a:pt x="9" y="87"/>
                      <a:pt x="10" y="86"/>
                    </a:cubicBezTo>
                    <a:cubicBezTo>
                      <a:pt x="10" y="88"/>
                      <a:pt x="11" y="88"/>
                      <a:pt x="9" y="89"/>
                    </a:cubicBezTo>
                    <a:cubicBezTo>
                      <a:pt x="8" y="90"/>
                      <a:pt x="6" y="89"/>
                      <a:pt x="6" y="89"/>
                    </a:cubicBezTo>
                    <a:cubicBezTo>
                      <a:pt x="5" y="90"/>
                      <a:pt x="5" y="88"/>
                      <a:pt x="4" y="89"/>
                    </a:cubicBezTo>
                    <a:cubicBezTo>
                      <a:pt x="4" y="90"/>
                      <a:pt x="4" y="90"/>
                      <a:pt x="6" y="92"/>
                    </a:cubicBezTo>
                    <a:cubicBezTo>
                      <a:pt x="7" y="93"/>
                      <a:pt x="11" y="100"/>
                      <a:pt x="15" y="100"/>
                    </a:cubicBezTo>
                    <a:cubicBezTo>
                      <a:pt x="17" y="100"/>
                      <a:pt x="15" y="100"/>
                      <a:pt x="18" y="98"/>
                    </a:cubicBezTo>
                    <a:cubicBezTo>
                      <a:pt x="20" y="98"/>
                      <a:pt x="21" y="96"/>
                      <a:pt x="20" y="94"/>
                    </a:cubicBezTo>
                    <a:cubicBezTo>
                      <a:pt x="19" y="92"/>
                      <a:pt x="21" y="91"/>
                      <a:pt x="21" y="90"/>
                    </a:cubicBezTo>
                    <a:cubicBezTo>
                      <a:pt x="21" y="92"/>
                      <a:pt x="20" y="92"/>
                      <a:pt x="24" y="91"/>
                    </a:cubicBezTo>
                    <a:cubicBezTo>
                      <a:pt x="22" y="92"/>
                      <a:pt x="21" y="92"/>
                      <a:pt x="21" y="94"/>
                    </a:cubicBezTo>
                    <a:cubicBezTo>
                      <a:pt x="22" y="96"/>
                      <a:pt x="23" y="95"/>
                      <a:pt x="23" y="95"/>
                    </a:cubicBezTo>
                    <a:cubicBezTo>
                      <a:pt x="23" y="95"/>
                      <a:pt x="21" y="98"/>
                      <a:pt x="24" y="97"/>
                    </a:cubicBezTo>
                    <a:cubicBezTo>
                      <a:pt x="22" y="98"/>
                      <a:pt x="23" y="99"/>
                      <a:pt x="25" y="102"/>
                    </a:cubicBezTo>
                    <a:cubicBezTo>
                      <a:pt x="24" y="103"/>
                      <a:pt x="24" y="106"/>
                      <a:pt x="24" y="107"/>
                    </a:cubicBezTo>
                    <a:cubicBezTo>
                      <a:pt x="25" y="108"/>
                      <a:pt x="24" y="110"/>
                      <a:pt x="26" y="109"/>
                    </a:cubicBezTo>
                    <a:cubicBezTo>
                      <a:pt x="27" y="108"/>
                      <a:pt x="24" y="109"/>
                      <a:pt x="26" y="114"/>
                    </a:cubicBezTo>
                    <a:cubicBezTo>
                      <a:pt x="27" y="118"/>
                      <a:pt x="28" y="128"/>
                      <a:pt x="31" y="132"/>
                    </a:cubicBezTo>
                    <a:cubicBezTo>
                      <a:pt x="35" y="136"/>
                      <a:pt x="34" y="142"/>
                      <a:pt x="37" y="145"/>
                    </a:cubicBezTo>
                    <a:cubicBezTo>
                      <a:pt x="38" y="147"/>
                      <a:pt x="35" y="142"/>
                      <a:pt x="38" y="150"/>
                    </a:cubicBezTo>
                    <a:cubicBezTo>
                      <a:pt x="40" y="155"/>
                      <a:pt x="45" y="159"/>
                      <a:pt x="45" y="166"/>
                    </a:cubicBezTo>
                    <a:cubicBezTo>
                      <a:pt x="45" y="168"/>
                      <a:pt x="46" y="166"/>
                      <a:pt x="47" y="171"/>
                    </a:cubicBezTo>
                    <a:cubicBezTo>
                      <a:pt x="48" y="174"/>
                      <a:pt x="48" y="173"/>
                      <a:pt x="49" y="176"/>
                    </a:cubicBezTo>
                    <a:cubicBezTo>
                      <a:pt x="51" y="179"/>
                      <a:pt x="52" y="179"/>
                      <a:pt x="53" y="181"/>
                    </a:cubicBezTo>
                    <a:cubicBezTo>
                      <a:pt x="56" y="183"/>
                      <a:pt x="56" y="180"/>
                      <a:pt x="57" y="180"/>
                    </a:cubicBezTo>
                    <a:cubicBezTo>
                      <a:pt x="61" y="179"/>
                      <a:pt x="56" y="176"/>
                      <a:pt x="62" y="174"/>
                    </a:cubicBezTo>
                    <a:cubicBezTo>
                      <a:pt x="62" y="173"/>
                      <a:pt x="58" y="173"/>
                      <a:pt x="60" y="171"/>
                    </a:cubicBezTo>
                    <a:cubicBezTo>
                      <a:pt x="63" y="168"/>
                      <a:pt x="60" y="166"/>
                      <a:pt x="63" y="167"/>
                    </a:cubicBezTo>
                    <a:cubicBezTo>
                      <a:pt x="66" y="168"/>
                      <a:pt x="64" y="165"/>
                      <a:pt x="64" y="163"/>
                    </a:cubicBezTo>
                    <a:cubicBezTo>
                      <a:pt x="65" y="160"/>
                      <a:pt x="63" y="159"/>
                      <a:pt x="63" y="156"/>
                    </a:cubicBezTo>
                    <a:cubicBezTo>
                      <a:pt x="64" y="154"/>
                      <a:pt x="66" y="154"/>
                      <a:pt x="66" y="150"/>
                    </a:cubicBezTo>
                    <a:cubicBezTo>
                      <a:pt x="66" y="145"/>
                      <a:pt x="68" y="146"/>
                      <a:pt x="65" y="144"/>
                    </a:cubicBezTo>
                    <a:cubicBezTo>
                      <a:pt x="62" y="142"/>
                      <a:pt x="67" y="144"/>
                      <a:pt x="64" y="137"/>
                    </a:cubicBezTo>
                    <a:cubicBezTo>
                      <a:pt x="61" y="130"/>
                      <a:pt x="66" y="129"/>
                      <a:pt x="67" y="130"/>
                    </a:cubicBezTo>
                    <a:cubicBezTo>
                      <a:pt x="68" y="131"/>
                      <a:pt x="67" y="128"/>
                      <a:pt x="69" y="127"/>
                    </a:cubicBezTo>
                    <a:cubicBezTo>
                      <a:pt x="70" y="127"/>
                      <a:pt x="68" y="126"/>
                      <a:pt x="71" y="125"/>
                    </a:cubicBezTo>
                    <a:cubicBezTo>
                      <a:pt x="74" y="125"/>
                      <a:pt x="73" y="124"/>
                      <a:pt x="74" y="122"/>
                    </a:cubicBezTo>
                    <a:cubicBezTo>
                      <a:pt x="75" y="121"/>
                      <a:pt x="72" y="122"/>
                      <a:pt x="75" y="120"/>
                    </a:cubicBezTo>
                    <a:cubicBezTo>
                      <a:pt x="78" y="118"/>
                      <a:pt x="78" y="115"/>
                      <a:pt x="80" y="114"/>
                    </a:cubicBezTo>
                    <a:cubicBezTo>
                      <a:pt x="85" y="110"/>
                      <a:pt x="80" y="107"/>
                      <a:pt x="86" y="104"/>
                    </a:cubicBezTo>
                    <a:cubicBezTo>
                      <a:pt x="84" y="104"/>
                      <a:pt x="86" y="102"/>
                      <a:pt x="87" y="104"/>
                    </a:cubicBezTo>
                    <a:cubicBezTo>
                      <a:pt x="91" y="103"/>
                      <a:pt x="90" y="99"/>
                      <a:pt x="91" y="98"/>
                    </a:cubicBezTo>
                    <a:cubicBezTo>
                      <a:pt x="92" y="96"/>
                      <a:pt x="89" y="94"/>
                      <a:pt x="91" y="93"/>
                    </a:cubicBezTo>
                    <a:cubicBezTo>
                      <a:pt x="93" y="92"/>
                      <a:pt x="94" y="92"/>
                      <a:pt x="94" y="90"/>
                    </a:cubicBezTo>
                    <a:cubicBezTo>
                      <a:pt x="95" y="92"/>
                      <a:pt x="94" y="88"/>
                      <a:pt x="95" y="89"/>
                    </a:cubicBezTo>
                    <a:cubicBezTo>
                      <a:pt x="96" y="90"/>
                      <a:pt x="95" y="92"/>
                      <a:pt x="96" y="92"/>
                    </a:cubicBezTo>
                    <a:cubicBezTo>
                      <a:pt x="97" y="92"/>
                      <a:pt x="97" y="90"/>
                      <a:pt x="98" y="90"/>
                    </a:cubicBezTo>
                    <a:cubicBezTo>
                      <a:pt x="99" y="90"/>
                      <a:pt x="98" y="92"/>
                      <a:pt x="99" y="91"/>
                    </a:cubicBezTo>
                    <a:cubicBezTo>
                      <a:pt x="99" y="83"/>
                      <a:pt x="95" y="85"/>
                      <a:pt x="97" y="82"/>
                    </a:cubicBezTo>
                    <a:cubicBezTo>
                      <a:pt x="98" y="81"/>
                      <a:pt x="96" y="82"/>
                      <a:pt x="97" y="79"/>
                    </a:cubicBezTo>
                    <a:cubicBezTo>
                      <a:pt x="97" y="76"/>
                      <a:pt x="92" y="76"/>
                      <a:pt x="92" y="72"/>
                    </a:cubicBezTo>
                    <a:cubicBezTo>
                      <a:pt x="93" y="69"/>
                      <a:pt x="94" y="70"/>
                      <a:pt x="95" y="69"/>
                    </a:cubicBezTo>
                    <a:cubicBezTo>
                      <a:pt x="95" y="67"/>
                      <a:pt x="88" y="65"/>
                      <a:pt x="88" y="64"/>
                    </a:cubicBezTo>
                    <a:cubicBezTo>
                      <a:pt x="88" y="64"/>
                      <a:pt x="91" y="64"/>
                      <a:pt x="91" y="62"/>
                    </a:cubicBezTo>
                    <a:cubicBezTo>
                      <a:pt x="92" y="60"/>
                      <a:pt x="92" y="57"/>
                      <a:pt x="92" y="59"/>
                    </a:cubicBezTo>
                    <a:cubicBezTo>
                      <a:pt x="95" y="67"/>
                      <a:pt x="94" y="59"/>
                      <a:pt x="95" y="61"/>
                    </a:cubicBezTo>
                    <a:cubicBezTo>
                      <a:pt x="96" y="63"/>
                      <a:pt x="95" y="65"/>
                      <a:pt x="96" y="63"/>
                    </a:cubicBezTo>
                    <a:cubicBezTo>
                      <a:pt x="98" y="61"/>
                      <a:pt x="98" y="68"/>
                      <a:pt x="102" y="70"/>
                    </a:cubicBezTo>
                    <a:cubicBezTo>
                      <a:pt x="106" y="72"/>
                      <a:pt x="112" y="69"/>
                      <a:pt x="114" y="71"/>
                    </a:cubicBezTo>
                    <a:cubicBezTo>
                      <a:pt x="114" y="72"/>
                      <a:pt x="112" y="73"/>
                      <a:pt x="112" y="75"/>
                    </a:cubicBezTo>
                    <a:cubicBezTo>
                      <a:pt x="113" y="77"/>
                      <a:pt x="107" y="74"/>
                      <a:pt x="107" y="79"/>
                    </a:cubicBezTo>
                    <a:cubicBezTo>
                      <a:pt x="107" y="81"/>
                      <a:pt x="108" y="80"/>
                      <a:pt x="109" y="81"/>
                    </a:cubicBezTo>
                    <a:cubicBezTo>
                      <a:pt x="110" y="83"/>
                      <a:pt x="109" y="80"/>
                      <a:pt x="110" y="81"/>
                    </a:cubicBezTo>
                    <a:cubicBezTo>
                      <a:pt x="111" y="81"/>
                      <a:pt x="111" y="79"/>
                      <a:pt x="112" y="81"/>
                    </a:cubicBezTo>
                    <a:cubicBezTo>
                      <a:pt x="114" y="83"/>
                      <a:pt x="115" y="91"/>
                      <a:pt x="117" y="92"/>
                    </a:cubicBezTo>
                    <a:cubicBezTo>
                      <a:pt x="119" y="92"/>
                      <a:pt x="119" y="90"/>
                      <a:pt x="119" y="85"/>
                    </a:cubicBezTo>
                    <a:cubicBezTo>
                      <a:pt x="119" y="80"/>
                      <a:pt x="123" y="87"/>
                      <a:pt x="122" y="81"/>
                    </a:cubicBezTo>
                    <a:cubicBezTo>
                      <a:pt x="121" y="77"/>
                      <a:pt x="124" y="75"/>
                      <a:pt x="121" y="70"/>
                    </a:cubicBezTo>
                    <a:cubicBezTo>
                      <a:pt x="119" y="68"/>
                      <a:pt x="122" y="68"/>
                      <a:pt x="122" y="65"/>
                    </a:cubicBezTo>
                    <a:cubicBezTo>
                      <a:pt x="121" y="63"/>
                      <a:pt x="125" y="61"/>
                      <a:pt x="129" y="56"/>
                    </a:cubicBezTo>
                    <a:cubicBezTo>
                      <a:pt x="130" y="53"/>
                      <a:pt x="135" y="56"/>
                      <a:pt x="132" y="53"/>
                    </a:cubicBezTo>
                    <a:cubicBezTo>
                      <a:pt x="129" y="50"/>
                      <a:pt x="136" y="52"/>
                      <a:pt x="130" y="47"/>
                    </a:cubicBezTo>
                    <a:cubicBezTo>
                      <a:pt x="129" y="48"/>
                      <a:pt x="129" y="48"/>
                      <a:pt x="128" y="47"/>
                    </a:cubicBezTo>
                    <a:cubicBezTo>
                      <a:pt x="126" y="47"/>
                      <a:pt x="124" y="49"/>
                      <a:pt x="126" y="46"/>
                    </a:cubicBezTo>
                    <a:cubicBezTo>
                      <a:pt x="122" y="46"/>
                      <a:pt x="128" y="42"/>
                      <a:pt x="122" y="44"/>
                    </a:cubicBezTo>
                    <a:cubicBezTo>
                      <a:pt x="117" y="46"/>
                      <a:pt x="117" y="43"/>
                      <a:pt x="115" y="45"/>
                    </a:cubicBezTo>
                    <a:cubicBezTo>
                      <a:pt x="113" y="46"/>
                      <a:pt x="115" y="46"/>
                      <a:pt x="110" y="48"/>
                    </a:cubicBezTo>
                    <a:cubicBezTo>
                      <a:pt x="108" y="49"/>
                      <a:pt x="106" y="51"/>
                      <a:pt x="105" y="51"/>
                    </a:cubicBezTo>
                    <a:cubicBezTo>
                      <a:pt x="105" y="52"/>
                      <a:pt x="106" y="52"/>
                      <a:pt x="107" y="52"/>
                    </a:cubicBezTo>
                    <a:cubicBezTo>
                      <a:pt x="109" y="52"/>
                      <a:pt x="108" y="55"/>
                      <a:pt x="109" y="56"/>
                    </a:cubicBezTo>
                    <a:cubicBezTo>
                      <a:pt x="109" y="57"/>
                      <a:pt x="104" y="56"/>
                      <a:pt x="103" y="57"/>
                    </a:cubicBezTo>
                    <a:cubicBezTo>
                      <a:pt x="101" y="58"/>
                      <a:pt x="100" y="57"/>
                      <a:pt x="99" y="56"/>
                    </a:cubicBezTo>
                    <a:cubicBezTo>
                      <a:pt x="98" y="55"/>
                      <a:pt x="95" y="56"/>
                      <a:pt x="93" y="54"/>
                    </a:cubicBezTo>
                    <a:cubicBezTo>
                      <a:pt x="93" y="49"/>
                      <a:pt x="93" y="50"/>
                      <a:pt x="92" y="50"/>
                    </a:cubicBezTo>
                    <a:cubicBezTo>
                      <a:pt x="90" y="50"/>
                      <a:pt x="90" y="50"/>
                      <a:pt x="90"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0" name="Mongolia"/>
              <p:cNvSpPr>
                <a:spLocks/>
              </p:cNvSpPr>
              <p:nvPr/>
            </p:nvSpPr>
            <p:spPr bwMode="auto">
              <a:xfrm>
                <a:off x="3560" y="1408"/>
                <a:ext cx="316" cy="134"/>
              </a:xfrm>
              <a:custGeom>
                <a:avLst/>
                <a:gdLst/>
                <a:ahLst/>
                <a:cxnLst>
                  <a:cxn ang="0">
                    <a:pos x="0" y="18"/>
                  </a:cxn>
                  <a:cxn ang="0">
                    <a:pos x="2" y="15"/>
                  </a:cxn>
                  <a:cxn ang="0">
                    <a:pos x="5" y="13"/>
                  </a:cxn>
                  <a:cxn ang="0">
                    <a:pos x="6" y="11"/>
                  </a:cxn>
                  <a:cxn ang="0">
                    <a:pos x="10" y="10"/>
                  </a:cxn>
                  <a:cxn ang="0">
                    <a:pos x="13" y="9"/>
                  </a:cxn>
                  <a:cxn ang="0">
                    <a:pos x="17" y="8"/>
                  </a:cxn>
                  <a:cxn ang="0">
                    <a:pos x="22" y="10"/>
                  </a:cxn>
                  <a:cxn ang="0">
                    <a:pos x="25" y="12"/>
                  </a:cxn>
                  <a:cxn ang="0">
                    <a:pos x="31" y="13"/>
                  </a:cxn>
                  <a:cxn ang="0">
                    <a:pos x="36" y="13"/>
                  </a:cxn>
                  <a:cxn ang="0">
                    <a:pos x="37" y="9"/>
                  </a:cxn>
                  <a:cxn ang="0">
                    <a:pos x="35" y="5"/>
                  </a:cxn>
                  <a:cxn ang="0">
                    <a:pos x="35" y="0"/>
                  </a:cxn>
                  <a:cxn ang="0">
                    <a:pos x="44" y="3"/>
                  </a:cxn>
                  <a:cxn ang="0">
                    <a:pos x="57" y="12"/>
                  </a:cxn>
                  <a:cxn ang="0">
                    <a:pos x="67" y="12"/>
                  </a:cxn>
                  <a:cxn ang="0">
                    <a:pos x="78" y="15"/>
                  </a:cxn>
                  <a:cxn ang="0">
                    <a:pos x="93" y="13"/>
                  </a:cxn>
                  <a:cxn ang="0">
                    <a:pos x="107" y="12"/>
                  </a:cxn>
                  <a:cxn ang="0">
                    <a:pos x="103" y="19"/>
                  </a:cxn>
                  <a:cxn ang="0">
                    <a:pos x="107" y="22"/>
                  </a:cxn>
                  <a:cxn ang="0">
                    <a:pos x="119" y="20"/>
                  </a:cxn>
                  <a:cxn ang="0">
                    <a:pos x="131" y="23"/>
                  </a:cxn>
                  <a:cxn ang="0">
                    <a:pos x="130" y="28"/>
                  </a:cxn>
                  <a:cxn ang="0">
                    <a:pos x="127" y="29"/>
                  </a:cxn>
                  <a:cxn ang="0">
                    <a:pos x="122" y="32"/>
                  </a:cxn>
                  <a:cxn ang="0">
                    <a:pos x="117" y="36"/>
                  </a:cxn>
                  <a:cxn ang="0">
                    <a:pos x="111" y="38"/>
                  </a:cxn>
                  <a:cxn ang="0">
                    <a:pos x="114" y="41"/>
                  </a:cxn>
                  <a:cxn ang="0">
                    <a:pos x="112" y="48"/>
                  </a:cxn>
                  <a:cxn ang="0">
                    <a:pos x="106" y="51"/>
                  </a:cxn>
                  <a:cxn ang="0">
                    <a:pos x="84" y="54"/>
                  </a:cxn>
                  <a:cxn ang="0">
                    <a:pos x="72" y="49"/>
                  </a:cxn>
                  <a:cxn ang="0">
                    <a:pos x="65" y="49"/>
                  </a:cxn>
                  <a:cxn ang="0">
                    <a:pos x="56" y="49"/>
                  </a:cxn>
                  <a:cxn ang="0">
                    <a:pos x="50" y="50"/>
                  </a:cxn>
                  <a:cxn ang="0">
                    <a:pos x="48" y="45"/>
                  </a:cxn>
                  <a:cxn ang="0">
                    <a:pos x="46" y="42"/>
                  </a:cxn>
                  <a:cxn ang="0">
                    <a:pos x="44" y="41"/>
                  </a:cxn>
                  <a:cxn ang="0">
                    <a:pos x="35" y="38"/>
                  </a:cxn>
                  <a:cxn ang="0">
                    <a:pos x="23" y="38"/>
                  </a:cxn>
                  <a:cxn ang="0">
                    <a:pos x="21" y="35"/>
                  </a:cxn>
                  <a:cxn ang="0">
                    <a:pos x="20" y="31"/>
                  </a:cxn>
                  <a:cxn ang="0">
                    <a:pos x="15" y="24"/>
                  </a:cxn>
                  <a:cxn ang="0">
                    <a:pos x="13" y="22"/>
                  </a:cxn>
                  <a:cxn ang="0">
                    <a:pos x="7" y="22"/>
                  </a:cxn>
                  <a:cxn ang="0">
                    <a:pos x="0" y="18"/>
                  </a:cxn>
                  <a:cxn ang="0">
                    <a:pos x="0" y="18"/>
                  </a:cxn>
                </a:cxnLst>
                <a:rect l="0" t="0" r="r" b="b"/>
                <a:pathLst>
                  <a:path w="134" h="57">
                    <a:moveTo>
                      <a:pt x="0" y="18"/>
                    </a:moveTo>
                    <a:cubicBezTo>
                      <a:pt x="1" y="17"/>
                      <a:pt x="0" y="15"/>
                      <a:pt x="2" y="15"/>
                    </a:cubicBezTo>
                    <a:cubicBezTo>
                      <a:pt x="4" y="15"/>
                      <a:pt x="4" y="12"/>
                      <a:pt x="5" y="13"/>
                    </a:cubicBezTo>
                    <a:cubicBezTo>
                      <a:pt x="6" y="14"/>
                      <a:pt x="5" y="11"/>
                      <a:pt x="6" y="11"/>
                    </a:cubicBezTo>
                    <a:cubicBezTo>
                      <a:pt x="8" y="12"/>
                      <a:pt x="9" y="10"/>
                      <a:pt x="10" y="10"/>
                    </a:cubicBezTo>
                    <a:cubicBezTo>
                      <a:pt x="11" y="11"/>
                      <a:pt x="12" y="8"/>
                      <a:pt x="13" y="9"/>
                    </a:cubicBezTo>
                    <a:cubicBezTo>
                      <a:pt x="14" y="10"/>
                      <a:pt x="16" y="7"/>
                      <a:pt x="17" y="8"/>
                    </a:cubicBezTo>
                    <a:cubicBezTo>
                      <a:pt x="19" y="10"/>
                      <a:pt x="20" y="7"/>
                      <a:pt x="22" y="10"/>
                    </a:cubicBezTo>
                    <a:cubicBezTo>
                      <a:pt x="24" y="14"/>
                      <a:pt x="24" y="11"/>
                      <a:pt x="25" y="12"/>
                    </a:cubicBezTo>
                    <a:cubicBezTo>
                      <a:pt x="27" y="13"/>
                      <a:pt x="27" y="12"/>
                      <a:pt x="31" y="13"/>
                    </a:cubicBezTo>
                    <a:cubicBezTo>
                      <a:pt x="35" y="14"/>
                      <a:pt x="36" y="12"/>
                      <a:pt x="36" y="13"/>
                    </a:cubicBezTo>
                    <a:cubicBezTo>
                      <a:pt x="37" y="13"/>
                      <a:pt x="40" y="11"/>
                      <a:pt x="37" y="9"/>
                    </a:cubicBezTo>
                    <a:cubicBezTo>
                      <a:pt x="32" y="6"/>
                      <a:pt x="35" y="8"/>
                      <a:pt x="35" y="5"/>
                    </a:cubicBezTo>
                    <a:cubicBezTo>
                      <a:pt x="36" y="3"/>
                      <a:pt x="34" y="2"/>
                      <a:pt x="35" y="0"/>
                    </a:cubicBezTo>
                    <a:cubicBezTo>
                      <a:pt x="37" y="0"/>
                      <a:pt x="37" y="1"/>
                      <a:pt x="44" y="3"/>
                    </a:cubicBezTo>
                    <a:cubicBezTo>
                      <a:pt x="50" y="4"/>
                      <a:pt x="48" y="13"/>
                      <a:pt x="57" y="12"/>
                    </a:cubicBezTo>
                    <a:cubicBezTo>
                      <a:pt x="67" y="10"/>
                      <a:pt x="63" y="12"/>
                      <a:pt x="67" y="12"/>
                    </a:cubicBezTo>
                    <a:cubicBezTo>
                      <a:pt x="74" y="11"/>
                      <a:pt x="69" y="16"/>
                      <a:pt x="78" y="15"/>
                    </a:cubicBezTo>
                    <a:cubicBezTo>
                      <a:pt x="84" y="13"/>
                      <a:pt x="87" y="15"/>
                      <a:pt x="93" y="13"/>
                    </a:cubicBezTo>
                    <a:cubicBezTo>
                      <a:pt x="98" y="11"/>
                      <a:pt x="100" y="11"/>
                      <a:pt x="107" y="12"/>
                    </a:cubicBezTo>
                    <a:cubicBezTo>
                      <a:pt x="99" y="17"/>
                      <a:pt x="108" y="17"/>
                      <a:pt x="103" y="19"/>
                    </a:cubicBezTo>
                    <a:cubicBezTo>
                      <a:pt x="101" y="21"/>
                      <a:pt x="100" y="24"/>
                      <a:pt x="107" y="22"/>
                    </a:cubicBezTo>
                    <a:cubicBezTo>
                      <a:pt x="118" y="20"/>
                      <a:pt x="114" y="25"/>
                      <a:pt x="119" y="20"/>
                    </a:cubicBezTo>
                    <a:cubicBezTo>
                      <a:pt x="123" y="17"/>
                      <a:pt x="124" y="19"/>
                      <a:pt x="131" y="23"/>
                    </a:cubicBezTo>
                    <a:cubicBezTo>
                      <a:pt x="134" y="25"/>
                      <a:pt x="133" y="29"/>
                      <a:pt x="130" y="28"/>
                    </a:cubicBezTo>
                    <a:cubicBezTo>
                      <a:pt x="127" y="28"/>
                      <a:pt x="130" y="29"/>
                      <a:pt x="127" y="29"/>
                    </a:cubicBezTo>
                    <a:cubicBezTo>
                      <a:pt x="123" y="29"/>
                      <a:pt x="125" y="29"/>
                      <a:pt x="122" y="32"/>
                    </a:cubicBezTo>
                    <a:cubicBezTo>
                      <a:pt x="119" y="36"/>
                      <a:pt x="118" y="32"/>
                      <a:pt x="117" y="36"/>
                    </a:cubicBezTo>
                    <a:cubicBezTo>
                      <a:pt x="115" y="41"/>
                      <a:pt x="112" y="35"/>
                      <a:pt x="111" y="38"/>
                    </a:cubicBezTo>
                    <a:cubicBezTo>
                      <a:pt x="110" y="40"/>
                      <a:pt x="111" y="40"/>
                      <a:pt x="114" y="41"/>
                    </a:cubicBezTo>
                    <a:cubicBezTo>
                      <a:pt x="117" y="42"/>
                      <a:pt x="115" y="48"/>
                      <a:pt x="112" y="48"/>
                    </a:cubicBezTo>
                    <a:cubicBezTo>
                      <a:pt x="110" y="48"/>
                      <a:pt x="111" y="52"/>
                      <a:pt x="106" y="51"/>
                    </a:cubicBezTo>
                    <a:cubicBezTo>
                      <a:pt x="93" y="50"/>
                      <a:pt x="96" y="57"/>
                      <a:pt x="84" y="54"/>
                    </a:cubicBezTo>
                    <a:cubicBezTo>
                      <a:pt x="71" y="51"/>
                      <a:pt x="78" y="49"/>
                      <a:pt x="72" y="49"/>
                    </a:cubicBezTo>
                    <a:cubicBezTo>
                      <a:pt x="69" y="49"/>
                      <a:pt x="68" y="47"/>
                      <a:pt x="65" y="49"/>
                    </a:cubicBezTo>
                    <a:cubicBezTo>
                      <a:pt x="62" y="50"/>
                      <a:pt x="59" y="48"/>
                      <a:pt x="56" y="49"/>
                    </a:cubicBezTo>
                    <a:cubicBezTo>
                      <a:pt x="54" y="49"/>
                      <a:pt x="53" y="47"/>
                      <a:pt x="50" y="50"/>
                    </a:cubicBezTo>
                    <a:cubicBezTo>
                      <a:pt x="48" y="53"/>
                      <a:pt x="50" y="47"/>
                      <a:pt x="48" y="45"/>
                    </a:cubicBezTo>
                    <a:cubicBezTo>
                      <a:pt x="46" y="44"/>
                      <a:pt x="47" y="42"/>
                      <a:pt x="46" y="42"/>
                    </a:cubicBezTo>
                    <a:cubicBezTo>
                      <a:pt x="44" y="42"/>
                      <a:pt x="45" y="39"/>
                      <a:pt x="44" y="41"/>
                    </a:cubicBezTo>
                    <a:cubicBezTo>
                      <a:pt x="43" y="43"/>
                      <a:pt x="35" y="39"/>
                      <a:pt x="35" y="38"/>
                    </a:cubicBezTo>
                    <a:cubicBezTo>
                      <a:pt x="31" y="36"/>
                      <a:pt x="29" y="38"/>
                      <a:pt x="23" y="38"/>
                    </a:cubicBezTo>
                    <a:cubicBezTo>
                      <a:pt x="17" y="39"/>
                      <a:pt x="23" y="38"/>
                      <a:pt x="21" y="35"/>
                    </a:cubicBezTo>
                    <a:cubicBezTo>
                      <a:pt x="19" y="33"/>
                      <a:pt x="23" y="33"/>
                      <a:pt x="20" y="31"/>
                    </a:cubicBezTo>
                    <a:cubicBezTo>
                      <a:pt x="16" y="29"/>
                      <a:pt x="18" y="25"/>
                      <a:pt x="15" y="24"/>
                    </a:cubicBezTo>
                    <a:cubicBezTo>
                      <a:pt x="12" y="23"/>
                      <a:pt x="13" y="23"/>
                      <a:pt x="13" y="22"/>
                    </a:cubicBezTo>
                    <a:cubicBezTo>
                      <a:pt x="10" y="20"/>
                      <a:pt x="10" y="25"/>
                      <a:pt x="7" y="22"/>
                    </a:cubicBezTo>
                    <a:cubicBezTo>
                      <a:pt x="4" y="19"/>
                      <a:pt x="3" y="21"/>
                      <a:pt x="0" y="18"/>
                    </a:cubicBezTo>
                    <a:cubicBezTo>
                      <a:pt x="0" y="18"/>
                      <a:pt x="0" y="18"/>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1" name="USSR Russia"/>
              <p:cNvSpPr>
                <a:spLocks/>
              </p:cNvSpPr>
              <p:nvPr/>
            </p:nvSpPr>
            <p:spPr bwMode="auto">
              <a:xfrm>
                <a:off x="2941" y="1188"/>
                <a:ext cx="1358" cy="359"/>
              </a:xfrm>
              <a:custGeom>
                <a:avLst/>
                <a:gdLst/>
                <a:ahLst/>
                <a:cxnLst>
                  <a:cxn ang="0">
                    <a:pos x="444" y="86"/>
                  </a:cxn>
                  <a:cxn ang="0">
                    <a:pos x="470" y="60"/>
                  </a:cxn>
                  <a:cxn ang="0">
                    <a:pos x="501" y="51"/>
                  </a:cxn>
                  <a:cxn ang="0">
                    <a:pos x="504" y="75"/>
                  </a:cxn>
                  <a:cxn ang="0">
                    <a:pos x="531" y="76"/>
                  </a:cxn>
                  <a:cxn ang="0">
                    <a:pos x="522" y="56"/>
                  </a:cxn>
                  <a:cxn ang="0">
                    <a:pos x="535" y="40"/>
                  </a:cxn>
                  <a:cxn ang="0">
                    <a:pos x="571" y="38"/>
                  </a:cxn>
                  <a:cxn ang="0">
                    <a:pos x="559" y="31"/>
                  </a:cxn>
                  <a:cxn ang="0">
                    <a:pos x="477" y="23"/>
                  </a:cxn>
                  <a:cxn ang="0">
                    <a:pos x="415" y="16"/>
                  </a:cxn>
                  <a:cxn ang="0">
                    <a:pos x="371" y="13"/>
                  </a:cxn>
                  <a:cxn ang="0">
                    <a:pos x="345" y="19"/>
                  </a:cxn>
                  <a:cxn ang="0">
                    <a:pos x="306" y="7"/>
                  </a:cxn>
                  <a:cxn ang="0">
                    <a:pos x="287" y="9"/>
                  </a:cxn>
                  <a:cxn ang="0">
                    <a:pos x="254" y="11"/>
                  </a:cxn>
                  <a:cxn ang="0">
                    <a:pos x="253" y="7"/>
                  </a:cxn>
                  <a:cxn ang="0">
                    <a:pos x="232" y="3"/>
                  </a:cxn>
                  <a:cxn ang="0">
                    <a:pos x="211" y="4"/>
                  </a:cxn>
                  <a:cxn ang="0">
                    <a:pos x="195" y="4"/>
                  </a:cxn>
                  <a:cxn ang="0">
                    <a:pos x="179" y="9"/>
                  </a:cxn>
                  <a:cxn ang="0">
                    <a:pos x="184" y="21"/>
                  </a:cxn>
                  <a:cxn ang="0">
                    <a:pos x="156" y="14"/>
                  </a:cxn>
                  <a:cxn ang="0">
                    <a:pos x="152" y="17"/>
                  </a:cxn>
                  <a:cxn ang="0">
                    <a:pos x="153" y="24"/>
                  </a:cxn>
                  <a:cxn ang="0">
                    <a:pos x="156" y="28"/>
                  </a:cxn>
                  <a:cxn ang="0">
                    <a:pos x="152" y="31"/>
                  </a:cxn>
                  <a:cxn ang="0">
                    <a:pos x="128" y="11"/>
                  </a:cxn>
                  <a:cxn ang="0">
                    <a:pos x="138" y="25"/>
                  </a:cxn>
                  <a:cxn ang="0">
                    <a:pos x="108" y="25"/>
                  </a:cxn>
                  <a:cxn ang="0">
                    <a:pos x="93" y="26"/>
                  </a:cxn>
                  <a:cxn ang="0">
                    <a:pos x="83" y="27"/>
                  </a:cxn>
                  <a:cxn ang="0">
                    <a:pos x="65" y="33"/>
                  </a:cxn>
                  <a:cxn ang="0">
                    <a:pos x="54" y="29"/>
                  </a:cxn>
                  <a:cxn ang="0">
                    <a:pos x="44" y="36"/>
                  </a:cxn>
                  <a:cxn ang="0">
                    <a:pos x="33" y="41"/>
                  </a:cxn>
                  <a:cxn ang="0">
                    <a:pos x="26" y="40"/>
                  </a:cxn>
                  <a:cxn ang="0">
                    <a:pos x="13" y="32"/>
                  </a:cxn>
                  <a:cxn ang="0">
                    <a:pos x="45" y="33"/>
                  </a:cxn>
                  <a:cxn ang="0">
                    <a:pos x="13" y="25"/>
                  </a:cxn>
                  <a:cxn ang="0">
                    <a:pos x="0" y="28"/>
                  </a:cxn>
                  <a:cxn ang="0">
                    <a:pos x="13" y="51"/>
                  </a:cxn>
                  <a:cxn ang="0">
                    <a:pos x="15" y="61"/>
                  </a:cxn>
                  <a:cxn ang="0">
                    <a:pos x="8" y="71"/>
                  </a:cxn>
                  <a:cxn ang="0">
                    <a:pos x="25" y="82"/>
                  </a:cxn>
                  <a:cxn ang="0">
                    <a:pos x="28" y="92"/>
                  </a:cxn>
                  <a:cxn ang="0">
                    <a:pos x="57" y="105"/>
                  </a:cxn>
                  <a:cxn ang="0">
                    <a:pos x="61" y="126"/>
                  </a:cxn>
                  <a:cxn ang="0">
                    <a:pos x="102" y="149"/>
                  </a:cxn>
                  <a:cxn ang="0">
                    <a:pos x="107" y="124"/>
                  </a:cxn>
                  <a:cxn ang="0">
                    <a:pos x="98" y="103"/>
                  </a:cxn>
                  <a:cxn ang="0">
                    <a:pos x="119" y="99"/>
                  </a:cxn>
                  <a:cxn ang="0">
                    <a:pos x="151" y="99"/>
                  </a:cxn>
                  <a:cxn ang="0">
                    <a:pos x="168" y="84"/>
                  </a:cxn>
                  <a:cxn ang="0">
                    <a:pos x="193" y="88"/>
                  </a:cxn>
                  <a:cxn ang="0">
                    <a:pos x="240" y="106"/>
                  </a:cxn>
                  <a:cxn ang="0">
                    <a:pos x="262" y="111"/>
                  </a:cxn>
                  <a:cxn ang="0">
                    <a:pos x="284" y="103"/>
                  </a:cxn>
                  <a:cxn ang="0">
                    <a:pos x="306" y="96"/>
                  </a:cxn>
                  <a:cxn ang="0">
                    <a:pos x="384" y="99"/>
                  </a:cxn>
                  <a:cxn ang="0">
                    <a:pos x="456" y="117"/>
                  </a:cxn>
                </a:cxnLst>
                <a:rect l="0" t="0" r="r" b="b"/>
                <a:pathLst>
                  <a:path w="575" h="152">
                    <a:moveTo>
                      <a:pt x="459" y="144"/>
                    </a:moveTo>
                    <a:cubicBezTo>
                      <a:pt x="460" y="144"/>
                      <a:pt x="462" y="139"/>
                      <a:pt x="463" y="142"/>
                    </a:cubicBezTo>
                    <a:cubicBezTo>
                      <a:pt x="465" y="147"/>
                      <a:pt x="474" y="133"/>
                      <a:pt x="473" y="124"/>
                    </a:cubicBezTo>
                    <a:cubicBezTo>
                      <a:pt x="472" y="119"/>
                      <a:pt x="476" y="107"/>
                      <a:pt x="470" y="105"/>
                    </a:cubicBezTo>
                    <a:cubicBezTo>
                      <a:pt x="460" y="101"/>
                      <a:pt x="471" y="98"/>
                      <a:pt x="465" y="95"/>
                    </a:cubicBezTo>
                    <a:cubicBezTo>
                      <a:pt x="459" y="91"/>
                      <a:pt x="458" y="88"/>
                      <a:pt x="451" y="85"/>
                    </a:cubicBezTo>
                    <a:cubicBezTo>
                      <a:pt x="444" y="82"/>
                      <a:pt x="448" y="88"/>
                      <a:pt x="444" y="86"/>
                    </a:cubicBezTo>
                    <a:cubicBezTo>
                      <a:pt x="440" y="84"/>
                      <a:pt x="442" y="88"/>
                      <a:pt x="439" y="85"/>
                    </a:cubicBezTo>
                    <a:cubicBezTo>
                      <a:pt x="436" y="82"/>
                      <a:pt x="445" y="81"/>
                      <a:pt x="439" y="80"/>
                    </a:cubicBezTo>
                    <a:cubicBezTo>
                      <a:pt x="432" y="79"/>
                      <a:pt x="443" y="84"/>
                      <a:pt x="433" y="82"/>
                    </a:cubicBezTo>
                    <a:cubicBezTo>
                      <a:pt x="428" y="82"/>
                      <a:pt x="431" y="76"/>
                      <a:pt x="434" y="71"/>
                    </a:cubicBezTo>
                    <a:cubicBezTo>
                      <a:pt x="439" y="63"/>
                      <a:pt x="433" y="64"/>
                      <a:pt x="440" y="61"/>
                    </a:cubicBezTo>
                    <a:cubicBezTo>
                      <a:pt x="451" y="57"/>
                      <a:pt x="449" y="63"/>
                      <a:pt x="459" y="61"/>
                    </a:cubicBezTo>
                    <a:cubicBezTo>
                      <a:pt x="470" y="59"/>
                      <a:pt x="466" y="61"/>
                      <a:pt x="470" y="60"/>
                    </a:cubicBezTo>
                    <a:cubicBezTo>
                      <a:pt x="479" y="59"/>
                      <a:pt x="467" y="66"/>
                      <a:pt x="476" y="64"/>
                    </a:cubicBezTo>
                    <a:cubicBezTo>
                      <a:pt x="481" y="63"/>
                      <a:pt x="486" y="63"/>
                      <a:pt x="482" y="60"/>
                    </a:cubicBezTo>
                    <a:cubicBezTo>
                      <a:pt x="477" y="57"/>
                      <a:pt x="483" y="59"/>
                      <a:pt x="482" y="54"/>
                    </a:cubicBezTo>
                    <a:cubicBezTo>
                      <a:pt x="482" y="49"/>
                      <a:pt x="483" y="53"/>
                      <a:pt x="485" y="51"/>
                    </a:cubicBezTo>
                    <a:cubicBezTo>
                      <a:pt x="487" y="49"/>
                      <a:pt x="488" y="51"/>
                      <a:pt x="490" y="49"/>
                    </a:cubicBezTo>
                    <a:cubicBezTo>
                      <a:pt x="493" y="46"/>
                      <a:pt x="490" y="49"/>
                      <a:pt x="496" y="52"/>
                    </a:cubicBezTo>
                    <a:cubicBezTo>
                      <a:pt x="502" y="56"/>
                      <a:pt x="499" y="52"/>
                      <a:pt x="501" y="51"/>
                    </a:cubicBezTo>
                    <a:cubicBezTo>
                      <a:pt x="504" y="50"/>
                      <a:pt x="498" y="48"/>
                      <a:pt x="503" y="47"/>
                    </a:cubicBezTo>
                    <a:cubicBezTo>
                      <a:pt x="508" y="46"/>
                      <a:pt x="507" y="47"/>
                      <a:pt x="505" y="48"/>
                    </a:cubicBezTo>
                    <a:cubicBezTo>
                      <a:pt x="502" y="49"/>
                      <a:pt x="507" y="52"/>
                      <a:pt x="508" y="53"/>
                    </a:cubicBezTo>
                    <a:cubicBezTo>
                      <a:pt x="510" y="54"/>
                      <a:pt x="505" y="56"/>
                      <a:pt x="507" y="59"/>
                    </a:cubicBezTo>
                    <a:cubicBezTo>
                      <a:pt x="508" y="61"/>
                      <a:pt x="503" y="66"/>
                      <a:pt x="504" y="67"/>
                    </a:cubicBezTo>
                    <a:cubicBezTo>
                      <a:pt x="505" y="69"/>
                      <a:pt x="501" y="68"/>
                      <a:pt x="503" y="70"/>
                    </a:cubicBezTo>
                    <a:cubicBezTo>
                      <a:pt x="506" y="74"/>
                      <a:pt x="502" y="72"/>
                      <a:pt x="504" y="75"/>
                    </a:cubicBezTo>
                    <a:cubicBezTo>
                      <a:pt x="510" y="83"/>
                      <a:pt x="513" y="81"/>
                      <a:pt x="518" y="86"/>
                    </a:cubicBezTo>
                    <a:cubicBezTo>
                      <a:pt x="523" y="90"/>
                      <a:pt x="530" y="93"/>
                      <a:pt x="534" y="97"/>
                    </a:cubicBezTo>
                    <a:cubicBezTo>
                      <a:pt x="537" y="101"/>
                      <a:pt x="537" y="97"/>
                      <a:pt x="537" y="94"/>
                    </a:cubicBezTo>
                    <a:cubicBezTo>
                      <a:pt x="536" y="90"/>
                      <a:pt x="534" y="89"/>
                      <a:pt x="536" y="88"/>
                    </a:cubicBezTo>
                    <a:cubicBezTo>
                      <a:pt x="538" y="88"/>
                      <a:pt x="536" y="88"/>
                      <a:pt x="534" y="84"/>
                    </a:cubicBezTo>
                    <a:cubicBezTo>
                      <a:pt x="532" y="81"/>
                      <a:pt x="537" y="83"/>
                      <a:pt x="535" y="80"/>
                    </a:cubicBezTo>
                    <a:cubicBezTo>
                      <a:pt x="533" y="76"/>
                      <a:pt x="534" y="80"/>
                      <a:pt x="531" y="76"/>
                    </a:cubicBezTo>
                    <a:cubicBezTo>
                      <a:pt x="529" y="73"/>
                      <a:pt x="531" y="73"/>
                      <a:pt x="531" y="74"/>
                    </a:cubicBezTo>
                    <a:cubicBezTo>
                      <a:pt x="531" y="75"/>
                      <a:pt x="535" y="73"/>
                      <a:pt x="529" y="71"/>
                    </a:cubicBezTo>
                    <a:cubicBezTo>
                      <a:pt x="524" y="69"/>
                      <a:pt x="530" y="67"/>
                      <a:pt x="525" y="66"/>
                    </a:cubicBezTo>
                    <a:cubicBezTo>
                      <a:pt x="519" y="66"/>
                      <a:pt x="524" y="67"/>
                      <a:pt x="522" y="67"/>
                    </a:cubicBezTo>
                    <a:cubicBezTo>
                      <a:pt x="520" y="68"/>
                      <a:pt x="519" y="63"/>
                      <a:pt x="519" y="62"/>
                    </a:cubicBezTo>
                    <a:cubicBezTo>
                      <a:pt x="518" y="60"/>
                      <a:pt x="514" y="58"/>
                      <a:pt x="519" y="58"/>
                    </a:cubicBezTo>
                    <a:cubicBezTo>
                      <a:pt x="524" y="59"/>
                      <a:pt x="519" y="57"/>
                      <a:pt x="522" y="56"/>
                    </a:cubicBezTo>
                    <a:cubicBezTo>
                      <a:pt x="527" y="55"/>
                      <a:pt x="525" y="63"/>
                      <a:pt x="527" y="57"/>
                    </a:cubicBezTo>
                    <a:cubicBezTo>
                      <a:pt x="528" y="53"/>
                      <a:pt x="533" y="54"/>
                      <a:pt x="536" y="56"/>
                    </a:cubicBezTo>
                    <a:cubicBezTo>
                      <a:pt x="539" y="58"/>
                      <a:pt x="538" y="55"/>
                      <a:pt x="540" y="54"/>
                    </a:cubicBezTo>
                    <a:cubicBezTo>
                      <a:pt x="542" y="53"/>
                      <a:pt x="547" y="45"/>
                      <a:pt x="550" y="46"/>
                    </a:cubicBezTo>
                    <a:cubicBezTo>
                      <a:pt x="552" y="47"/>
                      <a:pt x="555" y="44"/>
                      <a:pt x="550" y="44"/>
                    </a:cubicBezTo>
                    <a:cubicBezTo>
                      <a:pt x="545" y="43"/>
                      <a:pt x="544" y="41"/>
                      <a:pt x="541" y="41"/>
                    </a:cubicBezTo>
                    <a:cubicBezTo>
                      <a:pt x="538" y="41"/>
                      <a:pt x="537" y="38"/>
                      <a:pt x="535" y="40"/>
                    </a:cubicBezTo>
                    <a:cubicBezTo>
                      <a:pt x="534" y="41"/>
                      <a:pt x="530" y="38"/>
                      <a:pt x="538" y="38"/>
                    </a:cubicBezTo>
                    <a:cubicBezTo>
                      <a:pt x="546" y="37"/>
                      <a:pt x="543" y="35"/>
                      <a:pt x="542" y="34"/>
                    </a:cubicBezTo>
                    <a:cubicBezTo>
                      <a:pt x="538" y="33"/>
                      <a:pt x="545" y="31"/>
                      <a:pt x="545" y="34"/>
                    </a:cubicBezTo>
                    <a:cubicBezTo>
                      <a:pt x="546" y="39"/>
                      <a:pt x="551" y="35"/>
                      <a:pt x="549" y="37"/>
                    </a:cubicBezTo>
                    <a:cubicBezTo>
                      <a:pt x="548" y="39"/>
                      <a:pt x="555" y="36"/>
                      <a:pt x="556" y="38"/>
                    </a:cubicBezTo>
                    <a:cubicBezTo>
                      <a:pt x="560" y="43"/>
                      <a:pt x="560" y="37"/>
                      <a:pt x="565" y="39"/>
                    </a:cubicBezTo>
                    <a:cubicBezTo>
                      <a:pt x="569" y="41"/>
                      <a:pt x="575" y="40"/>
                      <a:pt x="571" y="38"/>
                    </a:cubicBezTo>
                    <a:cubicBezTo>
                      <a:pt x="567" y="36"/>
                      <a:pt x="572" y="37"/>
                      <a:pt x="567" y="35"/>
                    </a:cubicBezTo>
                    <a:cubicBezTo>
                      <a:pt x="560" y="32"/>
                      <a:pt x="572" y="35"/>
                      <a:pt x="570" y="33"/>
                    </a:cubicBezTo>
                    <a:cubicBezTo>
                      <a:pt x="567" y="32"/>
                      <a:pt x="573" y="32"/>
                      <a:pt x="572" y="31"/>
                    </a:cubicBezTo>
                    <a:cubicBezTo>
                      <a:pt x="570" y="31"/>
                      <a:pt x="573" y="28"/>
                      <a:pt x="570" y="28"/>
                    </a:cubicBezTo>
                    <a:cubicBezTo>
                      <a:pt x="566" y="28"/>
                      <a:pt x="559" y="26"/>
                      <a:pt x="555" y="26"/>
                    </a:cubicBezTo>
                    <a:cubicBezTo>
                      <a:pt x="551" y="25"/>
                      <a:pt x="550" y="26"/>
                      <a:pt x="553" y="27"/>
                    </a:cubicBezTo>
                    <a:cubicBezTo>
                      <a:pt x="557" y="29"/>
                      <a:pt x="559" y="31"/>
                      <a:pt x="559" y="31"/>
                    </a:cubicBezTo>
                    <a:cubicBezTo>
                      <a:pt x="559" y="31"/>
                      <a:pt x="556" y="31"/>
                      <a:pt x="553" y="29"/>
                    </a:cubicBezTo>
                    <a:cubicBezTo>
                      <a:pt x="549" y="26"/>
                      <a:pt x="546" y="27"/>
                      <a:pt x="535" y="24"/>
                    </a:cubicBezTo>
                    <a:cubicBezTo>
                      <a:pt x="525" y="22"/>
                      <a:pt x="522" y="21"/>
                      <a:pt x="517" y="23"/>
                    </a:cubicBezTo>
                    <a:cubicBezTo>
                      <a:pt x="513" y="24"/>
                      <a:pt x="507" y="21"/>
                      <a:pt x="500" y="21"/>
                    </a:cubicBezTo>
                    <a:cubicBezTo>
                      <a:pt x="494" y="21"/>
                      <a:pt x="485" y="20"/>
                      <a:pt x="481" y="20"/>
                    </a:cubicBezTo>
                    <a:cubicBezTo>
                      <a:pt x="476" y="20"/>
                      <a:pt x="484" y="22"/>
                      <a:pt x="482" y="23"/>
                    </a:cubicBezTo>
                    <a:cubicBezTo>
                      <a:pt x="480" y="25"/>
                      <a:pt x="480" y="23"/>
                      <a:pt x="477" y="23"/>
                    </a:cubicBezTo>
                    <a:cubicBezTo>
                      <a:pt x="473" y="23"/>
                      <a:pt x="473" y="16"/>
                      <a:pt x="470" y="20"/>
                    </a:cubicBezTo>
                    <a:cubicBezTo>
                      <a:pt x="468" y="22"/>
                      <a:pt x="471" y="20"/>
                      <a:pt x="463" y="20"/>
                    </a:cubicBezTo>
                    <a:cubicBezTo>
                      <a:pt x="455" y="21"/>
                      <a:pt x="462" y="18"/>
                      <a:pt x="455" y="19"/>
                    </a:cubicBezTo>
                    <a:cubicBezTo>
                      <a:pt x="449" y="19"/>
                      <a:pt x="457" y="20"/>
                      <a:pt x="452" y="21"/>
                    </a:cubicBezTo>
                    <a:cubicBezTo>
                      <a:pt x="447" y="21"/>
                      <a:pt x="448" y="18"/>
                      <a:pt x="441" y="18"/>
                    </a:cubicBezTo>
                    <a:cubicBezTo>
                      <a:pt x="433" y="18"/>
                      <a:pt x="437" y="17"/>
                      <a:pt x="424" y="16"/>
                    </a:cubicBezTo>
                    <a:cubicBezTo>
                      <a:pt x="418" y="16"/>
                      <a:pt x="414" y="15"/>
                      <a:pt x="415" y="16"/>
                    </a:cubicBezTo>
                    <a:cubicBezTo>
                      <a:pt x="416" y="17"/>
                      <a:pt x="412" y="17"/>
                      <a:pt x="410" y="16"/>
                    </a:cubicBezTo>
                    <a:cubicBezTo>
                      <a:pt x="408" y="14"/>
                      <a:pt x="404" y="13"/>
                      <a:pt x="398" y="14"/>
                    </a:cubicBezTo>
                    <a:cubicBezTo>
                      <a:pt x="392" y="16"/>
                      <a:pt x="390" y="13"/>
                      <a:pt x="385" y="13"/>
                    </a:cubicBezTo>
                    <a:cubicBezTo>
                      <a:pt x="377" y="14"/>
                      <a:pt x="389" y="12"/>
                      <a:pt x="380" y="11"/>
                    </a:cubicBezTo>
                    <a:cubicBezTo>
                      <a:pt x="375" y="11"/>
                      <a:pt x="378" y="15"/>
                      <a:pt x="375" y="14"/>
                    </a:cubicBezTo>
                    <a:cubicBezTo>
                      <a:pt x="372" y="13"/>
                      <a:pt x="378" y="12"/>
                      <a:pt x="376" y="11"/>
                    </a:cubicBezTo>
                    <a:cubicBezTo>
                      <a:pt x="373" y="10"/>
                      <a:pt x="371" y="12"/>
                      <a:pt x="371" y="13"/>
                    </a:cubicBezTo>
                    <a:cubicBezTo>
                      <a:pt x="370" y="13"/>
                      <a:pt x="366" y="11"/>
                      <a:pt x="371" y="11"/>
                    </a:cubicBezTo>
                    <a:cubicBezTo>
                      <a:pt x="377" y="10"/>
                      <a:pt x="374" y="10"/>
                      <a:pt x="371" y="10"/>
                    </a:cubicBezTo>
                    <a:cubicBezTo>
                      <a:pt x="368" y="10"/>
                      <a:pt x="364" y="10"/>
                      <a:pt x="359" y="10"/>
                    </a:cubicBezTo>
                    <a:cubicBezTo>
                      <a:pt x="354" y="10"/>
                      <a:pt x="362" y="15"/>
                      <a:pt x="355" y="14"/>
                    </a:cubicBezTo>
                    <a:cubicBezTo>
                      <a:pt x="352" y="13"/>
                      <a:pt x="353" y="16"/>
                      <a:pt x="343" y="12"/>
                    </a:cubicBezTo>
                    <a:cubicBezTo>
                      <a:pt x="338" y="10"/>
                      <a:pt x="353" y="19"/>
                      <a:pt x="348" y="18"/>
                    </a:cubicBezTo>
                    <a:cubicBezTo>
                      <a:pt x="345" y="18"/>
                      <a:pt x="348" y="20"/>
                      <a:pt x="345" y="19"/>
                    </a:cubicBezTo>
                    <a:cubicBezTo>
                      <a:pt x="343" y="18"/>
                      <a:pt x="340" y="18"/>
                      <a:pt x="337" y="16"/>
                    </a:cubicBezTo>
                    <a:cubicBezTo>
                      <a:pt x="334" y="15"/>
                      <a:pt x="337" y="16"/>
                      <a:pt x="333" y="16"/>
                    </a:cubicBezTo>
                    <a:cubicBezTo>
                      <a:pt x="330" y="15"/>
                      <a:pt x="334" y="15"/>
                      <a:pt x="332" y="14"/>
                    </a:cubicBezTo>
                    <a:cubicBezTo>
                      <a:pt x="330" y="13"/>
                      <a:pt x="328" y="13"/>
                      <a:pt x="328" y="11"/>
                    </a:cubicBezTo>
                    <a:cubicBezTo>
                      <a:pt x="327" y="10"/>
                      <a:pt x="324" y="9"/>
                      <a:pt x="320" y="9"/>
                    </a:cubicBezTo>
                    <a:cubicBezTo>
                      <a:pt x="317" y="8"/>
                      <a:pt x="313" y="5"/>
                      <a:pt x="311" y="7"/>
                    </a:cubicBezTo>
                    <a:cubicBezTo>
                      <a:pt x="309" y="8"/>
                      <a:pt x="308" y="7"/>
                      <a:pt x="306" y="7"/>
                    </a:cubicBezTo>
                    <a:cubicBezTo>
                      <a:pt x="305" y="7"/>
                      <a:pt x="302" y="6"/>
                      <a:pt x="302" y="7"/>
                    </a:cubicBezTo>
                    <a:cubicBezTo>
                      <a:pt x="301" y="9"/>
                      <a:pt x="297" y="8"/>
                      <a:pt x="302" y="10"/>
                    </a:cubicBezTo>
                    <a:cubicBezTo>
                      <a:pt x="306" y="12"/>
                      <a:pt x="302" y="11"/>
                      <a:pt x="297" y="11"/>
                    </a:cubicBezTo>
                    <a:cubicBezTo>
                      <a:pt x="293" y="11"/>
                      <a:pt x="293" y="11"/>
                      <a:pt x="294" y="12"/>
                    </a:cubicBezTo>
                    <a:cubicBezTo>
                      <a:pt x="295" y="14"/>
                      <a:pt x="286" y="12"/>
                      <a:pt x="287" y="11"/>
                    </a:cubicBezTo>
                    <a:cubicBezTo>
                      <a:pt x="287" y="11"/>
                      <a:pt x="286" y="11"/>
                      <a:pt x="286" y="11"/>
                    </a:cubicBezTo>
                    <a:cubicBezTo>
                      <a:pt x="286" y="10"/>
                      <a:pt x="287" y="10"/>
                      <a:pt x="287" y="9"/>
                    </a:cubicBezTo>
                    <a:cubicBezTo>
                      <a:pt x="286" y="9"/>
                      <a:pt x="284" y="10"/>
                      <a:pt x="277" y="10"/>
                    </a:cubicBezTo>
                    <a:cubicBezTo>
                      <a:pt x="270" y="10"/>
                      <a:pt x="273" y="11"/>
                      <a:pt x="269" y="11"/>
                    </a:cubicBezTo>
                    <a:cubicBezTo>
                      <a:pt x="266" y="12"/>
                      <a:pt x="269" y="9"/>
                      <a:pt x="264" y="9"/>
                    </a:cubicBezTo>
                    <a:cubicBezTo>
                      <a:pt x="259" y="10"/>
                      <a:pt x="260" y="11"/>
                      <a:pt x="259" y="10"/>
                    </a:cubicBezTo>
                    <a:cubicBezTo>
                      <a:pt x="259" y="10"/>
                      <a:pt x="257" y="11"/>
                      <a:pt x="256" y="10"/>
                    </a:cubicBezTo>
                    <a:cubicBezTo>
                      <a:pt x="255" y="9"/>
                      <a:pt x="254" y="9"/>
                      <a:pt x="253" y="9"/>
                    </a:cubicBezTo>
                    <a:cubicBezTo>
                      <a:pt x="251" y="10"/>
                      <a:pt x="251" y="10"/>
                      <a:pt x="254" y="11"/>
                    </a:cubicBezTo>
                    <a:cubicBezTo>
                      <a:pt x="252" y="12"/>
                      <a:pt x="251" y="9"/>
                      <a:pt x="250" y="11"/>
                    </a:cubicBezTo>
                    <a:cubicBezTo>
                      <a:pt x="249" y="12"/>
                      <a:pt x="247" y="12"/>
                      <a:pt x="246" y="12"/>
                    </a:cubicBezTo>
                    <a:cubicBezTo>
                      <a:pt x="246" y="12"/>
                      <a:pt x="245" y="13"/>
                      <a:pt x="244" y="13"/>
                    </a:cubicBezTo>
                    <a:cubicBezTo>
                      <a:pt x="243" y="14"/>
                      <a:pt x="240" y="14"/>
                      <a:pt x="243" y="13"/>
                    </a:cubicBezTo>
                    <a:cubicBezTo>
                      <a:pt x="246" y="12"/>
                      <a:pt x="244" y="11"/>
                      <a:pt x="246" y="11"/>
                    </a:cubicBezTo>
                    <a:cubicBezTo>
                      <a:pt x="248" y="11"/>
                      <a:pt x="247" y="10"/>
                      <a:pt x="249" y="10"/>
                    </a:cubicBezTo>
                    <a:cubicBezTo>
                      <a:pt x="251" y="9"/>
                      <a:pt x="252" y="8"/>
                      <a:pt x="253" y="7"/>
                    </a:cubicBezTo>
                    <a:cubicBezTo>
                      <a:pt x="254" y="7"/>
                      <a:pt x="253" y="5"/>
                      <a:pt x="252" y="6"/>
                    </a:cubicBezTo>
                    <a:cubicBezTo>
                      <a:pt x="251" y="6"/>
                      <a:pt x="248" y="5"/>
                      <a:pt x="249" y="5"/>
                    </a:cubicBezTo>
                    <a:cubicBezTo>
                      <a:pt x="249" y="5"/>
                      <a:pt x="252" y="6"/>
                      <a:pt x="252" y="5"/>
                    </a:cubicBezTo>
                    <a:cubicBezTo>
                      <a:pt x="253" y="5"/>
                      <a:pt x="247" y="3"/>
                      <a:pt x="246" y="3"/>
                    </a:cubicBezTo>
                    <a:cubicBezTo>
                      <a:pt x="245" y="4"/>
                      <a:pt x="244" y="3"/>
                      <a:pt x="239" y="3"/>
                    </a:cubicBezTo>
                    <a:cubicBezTo>
                      <a:pt x="235" y="3"/>
                      <a:pt x="238" y="4"/>
                      <a:pt x="236" y="4"/>
                    </a:cubicBezTo>
                    <a:cubicBezTo>
                      <a:pt x="235" y="4"/>
                      <a:pt x="237" y="3"/>
                      <a:pt x="232" y="3"/>
                    </a:cubicBezTo>
                    <a:cubicBezTo>
                      <a:pt x="229" y="3"/>
                      <a:pt x="227" y="2"/>
                      <a:pt x="226" y="2"/>
                    </a:cubicBezTo>
                    <a:cubicBezTo>
                      <a:pt x="225" y="2"/>
                      <a:pt x="224" y="2"/>
                      <a:pt x="221" y="2"/>
                    </a:cubicBezTo>
                    <a:cubicBezTo>
                      <a:pt x="221" y="2"/>
                      <a:pt x="220" y="6"/>
                      <a:pt x="221" y="3"/>
                    </a:cubicBezTo>
                    <a:cubicBezTo>
                      <a:pt x="221" y="0"/>
                      <a:pt x="215" y="6"/>
                      <a:pt x="217" y="3"/>
                    </a:cubicBezTo>
                    <a:cubicBezTo>
                      <a:pt x="219" y="1"/>
                      <a:pt x="219" y="2"/>
                      <a:pt x="216" y="2"/>
                    </a:cubicBezTo>
                    <a:cubicBezTo>
                      <a:pt x="214" y="1"/>
                      <a:pt x="214" y="2"/>
                      <a:pt x="212" y="2"/>
                    </a:cubicBezTo>
                    <a:cubicBezTo>
                      <a:pt x="211" y="3"/>
                      <a:pt x="210" y="3"/>
                      <a:pt x="211" y="4"/>
                    </a:cubicBezTo>
                    <a:cubicBezTo>
                      <a:pt x="211" y="4"/>
                      <a:pt x="209" y="4"/>
                      <a:pt x="211" y="5"/>
                    </a:cubicBezTo>
                    <a:cubicBezTo>
                      <a:pt x="207" y="4"/>
                      <a:pt x="207" y="5"/>
                      <a:pt x="205" y="4"/>
                    </a:cubicBezTo>
                    <a:cubicBezTo>
                      <a:pt x="204" y="4"/>
                      <a:pt x="205" y="4"/>
                      <a:pt x="203" y="5"/>
                    </a:cubicBezTo>
                    <a:cubicBezTo>
                      <a:pt x="201" y="5"/>
                      <a:pt x="202" y="4"/>
                      <a:pt x="201" y="5"/>
                    </a:cubicBezTo>
                    <a:cubicBezTo>
                      <a:pt x="200" y="5"/>
                      <a:pt x="202" y="4"/>
                      <a:pt x="200" y="4"/>
                    </a:cubicBezTo>
                    <a:cubicBezTo>
                      <a:pt x="198" y="4"/>
                      <a:pt x="196" y="4"/>
                      <a:pt x="197" y="4"/>
                    </a:cubicBezTo>
                    <a:cubicBezTo>
                      <a:pt x="198" y="4"/>
                      <a:pt x="197" y="4"/>
                      <a:pt x="195" y="4"/>
                    </a:cubicBezTo>
                    <a:cubicBezTo>
                      <a:pt x="188" y="5"/>
                      <a:pt x="190" y="6"/>
                      <a:pt x="189" y="5"/>
                    </a:cubicBezTo>
                    <a:cubicBezTo>
                      <a:pt x="188" y="5"/>
                      <a:pt x="187" y="6"/>
                      <a:pt x="185" y="5"/>
                    </a:cubicBezTo>
                    <a:cubicBezTo>
                      <a:pt x="183" y="5"/>
                      <a:pt x="184" y="6"/>
                      <a:pt x="182" y="6"/>
                    </a:cubicBezTo>
                    <a:cubicBezTo>
                      <a:pt x="180" y="6"/>
                      <a:pt x="182" y="7"/>
                      <a:pt x="178" y="6"/>
                    </a:cubicBezTo>
                    <a:cubicBezTo>
                      <a:pt x="176" y="6"/>
                      <a:pt x="177" y="7"/>
                      <a:pt x="175" y="7"/>
                    </a:cubicBezTo>
                    <a:cubicBezTo>
                      <a:pt x="174" y="7"/>
                      <a:pt x="176" y="7"/>
                      <a:pt x="176" y="8"/>
                    </a:cubicBezTo>
                    <a:cubicBezTo>
                      <a:pt x="176" y="8"/>
                      <a:pt x="180" y="9"/>
                      <a:pt x="179" y="9"/>
                    </a:cubicBezTo>
                    <a:cubicBezTo>
                      <a:pt x="177" y="9"/>
                      <a:pt x="178" y="12"/>
                      <a:pt x="177" y="10"/>
                    </a:cubicBezTo>
                    <a:cubicBezTo>
                      <a:pt x="177" y="8"/>
                      <a:pt x="178" y="10"/>
                      <a:pt x="174" y="9"/>
                    </a:cubicBezTo>
                    <a:cubicBezTo>
                      <a:pt x="170" y="9"/>
                      <a:pt x="167" y="10"/>
                      <a:pt x="165" y="10"/>
                    </a:cubicBezTo>
                    <a:cubicBezTo>
                      <a:pt x="164" y="10"/>
                      <a:pt x="159" y="10"/>
                      <a:pt x="166" y="13"/>
                    </a:cubicBezTo>
                    <a:cubicBezTo>
                      <a:pt x="171" y="16"/>
                      <a:pt x="170" y="13"/>
                      <a:pt x="173" y="15"/>
                    </a:cubicBezTo>
                    <a:cubicBezTo>
                      <a:pt x="175" y="17"/>
                      <a:pt x="178" y="15"/>
                      <a:pt x="178" y="17"/>
                    </a:cubicBezTo>
                    <a:cubicBezTo>
                      <a:pt x="178" y="20"/>
                      <a:pt x="181" y="19"/>
                      <a:pt x="184" y="21"/>
                    </a:cubicBezTo>
                    <a:cubicBezTo>
                      <a:pt x="188" y="22"/>
                      <a:pt x="185" y="23"/>
                      <a:pt x="182" y="21"/>
                    </a:cubicBezTo>
                    <a:cubicBezTo>
                      <a:pt x="180" y="20"/>
                      <a:pt x="180" y="22"/>
                      <a:pt x="180" y="22"/>
                    </a:cubicBezTo>
                    <a:cubicBezTo>
                      <a:pt x="180" y="22"/>
                      <a:pt x="180" y="21"/>
                      <a:pt x="178" y="20"/>
                    </a:cubicBezTo>
                    <a:cubicBezTo>
                      <a:pt x="174" y="19"/>
                      <a:pt x="180" y="17"/>
                      <a:pt x="174" y="17"/>
                    </a:cubicBezTo>
                    <a:cubicBezTo>
                      <a:pt x="170" y="17"/>
                      <a:pt x="168" y="16"/>
                      <a:pt x="166" y="16"/>
                    </a:cubicBezTo>
                    <a:cubicBezTo>
                      <a:pt x="165" y="16"/>
                      <a:pt x="162" y="14"/>
                      <a:pt x="160" y="14"/>
                    </a:cubicBezTo>
                    <a:cubicBezTo>
                      <a:pt x="158" y="13"/>
                      <a:pt x="155" y="13"/>
                      <a:pt x="156" y="14"/>
                    </a:cubicBezTo>
                    <a:cubicBezTo>
                      <a:pt x="157" y="15"/>
                      <a:pt x="155" y="14"/>
                      <a:pt x="154" y="14"/>
                    </a:cubicBezTo>
                    <a:cubicBezTo>
                      <a:pt x="153" y="13"/>
                      <a:pt x="150" y="15"/>
                      <a:pt x="153" y="15"/>
                    </a:cubicBezTo>
                    <a:cubicBezTo>
                      <a:pt x="155" y="16"/>
                      <a:pt x="154" y="17"/>
                      <a:pt x="156" y="17"/>
                    </a:cubicBezTo>
                    <a:cubicBezTo>
                      <a:pt x="158" y="17"/>
                      <a:pt x="159" y="18"/>
                      <a:pt x="161" y="18"/>
                    </a:cubicBezTo>
                    <a:cubicBezTo>
                      <a:pt x="161" y="18"/>
                      <a:pt x="161" y="19"/>
                      <a:pt x="158" y="18"/>
                    </a:cubicBezTo>
                    <a:cubicBezTo>
                      <a:pt x="155" y="17"/>
                      <a:pt x="156" y="18"/>
                      <a:pt x="154" y="17"/>
                    </a:cubicBezTo>
                    <a:cubicBezTo>
                      <a:pt x="153" y="17"/>
                      <a:pt x="153" y="18"/>
                      <a:pt x="152" y="17"/>
                    </a:cubicBezTo>
                    <a:cubicBezTo>
                      <a:pt x="151" y="16"/>
                      <a:pt x="152" y="18"/>
                      <a:pt x="149" y="14"/>
                    </a:cubicBezTo>
                    <a:cubicBezTo>
                      <a:pt x="145" y="10"/>
                      <a:pt x="142" y="10"/>
                      <a:pt x="142" y="10"/>
                    </a:cubicBezTo>
                    <a:cubicBezTo>
                      <a:pt x="141" y="10"/>
                      <a:pt x="146" y="12"/>
                      <a:pt x="144" y="13"/>
                    </a:cubicBezTo>
                    <a:cubicBezTo>
                      <a:pt x="142" y="14"/>
                      <a:pt x="144" y="15"/>
                      <a:pt x="144" y="16"/>
                    </a:cubicBezTo>
                    <a:cubicBezTo>
                      <a:pt x="143" y="17"/>
                      <a:pt x="145" y="16"/>
                      <a:pt x="146" y="17"/>
                    </a:cubicBezTo>
                    <a:cubicBezTo>
                      <a:pt x="147" y="19"/>
                      <a:pt x="149" y="17"/>
                      <a:pt x="149" y="20"/>
                    </a:cubicBezTo>
                    <a:cubicBezTo>
                      <a:pt x="149" y="23"/>
                      <a:pt x="152" y="22"/>
                      <a:pt x="153" y="24"/>
                    </a:cubicBezTo>
                    <a:cubicBezTo>
                      <a:pt x="154" y="25"/>
                      <a:pt x="155" y="25"/>
                      <a:pt x="156" y="24"/>
                    </a:cubicBezTo>
                    <a:cubicBezTo>
                      <a:pt x="157" y="23"/>
                      <a:pt x="159" y="23"/>
                      <a:pt x="161" y="25"/>
                    </a:cubicBezTo>
                    <a:cubicBezTo>
                      <a:pt x="163" y="27"/>
                      <a:pt x="163" y="26"/>
                      <a:pt x="162" y="27"/>
                    </a:cubicBezTo>
                    <a:cubicBezTo>
                      <a:pt x="161" y="27"/>
                      <a:pt x="161" y="28"/>
                      <a:pt x="164" y="29"/>
                    </a:cubicBezTo>
                    <a:cubicBezTo>
                      <a:pt x="159" y="29"/>
                      <a:pt x="162" y="25"/>
                      <a:pt x="158" y="25"/>
                    </a:cubicBezTo>
                    <a:cubicBezTo>
                      <a:pt x="156" y="25"/>
                      <a:pt x="156" y="25"/>
                      <a:pt x="155" y="26"/>
                    </a:cubicBezTo>
                    <a:cubicBezTo>
                      <a:pt x="154" y="26"/>
                      <a:pt x="154" y="27"/>
                      <a:pt x="156" y="28"/>
                    </a:cubicBezTo>
                    <a:cubicBezTo>
                      <a:pt x="158" y="29"/>
                      <a:pt x="158" y="29"/>
                      <a:pt x="157" y="30"/>
                    </a:cubicBezTo>
                    <a:cubicBezTo>
                      <a:pt x="157" y="32"/>
                      <a:pt x="157" y="32"/>
                      <a:pt x="155" y="34"/>
                    </a:cubicBezTo>
                    <a:cubicBezTo>
                      <a:pt x="152" y="35"/>
                      <a:pt x="153" y="36"/>
                      <a:pt x="152" y="35"/>
                    </a:cubicBezTo>
                    <a:cubicBezTo>
                      <a:pt x="150" y="34"/>
                      <a:pt x="147" y="35"/>
                      <a:pt x="148" y="35"/>
                    </a:cubicBezTo>
                    <a:cubicBezTo>
                      <a:pt x="149" y="35"/>
                      <a:pt x="149" y="34"/>
                      <a:pt x="150" y="34"/>
                    </a:cubicBezTo>
                    <a:cubicBezTo>
                      <a:pt x="151" y="34"/>
                      <a:pt x="150" y="33"/>
                      <a:pt x="151" y="33"/>
                    </a:cubicBezTo>
                    <a:cubicBezTo>
                      <a:pt x="152" y="32"/>
                      <a:pt x="151" y="31"/>
                      <a:pt x="152" y="31"/>
                    </a:cubicBezTo>
                    <a:cubicBezTo>
                      <a:pt x="154" y="31"/>
                      <a:pt x="153" y="29"/>
                      <a:pt x="154" y="29"/>
                    </a:cubicBezTo>
                    <a:cubicBezTo>
                      <a:pt x="154" y="28"/>
                      <a:pt x="154" y="27"/>
                      <a:pt x="150" y="26"/>
                    </a:cubicBezTo>
                    <a:cubicBezTo>
                      <a:pt x="146" y="25"/>
                      <a:pt x="149" y="23"/>
                      <a:pt x="144" y="22"/>
                    </a:cubicBezTo>
                    <a:cubicBezTo>
                      <a:pt x="142" y="21"/>
                      <a:pt x="145" y="21"/>
                      <a:pt x="142" y="19"/>
                    </a:cubicBezTo>
                    <a:cubicBezTo>
                      <a:pt x="140" y="17"/>
                      <a:pt x="137" y="17"/>
                      <a:pt x="137" y="16"/>
                    </a:cubicBezTo>
                    <a:cubicBezTo>
                      <a:pt x="138" y="14"/>
                      <a:pt x="134" y="10"/>
                      <a:pt x="132" y="11"/>
                    </a:cubicBezTo>
                    <a:cubicBezTo>
                      <a:pt x="130" y="12"/>
                      <a:pt x="129" y="10"/>
                      <a:pt x="128" y="11"/>
                    </a:cubicBezTo>
                    <a:cubicBezTo>
                      <a:pt x="127" y="11"/>
                      <a:pt x="124" y="9"/>
                      <a:pt x="126" y="13"/>
                    </a:cubicBezTo>
                    <a:cubicBezTo>
                      <a:pt x="128" y="17"/>
                      <a:pt x="125" y="15"/>
                      <a:pt x="125" y="17"/>
                    </a:cubicBezTo>
                    <a:cubicBezTo>
                      <a:pt x="125" y="19"/>
                      <a:pt x="124" y="16"/>
                      <a:pt x="126" y="19"/>
                    </a:cubicBezTo>
                    <a:cubicBezTo>
                      <a:pt x="128" y="21"/>
                      <a:pt x="125" y="19"/>
                      <a:pt x="127" y="21"/>
                    </a:cubicBezTo>
                    <a:cubicBezTo>
                      <a:pt x="129" y="23"/>
                      <a:pt x="127" y="21"/>
                      <a:pt x="129" y="22"/>
                    </a:cubicBezTo>
                    <a:cubicBezTo>
                      <a:pt x="134" y="24"/>
                      <a:pt x="132" y="21"/>
                      <a:pt x="134" y="23"/>
                    </a:cubicBezTo>
                    <a:cubicBezTo>
                      <a:pt x="136" y="26"/>
                      <a:pt x="138" y="25"/>
                      <a:pt x="138" y="25"/>
                    </a:cubicBezTo>
                    <a:cubicBezTo>
                      <a:pt x="138" y="25"/>
                      <a:pt x="139" y="28"/>
                      <a:pt x="138" y="27"/>
                    </a:cubicBezTo>
                    <a:cubicBezTo>
                      <a:pt x="137" y="26"/>
                      <a:pt x="131" y="27"/>
                      <a:pt x="130" y="25"/>
                    </a:cubicBezTo>
                    <a:cubicBezTo>
                      <a:pt x="129" y="25"/>
                      <a:pt x="122" y="24"/>
                      <a:pt x="121" y="24"/>
                    </a:cubicBezTo>
                    <a:cubicBezTo>
                      <a:pt x="120" y="24"/>
                      <a:pt x="120" y="24"/>
                      <a:pt x="117" y="24"/>
                    </a:cubicBezTo>
                    <a:cubicBezTo>
                      <a:pt x="115" y="24"/>
                      <a:pt x="111" y="23"/>
                      <a:pt x="110" y="23"/>
                    </a:cubicBezTo>
                    <a:cubicBezTo>
                      <a:pt x="108" y="23"/>
                      <a:pt x="106" y="23"/>
                      <a:pt x="105" y="24"/>
                    </a:cubicBezTo>
                    <a:cubicBezTo>
                      <a:pt x="104" y="24"/>
                      <a:pt x="107" y="24"/>
                      <a:pt x="108" y="25"/>
                    </a:cubicBezTo>
                    <a:cubicBezTo>
                      <a:pt x="110" y="25"/>
                      <a:pt x="110" y="26"/>
                      <a:pt x="107" y="26"/>
                    </a:cubicBezTo>
                    <a:cubicBezTo>
                      <a:pt x="105" y="26"/>
                      <a:pt x="107" y="26"/>
                      <a:pt x="106" y="28"/>
                    </a:cubicBezTo>
                    <a:cubicBezTo>
                      <a:pt x="107" y="27"/>
                      <a:pt x="104" y="27"/>
                      <a:pt x="105" y="26"/>
                    </a:cubicBezTo>
                    <a:cubicBezTo>
                      <a:pt x="106" y="26"/>
                      <a:pt x="103" y="26"/>
                      <a:pt x="105" y="25"/>
                    </a:cubicBezTo>
                    <a:cubicBezTo>
                      <a:pt x="106" y="25"/>
                      <a:pt x="104" y="25"/>
                      <a:pt x="103" y="26"/>
                    </a:cubicBezTo>
                    <a:cubicBezTo>
                      <a:pt x="102" y="26"/>
                      <a:pt x="101" y="25"/>
                      <a:pt x="99" y="27"/>
                    </a:cubicBezTo>
                    <a:cubicBezTo>
                      <a:pt x="97" y="28"/>
                      <a:pt x="98" y="26"/>
                      <a:pt x="93" y="26"/>
                    </a:cubicBezTo>
                    <a:cubicBezTo>
                      <a:pt x="89" y="26"/>
                      <a:pt x="91" y="28"/>
                      <a:pt x="90" y="27"/>
                    </a:cubicBezTo>
                    <a:cubicBezTo>
                      <a:pt x="89" y="27"/>
                      <a:pt x="87" y="29"/>
                      <a:pt x="87" y="27"/>
                    </a:cubicBezTo>
                    <a:cubicBezTo>
                      <a:pt x="88" y="26"/>
                      <a:pt x="88" y="28"/>
                      <a:pt x="87" y="27"/>
                    </a:cubicBezTo>
                    <a:cubicBezTo>
                      <a:pt x="87" y="26"/>
                      <a:pt x="89" y="27"/>
                      <a:pt x="89" y="26"/>
                    </a:cubicBezTo>
                    <a:cubicBezTo>
                      <a:pt x="89" y="26"/>
                      <a:pt x="87" y="26"/>
                      <a:pt x="85" y="26"/>
                    </a:cubicBezTo>
                    <a:cubicBezTo>
                      <a:pt x="82" y="27"/>
                      <a:pt x="84" y="27"/>
                      <a:pt x="83" y="28"/>
                    </a:cubicBezTo>
                    <a:cubicBezTo>
                      <a:pt x="82" y="29"/>
                      <a:pt x="83" y="28"/>
                      <a:pt x="83" y="27"/>
                    </a:cubicBezTo>
                    <a:cubicBezTo>
                      <a:pt x="82" y="25"/>
                      <a:pt x="79" y="28"/>
                      <a:pt x="78" y="27"/>
                    </a:cubicBezTo>
                    <a:cubicBezTo>
                      <a:pt x="77" y="26"/>
                      <a:pt x="75" y="28"/>
                      <a:pt x="73" y="28"/>
                    </a:cubicBezTo>
                    <a:cubicBezTo>
                      <a:pt x="70" y="29"/>
                      <a:pt x="70" y="28"/>
                      <a:pt x="69" y="29"/>
                    </a:cubicBezTo>
                    <a:cubicBezTo>
                      <a:pt x="69" y="30"/>
                      <a:pt x="68" y="27"/>
                      <a:pt x="68" y="30"/>
                    </a:cubicBezTo>
                    <a:cubicBezTo>
                      <a:pt x="69" y="32"/>
                      <a:pt x="69" y="30"/>
                      <a:pt x="68" y="32"/>
                    </a:cubicBezTo>
                    <a:cubicBezTo>
                      <a:pt x="68" y="33"/>
                      <a:pt x="68" y="32"/>
                      <a:pt x="67" y="33"/>
                    </a:cubicBezTo>
                    <a:cubicBezTo>
                      <a:pt x="66" y="33"/>
                      <a:pt x="66" y="32"/>
                      <a:pt x="65" y="33"/>
                    </a:cubicBezTo>
                    <a:cubicBezTo>
                      <a:pt x="64" y="33"/>
                      <a:pt x="64" y="32"/>
                      <a:pt x="63" y="33"/>
                    </a:cubicBezTo>
                    <a:cubicBezTo>
                      <a:pt x="62" y="33"/>
                      <a:pt x="61" y="32"/>
                      <a:pt x="60" y="32"/>
                    </a:cubicBezTo>
                    <a:cubicBezTo>
                      <a:pt x="59" y="32"/>
                      <a:pt x="57" y="29"/>
                      <a:pt x="59" y="30"/>
                    </a:cubicBezTo>
                    <a:cubicBezTo>
                      <a:pt x="62" y="30"/>
                      <a:pt x="60" y="29"/>
                      <a:pt x="59" y="28"/>
                    </a:cubicBezTo>
                    <a:cubicBezTo>
                      <a:pt x="57" y="28"/>
                      <a:pt x="59" y="27"/>
                      <a:pt x="57" y="27"/>
                    </a:cubicBezTo>
                    <a:cubicBezTo>
                      <a:pt x="53" y="26"/>
                      <a:pt x="51" y="25"/>
                      <a:pt x="51" y="25"/>
                    </a:cubicBezTo>
                    <a:cubicBezTo>
                      <a:pt x="51" y="26"/>
                      <a:pt x="52" y="26"/>
                      <a:pt x="54" y="29"/>
                    </a:cubicBezTo>
                    <a:cubicBezTo>
                      <a:pt x="56" y="31"/>
                      <a:pt x="53" y="32"/>
                      <a:pt x="55" y="32"/>
                    </a:cubicBezTo>
                    <a:cubicBezTo>
                      <a:pt x="57" y="32"/>
                      <a:pt x="57" y="32"/>
                      <a:pt x="57" y="32"/>
                    </a:cubicBezTo>
                    <a:cubicBezTo>
                      <a:pt x="57" y="33"/>
                      <a:pt x="58" y="37"/>
                      <a:pt x="56" y="35"/>
                    </a:cubicBezTo>
                    <a:cubicBezTo>
                      <a:pt x="55" y="34"/>
                      <a:pt x="53" y="37"/>
                      <a:pt x="54" y="35"/>
                    </a:cubicBezTo>
                    <a:cubicBezTo>
                      <a:pt x="56" y="34"/>
                      <a:pt x="53" y="34"/>
                      <a:pt x="51" y="34"/>
                    </a:cubicBezTo>
                    <a:cubicBezTo>
                      <a:pt x="50" y="35"/>
                      <a:pt x="52" y="33"/>
                      <a:pt x="47" y="34"/>
                    </a:cubicBezTo>
                    <a:cubicBezTo>
                      <a:pt x="45" y="35"/>
                      <a:pt x="45" y="35"/>
                      <a:pt x="44" y="36"/>
                    </a:cubicBezTo>
                    <a:cubicBezTo>
                      <a:pt x="42" y="37"/>
                      <a:pt x="42" y="36"/>
                      <a:pt x="42" y="37"/>
                    </a:cubicBezTo>
                    <a:cubicBezTo>
                      <a:pt x="41" y="38"/>
                      <a:pt x="48" y="39"/>
                      <a:pt x="47" y="40"/>
                    </a:cubicBezTo>
                    <a:cubicBezTo>
                      <a:pt x="47" y="41"/>
                      <a:pt x="46" y="40"/>
                      <a:pt x="44" y="41"/>
                    </a:cubicBezTo>
                    <a:cubicBezTo>
                      <a:pt x="42" y="41"/>
                      <a:pt x="42" y="39"/>
                      <a:pt x="38" y="41"/>
                    </a:cubicBezTo>
                    <a:cubicBezTo>
                      <a:pt x="36" y="41"/>
                      <a:pt x="40" y="39"/>
                      <a:pt x="37" y="40"/>
                    </a:cubicBezTo>
                    <a:cubicBezTo>
                      <a:pt x="34" y="40"/>
                      <a:pt x="34" y="39"/>
                      <a:pt x="34" y="40"/>
                    </a:cubicBezTo>
                    <a:cubicBezTo>
                      <a:pt x="33" y="40"/>
                      <a:pt x="32" y="40"/>
                      <a:pt x="33" y="41"/>
                    </a:cubicBezTo>
                    <a:cubicBezTo>
                      <a:pt x="34" y="41"/>
                      <a:pt x="32" y="42"/>
                      <a:pt x="36" y="42"/>
                    </a:cubicBezTo>
                    <a:cubicBezTo>
                      <a:pt x="38" y="42"/>
                      <a:pt x="40" y="43"/>
                      <a:pt x="39" y="43"/>
                    </a:cubicBezTo>
                    <a:cubicBezTo>
                      <a:pt x="38" y="43"/>
                      <a:pt x="38" y="45"/>
                      <a:pt x="37" y="44"/>
                    </a:cubicBezTo>
                    <a:cubicBezTo>
                      <a:pt x="36" y="43"/>
                      <a:pt x="32" y="44"/>
                      <a:pt x="32" y="43"/>
                    </a:cubicBezTo>
                    <a:cubicBezTo>
                      <a:pt x="31" y="42"/>
                      <a:pt x="30" y="42"/>
                      <a:pt x="28" y="42"/>
                    </a:cubicBezTo>
                    <a:cubicBezTo>
                      <a:pt x="24" y="41"/>
                      <a:pt x="28" y="42"/>
                      <a:pt x="27" y="41"/>
                    </a:cubicBezTo>
                    <a:cubicBezTo>
                      <a:pt x="26" y="40"/>
                      <a:pt x="28" y="40"/>
                      <a:pt x="26" y="40"/>
                    </a:cubicBezTo>
                    <a:cubicBezTo>
                      <a:pt x="24" y="39"/>
                      <a:pt x="26" y="39"/>
                      <a:pt x="25" y="38"/>
                    </a:cubicBezTo>
                    <a:cubicBezTo>
                      <a:pt x="25" y="38"/>
                      <a:pt x="26" y="38"/>
                      <a:pt x="25" y="37"/>
                    </a:cubicBezTo>
                    <a:cubicBezTo>
                      <a:pt x="25" y="36"/>
                      <a:pt x="25" y="37"/>
                      <a:pt x="23" y="36"/>
                    </a:cubicBezTo>
                    <a:cubicBezTo>
                      <a:pt x="22" y="35"/>
                      <a:pt x="21" y="36"/>
                      <a:pt x="19" y="35"/>
                    </a:cubicBezTo>
                    <a:cubicBezTo>
                      <a:pt x="17" y="34"/>
                      <a:pt x="21" y="35"/>
                      <a:pt x="18" y="34"/>
                    </a:cubicBezTo>
                    <a:cubicBezTo>
                      <a:pt x="16" y="34"/>
                      <a:pt x="17" y="34"/>
                      <a:pt x="17" y="34"/>
                    </a:cubicBezTo>
                    <a:cubicBezTo>
                      <a:pt x="17" y="33"/>
                      <a:pt x="13" y="34"/>
                      <a:pt x="13" y="32"/>
                    </a:cubicBezTo>
                    <a:cubicBezTo>
                      <a:pt x="13" y="31"/>
                      <a:pt x="14" y="32"/>
                      <a:pt x="15" y="32"/>
                    </a:cubicBezTo>
                    <a:cubicBezTo>
                      <a:pt x="17" y="32"/>
                      <a:pt x="17" y="33"/>
                      <a:pt x="17" y="33"/>
                    </a:cubicBezTo>
                    <a:cubicBezTo>
                      <a:pt x="19" y="32"/>
                      <a:pt x="18" y="33"/>
                      <a:pt x="19" y="33"/>
                    </a:cubicBezTo>
                    <a:cubicBezTo>
                      <a:pt x="20" y="32"/>
                      <a:pt x="20" y="34"/>
                      <a:pt x="21" y="33"/>
                    </a:cubicBezTo>
                    <a:cubicBezTo>
                      <a:pt x="23" y="32"/>
                      <a:pt x="20" y="35"/>
                      <a:pt x="31" y="35"/>
                    </a:cubicBezTo>
                    <a:cubicBezTo>
                      <a:pt x="39" y="35"/>
                      <a:pt x="40" y="36"/>
                      <a:pt x="41" y="36"/>
                    </a:cubicBezTo>
                    <a:cubicBezTo>
                      <a:pt x="44" y="35"/>
                      <a:pt x="44" y="34"/>
                      <a:pt x="45" y="33"/>
                    </a:cubicBezTo>
                    <a:cubicBezTo>
                      <a:pt x="46" y="33"/>
                      <a:pt x="45" y="32"/>
                      <a:pt x="45" y="32"/>
                    </a:cubicBezTo>
                    <a:cubicBezTo>
                      <a:pt x="46" y="32"/>
                      <a:pt x="43" y="30"/>
                      <a:pt x="43" y="30"/>
                    </a:cubicBezTo>
                    <a:cubicBezTo>
                      <a:pt x="42" y="30"/>
                      <a:pt x="43" y="29"/>
                      <a:pt x="42" y="29"/>
                    </a:cubicBezTo>
                    <a:cubicBezTo>
                      <a:pt x="41" y="29"/>
                      <a:pt x="37" y="27"/>
                      <a:pt x="35" y="28"/>
                    </a:cubicBezTo>
                    <a:cubicBezTo>
                      <a:pt x="33" y="29"/>
                      <a:pt x="28" y="25"/>
                      <a:pt x="26" y="26"/>
                    </a:cubicBezTo>
                    <a:cubicBezTo>
                      <a:pt x="24" y="27"/>
                      <a:pt x="19" y="24"/>
                      <a:pt x="17" y="24"/>
                    </a:cubicBezTo>
                    <a:cubicBezTo>
                      <a:pt x="14" y="25"/>
                      <a:pt x="14" y="25"/>
                      <a:pt x="13" y="25"/>
                    </a:cubicBezTo>
                    <a:cubicBezTo>
                      <a:pt x="12" y="25"/>
                      <a:pt x="12" y="25"/>
                      <a:pt x="11" y="25"/>
                    </a:cubicBezTo>
                    <a:cubicBezTo>
                      <a:pt x="11" y="25"/>
                      <a:pt x="8" y="24"/>
                      <a:pt x="8" y="24"/>
                    </a:cubicBezTo>
                    <a:cubicBezTo>
                      <a:pt x="7" y="24"/>
                      <a:pt x="10" y="24"/>
                      <a:pt x="10" y="24"/>
                    </a:cubicBezTo>
                    <a:cubicBezTo>
                      <a:pt x="10" y="23"/>
                      <a:pt x="6" y="22"/>
                      <a:pt x="7" y="23"/>
                    </a:cubicBezTo>
                    <a:cubicBezTo>
                      <a:pt x="7" y="25"/>
                      <a:pt x="6" y="23"/>
                      <a:pt x="3" y="23"/>
                    </a:cubicBezTo>
                    <a:cubicBezTo>
                      <a:pt x="4" y="26"/>
                      <a:pt x="3" y="24"/>
                      <a:pt x="2" y="25"/>
                    </a:cubicBezTo>
                    <a:cubicBezTo>
                      <a:pt x="2" y="26"/>
                      <a:pt x="2" y="27"/>
                      <a:pt x="0" y="28"/>
                    </a:cubicBezTo>
                    <a:cubicBezTo>
                      <a:pt x="2" y="30"/>
                      <a:pt x="2" y="28"/>
                      <a:pt x="3" y="30"/>
                    </a:cubicBezTo>
                    <a:cubicBezTo>
                      <a:pt x="6" y="33"/>
                      <a:pt x="2" y="32"/>
                      <a:pt x="6" y="35"/>
                    </a:cubicBezTo>
                    <a:cubicBezTo>
                      <a:pt x="9" y="38"/>
                      <a:pt x="9" y="39"/>
                      <a:pt x="8" y="39"/>
                    </a:cubicBezTo>
                    <a:cubicBezTo>
                      <a:pt x="7" y="38"/>
                      <a:pt x="8" y="41"/>
                      <a:pt x="9" y="41"/>
                    </a:cubicBezTo>
                    <a:cubicBezTo>
                      <a:pt x="11" y="42"/>
                      <a:pt x="7" y="42"/>
                      <a:pt x="9" y="43"/>
                    </a:cubicBezTo>
                    <a:cubicBezTo>
                      <a:pt x="14" y="46"/>
                      <a:pt x="7" y="45"/>
                      <a:pt x="13" y="47"/>
                    </a:cubicBezTo>
                    <a:cubicBezTo>
                      <a:pt x="16" y="48"/>
                      <a:pt x="15" y="50"/>
                      <a:pt x="13" y="51"/>
                    </a:cubicBezTo>
                    <a:cubicBezTo>
                      <a:pt x="12" y="52"/>
                      <a:pt x="13" y="53"/>
                      <a:pt x="12" y="53"/>
                    </a:cubicBezTo>
                    <a:cubicBezTo>
                      <a:pt x="11" y="53"/>
                      <a:pt x="11" y="54"/>
                      <a:pt x="8" y="56"/>
                    </a:cubicBezTo>
                    <a:cubicBezTo>
                      <a:pt x="7" y="56"/>
                      <a:pt x="5" y="58"/>
                      <a:pt x="5" y="59"/>
                    </a:cubicBezTo>
                    <a:cubicBezTo>
                      <a:pt x="8" y="57"/>
                      <a:pt x="7" y="59"/>
                      <a:pt x="7" y="59"/>
                    </a:cubicBezTo>
                    <a:cubicBezTo>
                      <a:pt x="6" y="59"/>
                      <a:pt x="8" y="60"/>
                      <a:pt x="9" y="60"/>
                    </a:cubicBezTo>
                    <a:cubicBezTo>
                      <a:pt x="10" y="59"/>
                      <a:pt x="10" y="61"/>
                      <a:pt x="12" y="60"/>
                    </a:cubicBezTo>
                    <a:cubicBezTo>
                      <a:pt x="13" y="60"/>
                      <a:pt x="14" y="61"/>
                      <a:pt x="15" y="61"/>
                    </a:cubicBezTo>
                    <a:cubicBezTo>
                      <a:pt x="15" y="60"/>
                      <a:pt x="14" y="62"/>
                      <a:pt x="14" y="62"/>
                    </a:cubicBezTo>
                    <a:cubicBezTo>
                      <a:pt x="12" y="62"/>
                      <a:pt x="11" y="61"/>
                      <a:pt x="10" y="62"/>
                    </a:cubicBezTo>
                    <a:cubicBezTo>
                      <a:pt x="10" y="64"/>
                      <a:pt x="8" y="61"/>
                      <a:pt x="8" y="63"/>
                    </a:cubicBezTo>
                    <a:cubicBezTo>
                      <a:pt x="8" y="64"/>
                      <a:pt x="7" y="62"/>
                      <a:pt x="7" y="63"/>
                    </a:cubicBezTo>
                    <a:cubicBezTo>
                      <a:pt x="6" y="63"/>
                      <a:pt x="7" y="63"/>
                      <a:pt x="7" y="64"/>
                    </a:cubicBezTo>
                    <a:cubicBezTo>
                      <a:pt x="9" y="65"/>
                      <a:pt x="6" y="63"/>
                      <a:pt x="7" y="69"/>
                    </a:cubicBezTo>
                    <a:cubicBezTo>
                      <a:pt x="6" y="71"/>
                      <a:pt x="9" y="70"/>
                      <a:pt x="8" y="71"/>
                    </a:cubicBezTo>
                    <a:cubicBezTo>
                      <a:pt x="6" y="74"/>
                      <a:pt x="8" y="71"/>
                      <a:pt x="9" y="75"/>
                    </a:cubicBezTo>
                    <a:cubicBezTo>
                      <a:pt x="9" y="75"/>
                      <a:pt x="14" y="75"/>
                      <a:pt x="14" y="76"/>
                    </a:cubicBezTo>
                    <a:cubicBezTo>
                      <a:pt x="14" y="77"/>
                      <a:pt x="15" y="75"/>
                      <a:pt x="17" y="74"/>
                    </a:cubicBezTo>
                    <a:cubicBezTo>
                      <a:pt x="18" y="74"/>
                      <a:pt x="18" y="75"/>
                      <a:pt x="19" y="75"/>
                    </a:cubicBezTo>
                    <a:cubicBezTo>
                      <a:pt x="22" y="76"/>
                      <a:pt x="17" y="76"/>
                      <a:pt x="20" y="78"/>
                    </a:cubicBezTo>
                    <a:cubicBezTo>
                      <a:pt x="22" y="79"/>
                      <a:pt x="21" y="79"/>
                      <a:pt x="21" y="80"/>
                    </a:cubicBezTo>
                    <a:cubicBezTo>
                      <a:pt x="21" y="80"/>
                      <a:pt x="22" y="81"/>
                      <a:pt x="25" y="82"/>
                    </a:cubicBezTo>
                    <a:cubicBezTo>
                      <a:pt x="26" y="82"/>
                      <a:pt x="26" y="81"/>
                      <a:pt x="27" y="82"/>
                    </a:cubicBezTo>
                    <a:cubicBezTo>
                      <a:pt x="29" y="83"/>
                      <a:pt x="26" y="83"/>
                      <a:pt x="28" y="84"/>
                    </a:cubicBezTo>
                    <a:cubicBezTo>
                      <a:pt x="28" y="84"/>
                      <a:pt x="29" y="83"/>
                      <a:pt x="30" y="84"/>
                    </a:cubicBezTo>
                    <a:cubicBezTo>
                      <a:pt x="31" y="84"/>
                      <a:pt x="30" y="84"/>
                      <a:pt x="32" y="85"/>
                    </a:cubicBezTo>
                    <a:cubicBezTo>
                      <a:pt x="33" y="85"/>
                      <a:pt x="34" y="87"/>
                      <a:pt x="31" y="88"/>
                    </a:cubicBezTo>
                    <a:cubicBezTo>
                      <a:pt x="30" y="88"/>
                      <a:pt x="28" y="89"/>
                      <a:pt x="27" y="88"/>
                    </a:cubicBezTo>
                    <a:cubicBezTo>
                      <a:pt x="26" y="86"/>
                      <a:pt x="24" y="87"/>
                      <a:pt x="28" y="92"/>
                    </a:cubicBezTo>
                    <a:cubicBezTo>
                      <a:pt x="29" y="92"/>
                      <a:pt x="27" y="91"/>
                      <a:pt x="33" y="91"/>
                    </a:cubicBezTo>
                    <a:cubicBezTo>
                      <a:pt x="39" y="92"/>
                      <a:pt x="35" y="92"/>
                      <a:pt x="37" y="93"/>
                    </a:cubicBezTo>
                    <a:cubicBezTo>
                      <a:pt x="41" y="94"/>
                      <a:pt x="35" y="97"/>
                      <a:pt x="39" y="97"/>
                    </a:cubicBezTo>
                    <a:cubicBezTo>
                      <a:pt x="44" y="96"/>
                      <a:pt x="40" y="96"/>
                      <a:pt x="43" y="98"/>
                    </a:cubicBezTo>
                    <a:cubicBezTo>
                      <a:pt x="46" y="100"/>
                      <a:pt x="42" y="102"/>
                      <a:pt x="45" y="102"/>
                    </a:cubicBezTo>
                    <a:cubicBezTo>
                      <a:pt x="49" y="104"/>
                      <a:pt x="46" y="106"/>
                      <a:pt x="50" y="103"/>
                    </a:cubicBezTo>
                    <a:cubicBezTo>
                      <a:pt x="53" y="101"/>
                      <a:pt x="53" y="105"/>
                      <a:pt x="57" y="105"/>
                    </a:cubicBezTo>
                    <a:cubicBezTo>
                      <a:pt x="61" y="105"/>
                      <a:pt x="59" y="106"/>
                      <a:pt x="63" y="107"/>
                    </a:cubicBezTo>
                    <a:cubicBezTo>
                      <a:pt x="68" y="107"/>
                      <a:pt x="60" y="110"/>
                      <a:pt x="63" y="110"/>
                    </a:cubicBezTo>
                    <a:cubicBezTo>
                      <a:pt x="65" y="110"/>
                      <a:pt x="62" y="111"/>
                      <a:pt x="64" y="112"/>
                    </a:cubicBezTo>
                    <a:cubicBezTo>
                      <a:pt x="66" y="114"/>
                      <a:pt x="64" y="116"/>
                      <a:pt x="62" y="117"/>
                    </a:cubicBezTo>
                    <a:cubicBezTo>
                      <a:pt x="61" y="118"/>
                      <a:pt x="59" y="118"/>
                      <a:pt x="59" y="122"/>
                    </a:cubicBezTo>
                    <a:cubicBezTo>
                      <a:pt x="65" y="120"/>
                      <a:pt x="65" y="121"/>
                      <a:pt x="63" y="122"/>
                    </a:cubicBezTo>
                    <a:cubicBezTo>
                      <a:pt x="59" y="126"/>
                      <a:pt x="57" y="121"/>
                      <a:pt x="61" y="126"/>
                    </a:cubicBezTo>
                    <a:cubicBezTo>
                      <a:pt x="64" y="130"/>
                      <a:pt x="60" y="125"/>
                      <a:pt x="59" y="129"/>
                    </a:cubicBezTo>
                    <a:cubicBezTo>
                      <a:pt x="58" y="133"/>
                      <a:pt x="56" y="130"/>
                      <a:pt x="57" y="132"/>
                    </a:cubicBezTo>
                    <a:cubicBezTo>
                      <a:pt x="58" y="134"/>
                      <a:pt x="63" y="134"/>
                      <a:pt x="68" y="138"/>
                    </a:cubicBezTo>
                    <a:cubicBezTo>
                      <a:pt x="68" y="138"/>
                      <a:pt x="69" y="137"/>
                      <a:pt x="73" y="138"/>
                    </a:cubicBezTo>
                    <a:cubicBezTo>
                      <a:pt x="78" y="141"/>
                      <a:pt x="81" y="139"/>
                      <a:pt x="85" y="142"/>
                    </a:cubicBezTo>
                    <a:cubicBezTo>
                      <a:pt x="89" y="146"/>
                      <a:pt x="88" y="142"/>
                      <a:pt x="94" y="144"/>
                    </a:cubicBezTo>
                    <a:cubicBezTo>
                      <a:pt x="98" y="145"/>
                      <a:pt x="95" y="146"/>
                      <a:pt x="102" y="149"/>
                    </a:cubicBezTo>
                    <a:cubicBezTo>
                      <a:pt x="106" y="152"/>
                      <a:pt x="107" y="151"/>
                      <a:pt x="110" y="149"/>
                    </a:cubicBezTo>
                    <a:cubicBezTo>
                      <a:pt x="105" y="145"/>
                      <a:pt x="105" y="142"/>
                      <a:pt x="103" y="139"/>
                    </a:cubicBezTo>
                    <a:cubicBezTo>
                      <a:pt x="102" y="136"/>
                      <a:pt x="96" y="134"/>
                      <a:pt x="100" y="134"/>
                    </a:cubicBezTo>
                    <a:cubicBezTo>
                      <a:pt x="103" y="133"/>
                      <a:pt x="99" y="132"/>
                      <a:pt x="100" y="132"/>
                    </a:cubicBezTo>
                    <a:cubicBezTo>
                      <a:pt x="102" y="131"/>
                      <a:pt x="98" y="125"/>
                      <a:pt x="102" y="127"/>
                    </a:cubicBezTo>
                    <a:cubicBezTo>
                      <a:pt x="103" y="128"/>
                      <a:pt x="105" y="127"/>
                      <a:pt x="105" y="125"/>
                    </a:cubicBezTo>
                    <a:cubicBezTo>
                      <a:pt x="104" y="124"/>
                      <a:pt x="106" y="126"/>
                      <a:pt x="107" y="124"/>
                    </a:cubicBezTo>
                    <a:cubicBezTo>
                      <a:pt x="107" y="124"/>
                      <a:pt x="107" y="124"/>
                      <a:pt x="107" y="123"/>
                    </a:cubicBezTo>
                    <a:cubicBezTo>
                      <a:pt x="104" y="122"/>
                      <a:pt x="110" y="123"/>
                      <a:pt x="105" y="119"/>
                    </a:cubicBezTo>
                    <a:cubicBezTo>
                      <a:pt x="101" y="116"/>
                      <a:pt x="101" y="118"/>
                      <a:pt x="100" y="116"/>
                    </a:cubicBezTo>
                    <a:cubicBezTo>
                      <a:pt x="99" y="115"/>
                      <a:pt x="98" y="119"/>
                      <a:pt x="97" y="115"/>
                    </a:cubicBezTo>
                    <a:cubicBezTo>
                      <a:pt x="96" y="112"/>
                      <a:pt x="93" y="115"/>
                      <a:pt x="95" y="110"/>
                    </a:cubicBezTo>
                    <a:cubicBezTo>
                      <a:pt x="97" y="106"/>
                      <a:pt x="95" y="108"/>
                      <a:pt x="96" y="105"/>
                    </a:cubicBezTo>
                    <a:cubicBezTo>
                      <a:pt x="97" y="103"/>
                      <a:pt x="96" y="101"/>
                      <a:pt x="98" y="103"/>
                    </a:cubicBezTo>
                    <a:cubicBezTo>
                      <a:pt x="99" y="104"/>
                      <a:pt x="99" y="107"/>
                      <a:pt x="101" y="106"/>
                    </a:cubicBezTo>
                    <a:cubicBezTo>
                      <a:pt x="103" y="105"/>
                      <a:pt x="102" y="104"/>
                      <a:pt x="99" y="102"/>
                    </a:cubicBezTo>
                    <a:cubicBezTo>
                      <a:pt x="101" y="101"/>
                      <a:pt x="101" y="104"/>
                      <a:pt x="102" y="101"/>
                    </a:cubicBezTo>
                    <a:cubicBezTo>
                      <a:pt x="103" y="100"/>
                      <a:pt x="105" y="99"/>
                      <a:pt x="105" y="97"/>
                    </a:cubicBezTo>
                    <a:cubicBezTo>
                      <a:pt x="104" y="95"/>
                      <a:pt x="106" y="96"/>
                      <a:pt x="107" y="97"/>
                    </a:cubicBezTo>
                    <a:cubicBezTo>
                      <a:pt x="109" y="100"/>
                      <a:pt x="110" y="95"/>
                      <a:pt x="112" y="96"/>
                    </a:cubicBezTo>
                    <a:cubicBezTo>
                      <a:pt x="115" y="99"/>
                      <a:pt x="114" y="94"/>
                      <a:pt x="119" y="99"/>
                    </a:cubicBezTo>
                    <a:cubicBezTo>
                      <a:pt x="122" y="102"/>
                      <a:pt x="119" y="95"/>
                      <a:pt x="124" y="100"/>
                    </a:cubicBezTo>
                    <a:cubicBezTo>
                      <a:pt x="128" y="103"/>
                      <a:pt x="127" y="101"/>
                      <a:pt x="128" y="99"/>
                    </a:cubicBezTo>
                    <a:cubicBezTo>
                      <a:pt x="128" y="98"/>
                      <a:pt x="129" y="100"/>
                      <a:pt x="131" y="99"/>
                    </a:cubicBezTo>
                    <a:cubicBezTo>
                      <a:pt x="133" y="98"/>
                      <a:pt x="132" y="101"/>
                      <a:pt x="135" y="100"/>
                    </a:cubicBezTo>
                    <a:cubicBezTo>
                      <a:pt x="135" y="99"/>
                      <a:pt x="141" y="97"/>
                      <a:pt x="140" y="99"/>
                    </a:cubicBezTo>
                    <a:cubicBezTo>
                      <a:pt x="138" y="102"/>
                      <a:pt x="142" y="103"/>
                      <a:pt x="143" y="100"/>
                    </a:cubicBezTo>
                    <a:cubicBezTo>
                      <a:pt x="147" y="102"/>
                      <a:pt x="151" y="103"/>
                      <a:pt x="151" y="99"/>
                    </a:cubicBezTo>
                    <a:cubicBezTo>
                      <a:pt x="151" y="96"/>
                      <a:pt x="147" y="98"/>
                      <a:pt x="143" y="96"/>
                    </a:cubicBezTo>
                    <a:cubicBezTo>
                      <a:pt x="137" y="95"/>
                      <a:pt x="150" y="93"/>
                      <a:pt x="144" y="92"/>
                    </a:cubicBezTo>
                    <a:cubicBezTo>
                      <a:pt x="140" y="91"/>
                      <a:pt x="146" y="91"/>
                      <a:pt x="142" y="90"/>
                    </a:cubicBezTo>
                    <a:cubicBezTo>
                      <a:pt x="140" y="90"/>
                      <a:pt x="141" y="88"/>
                      <a:pt x="143" y="87"/>
                    </a:cubicBezTo>
                    <a:cubicBezTo>
                      <a:pt x="143" y="87"/>
                      <a:pt x="147" y="86"/>
                      <a:pt x="150" y="86"/>
                    </a:cubicBezTo>
                    <a:cubicBezTo>
                      <a:pt x="150" y="86"/>
                      <a:pt x="159" y="86"/>
                      <a:pt x="160" y="85"/>
                    </a:cubicBezTo>
                    <a:cubicBezTo>
                      <a:pt x="160" y="84"/>
                      <a:pt x="164" y="84"/>
                      <a:pt x="168" y="84"/>
                    </a:cubicBezTo>
                    <a:cubicBezTo>
                      <a:pt x="172" y="83"/>
                      <a:pt x="171" y="80"/>
                      <a:pt x="175" y="81"/>
                    </a:cubicBezTo>
                    <a:cubicBezTo>
                      <a:pt x="178" y="81"/>
                      <a:pt x="179" y="79"/>
                      <a:pt x="179" y="81"/>
                    </a:cubicBezTo>
                    <a:cubicBezTo>
                      <a:pt x="178" y="84"/>
                      <a:pt x="181" y="83"/>
                      <a:pt x="180" y="84"/>
                    </a:cubicBezTo>
                    <a:cubicBezTo>
                      <a:pt x="178" y="85"/>
                      <a:pt x="182" y="87"/>
                      <a:pt x="183" y="86"/>
                    </a:cubicBezTo>
                    <a:cubicBezTo>
                      <a:pt x="184" y="84"/>
                      <a:pt x="184" y="88"/>
                      <a:pt x="186" y="86"/>
                    </a:cubicBezTo>
                    <a:cubicBezTo>
                      <a:pt x="187" y="85"/>
                      <a:pt x="187" y="87"/>
                      <a:pt x="190" y="86"/>
                    </a:cubicBezTo>
                    <a:cubicBezTo>
                      <a:pt x="188" y="92"/>
                      <a:pt x="190" y="88"/>
                      <a:pt x="193" y="88"/>
                    </a:cubicBezTo>
                    <a:cubicBezTo>
                      <a:pt x="196" y="89"/>
                      <a:pt x="193" y="87"/>
                      <a:pt x="195" y="87"/>
                    </a:cubicBezTo>
                    <a:cubicBezTo>
                      <a:pt x="196" y="86"/>
                      <a:pt x="196" y="86"/>
                      <a:pt x="198" y="85"/>
                    </a:cubicBezTo>
                    <a:cubicBezTo>
                      <a:pt x="201" y="85"/>
                      <a:pt x="202" y="85"/>
                      <a:pt x="199" y="87"/>
                    </a:cubicBezTo>
                    <a:cubicBezTo>
                      <a:pt x="214" y="92"/>
                      <a:pt x="217" y="98"/>
                      <a:pt x="221" y="102"/>
                    </a:cubicBezTo>
                    <a:cubicBezTo>
                      <a:pt x="225" y="106"/>
                      <a:pt x="224" y="96"/>
                      <a:pt x="226" y="102"/>
                    </a:cubicBezTo>
                    <a:cubicBezTo>
                      <a:pt x="228" y="106"/>
                      <a:pt x="234" y="100"/>
                      <a:pt x="236" y="103"/>
                    </a:cubicBezTo>
                    <a:cubicBezTo>
                      <a:pt x="238" y="106"/>
                      <a:pt x="237" y="103"/>
                      <a:pt x="240" y="106"/>
                    </a:cubicBezTo>
                    <a:cubicBezTo>
                      <a:pt x="242" y="109"/>
                      <a:pt x="242" y="105"/>
                      <a:pt x="244" y="108"/>
                    </a:cubicBezTo>
                    <a:cubicBezTo>
                      <a:pt x="245" y="109"/>
                      <a:pt x="247" y="109"/>
                      <a:pt x="247" y="108"/>
                    </a:cubicBezTo>
                    <a:cubicBezTo>
                      <a:pt x="248" y="107"/>
                      <a:pt x="248" y="106"/>
                      <a:pt x="250" y="107"/>
                    </a:cubicBezTo>
                    <a:cubicBezTo>
                      <a:pt x="251" y="108"/>
                      <a:pt x="251" y="106"/>
                      <a:pt x="254" y="106"/>
                    </a:cubicBezTo>
                    <a:cubicBezTo>
                      <a:pt x="257" y="107"/>
                      <a:pt x="257" y="110"/>
                      <a:pt x="258" y="109"/>
                    </a:cubicBezTo>
                    <a:cubicBezTo>
                      <a:pt x="259" y="109"/>
                      <a:pt x="257" y="111"/>
                      <a:pt x="261" y="111"/>
                    </a:cubicBezTo>
                    <a:cubicBezTo>
                      <a:pt x="261" y="111"/>
                      <a:pt x="262" y="111"/>
                      <a:pt x="262" y="111"/>
                    </a:cubicBezTo>
                    <a:cubicBezTo>
                      <a:pt x="263" y="110"/>
                      <a:pt x="262" y="108"/>
                      <a:pt x="264" y="108"/>
                    </a:cubicBezTo>
                    <a:cubicBezTo>
                      <a:pt x="266" y="108"/>
                      <a:pt x="266" y="105"/>
                      <a:pt x="267" y="106"/>
                    </a:cubicBezTo>
                    <a:cubicBezTo>
                      <a:pt x="268" y="107"/>
                      <a:pt x="267" y="104"/>
                      <a:pt x="268" y="104"/>
                    </a:cubicBezTo>
                    <a:cubicBezTo>
                      <a:pt x="270" y="105"/>
                      <a:pt x="271" y="103"/>
                      <a:pt x="272" y="103"/>
                    </a:cubicBezTo>
                    <a:cubicBezTo>
                      <a:pt x="273" y="104"/>
                      <a:pt x="274" y="101"/>
                      <a:pt x="275" y="102"/>
                    </a:cubicBezTo>
                    <a:cubicBezTo>
                      <a:pt x="276" y="103"/>
                      <a:pt x="278" y="100"/>
                      <a:pt x="279" y="101"/>
                    </a:cubicBezTo>
                    <a:cubicBezTo>
                      <a:pt x="281" y="103"/>
                      <a:pt x="282" y="100"/>
                      <a:pt x="284" y="103"/>
                    </a:cubicBezTo>
                    <a:cubicBezTo>
                      <a:pt x="286" y="107"/>
                      <a:pt x="286" y="104"/>
                      <a:pt x="287" y="105"/>
                    </a:cubicBezTo>
                    <a:cubicBezTo>
                      <a:pt x="289" y="106"/>
                      <a:pt x="289" y="105"/>
                      <a:pt x="293" y="106"/>
                    </a:cubicBezTo>
                    <a:cubicBezTo>
                      <a:pt x="297" y="107"/>
                      <a:pt x="298" y="105"/>
                      <a:pt x="298" y="106"/>
                    </a:cubicBezTo>
                    <a:cubicBezTo>
                      <a:pt x="299" y="106"/>
                      <a:pt x="302" y="104"/>
                      <a:pt x="299" y="102"/>
                    </a:cubicBezTo>
                    <a:cubicBezTo>
                      <a:pt x="294" y="99"/>
                      <a:pt x="297" y="101"/>
                      <a:pt x="297" y="98"/>
                    </a:cubicBezTo>
                    <a:cubicBezTo>
                      <a:pt x="298" y="96"/>
                      <a:pt x="296" y="95"/>
                      <a:pt x="297" y="93"/>
                    </a:cubicBezTo>
                    <a:cubicBezTo>
                      <a:pt x="299" y="93"/>
                      <a:pt x="299" y="94"/>
                      <a:pt x="306" y="96"/>
                    </a:cubicBezTo>
                    <a:cubicBezTo>
                      <a:pt x="312" y="97"/>
                      <a:pt x="310" y="106"/>
                      <a:pt x="319" y="105"/>
                    </a:cubicBezTo>
                    <a:cubicBezTo>
                      <a:pt x="329" y="103"/>
                      <a:pt x="325" y="105"/>
                      <a:pt x="329" y="105"/>
                    </a:cubicBezTo>
                    <a:cubicBezTo>
                      <a:pt x="336" y="104"/>
                      <a:pt x="331" y="109"/>
                      <a:pt x="340" y="108"/>
                    </a:cubicBezTo>
                    <a:cubicBezTo>
                      <a:pt x="346" y="106"/>
                      <a:pt x="349" y="108"/>
                      <a:pt x="355" y="106"/>
                    </a:cubicBezTo>
                    <a:cubicBezTo>
                      <a:pt x="360" y="104"/>
                      <a:pt x="362" y="104"/>
                      <a:pt x="369" y="105"/>
                    </a:cubicBezTo>
                    <a:cubicBezTo>
                      <a:pt x="370" y="106"/>
                      <a:pt x="372" y="106"/>
                      <a:pt x="374" y="107"/>
                    </a:cubicBezTo>
                    <a:cubicBezTo>
                      <a:pt x="385" y="110"/>
                      <a:pt x="383" y="102"/>
                      <a:pt x="384" y="99"/>
                    </a:cubicBezTo>
                    <a:cubicBezTo>
                      <a:pt x="385" y="96"/>
                      <a:pt x="388" y="92"/>
                      <a:pt x="383" y="93"/>
                    </a:cubicBezTo>
                    <a:cubicBezTo>
                      <a:pt x="379" y="93"/>
                      <a:pt x="378" y="90"/>
                      <a:pt x="384" y="90"/>
                    </a:cubicBezTo>
                    <a:cubicBezTo>
                      <a:pt x="389" y="89"/>
                      <a:pt x="385" y="88"/>
                      <a:pt x="393" y="88"/>
                    </a:cubicBezTo>
                    <a:cubicBezTo>
                      <a:pt x="402" y="88"/>
                      <a:pt x="409" y="91"/>
                      <a:pt x="417" y="100"/>
                    </a:cubicBezTo>
                    <a:cubicBezTo>
                      <a:pt x="426" y="109"/>
                      <a:pt x="431" y="106"/>
                      <a:pt x="437" y="111"/>
                    </a:cubicBezTo>
                    <a:cubicBezTo>
                      <a:pt x="444" y="116"/>
                      <a:pt x="446" y="114"/>
                      <a:pt x="450" y="111"/>
                    </a:cubicBezTo>
                    <a:cubicBezTo>
                      <a:pt x="454" y="109"/>
                      <a:pt x="459" y="113"/>
                      <a:pt x="456" y="117"/>
                    </a:cubicBezTo>
                    <a:cubicBezTo>
                      <a:pt x="453" y="120"/>
                      <a:pt x="463" y="120"/>
                      <a:pt x="457" y="124"/>
                    </a:cubicBezTo>
                    <a:cubicBezTo>
                      <a:pt x="455" y="126"/>
                      <a:pt x="459" y="126"/>
                      <a:pt x="452" y="131"/>
                    </a:cubicBezTo>
                    <a:cubicBezTo>
                      <a:pt x="450" y="133"/>
                      <a:pt x="456" y="134"/>
                      <a:pt x="457" y="139"/>
                    </a:cubicBezTo>
                    <a:cubicBezTo>
                      <a:pt x="457" y="142"/>
                      <a:pt x="459" y="144"/>
                      <a:pt x="459" y="1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2" name="Sakhalin"/>
              <p:cNvSpPr>
                <a:spLocks/>
              </p:cNvSpPr>
              <p:nvPr/>
            </p:nvSpPr>
            <p:spPr bwMode="auto">
              <a:xfrm>
                <a:off x="4023" y="1382"/>
                <a:ext cx="97" cy="113"/>
              </a:xfrm>
              <a:custGeom>
                <a:avLst/>
                <a:gdLst/>
                <a:ahLst/>
                <a:cxnLst>
                  <a:cxn ang="0">
                    <a:pos x="5" y="5"/>
                  </a:cxn>
                  <a:cxn ang="0">
                    <a:pos x="1" y="1"/>
                  </a:cxn>
                  <a:cxn ang="0">
                    <a:pos x="5" y="2"/>
                  </a:cxn>
                  <a:cxn ang="0">
                    <a:pos x="7" y="4"/>
                  </a:cxn>
                  <a:cxn ang="0">
                    <a:pos x="10" y="6"/>
                  </a:cxn>
                  <a:cxn ang="0">
                    <a:pos x="10" y="7"/>
                  </a:cxn>
                  <a:cxn ang="0">
                    <a:pos x="13" y="9"/>
                  </a:cxn>
                  <a:cxn ang="0">
                    <a:pos x="16" y="13"/>
                  </a:cxn>
                  <a:cxn ang="0">
                    <a:pos x="21" y="17"/>
                  </a:cxn>
                  <a:cxn ang="0">
                    <a:pos x="27" y="22"/>
                  </a:cxn>
                  <a:cxn ang="0">
                    <a:pos x="33" y="27"/>
                  </a:cxn>
                  <a:cxn ang="0">
                    <a:pos x="30" y="26"/>
                  </a:cxn>
                  <a:cxn ang="0">
                    <a:pos x="28" y="28"/>
                  </a:cxn>
                  <a:cxn ang="0">
                    <a:pos x="32" y="35"/>
                  </a:cxn>
                  <a:cxn ang="0">
                    <a:pos x="35" y="37"/>
                  </a:cxn>
                  <a:cxn ang="0">
                    <a:pos x="39" y="39"/>
                  </a:cxn>
                  <a:cxn ang="0">
                    <a:pos x="40" y="43"/>
                  </a:cxn>
                  <a:cxn ang="0">
                    <a:pos x="38" y="41"/>
                  </a:cxn>
                  <a:cxn ang="0">
                    <a:pos x="35" y="41"/>
                  </a:cxn>
                  <a:cxn ang="0">
                    <a:pos x="35" y="46"/>
                  </a:cxn>
                  <a:cxn ang="0">
                    <a:pos x="32" y="39"/>
                  </a:cxn>
                  <a:cxn ang="0">
                    <a:pos x="29" y="35"/>
                  </a:cxn>
                  <a:cxn ang="0">
                    <a:pos x="26" y="31"/>
                  </a:cxn>
                  <a:cxn ang="0">
                    <a:pos x="22" y="25"/>
                  </a:cxn>
                  <a:cxn ang="0">
                    <a:pos x="14" y="16"/>
                  </a:cxn>
                  <a:cxn ang="0">
                    <a:pos x="11" y="13"/>
                  </a:cxn>
                  <a:cxn ang="0">
                    <a:pos x="6" y="10"/>
                  </a:cxn>
                  <a:cxn ang="0">
                    <a:pos x="3" y="5"/>
                  </a:cxn>
                  <a:cxn ang="0">
                    <a:pos x="5" y="5"/>
                  </a:cxn>
                </a:cxnLst>
                <a:rect l="0" t="0" r="r" b="b"/>
                <a:pathLst>
                  <a:path w="41" h="48">
                    <a:moveTo>
                      <a:pt x="5" y="5"/>
                    </a:moveTo>
                    <a:cubicBezTo>
                      <a:pt x="5" y="3"/>
                      <a:pt x="0" y="1"/>
                      <a:pt x="1" y="1"/>
                    </a:cubicBezTo>
                    <a:cubicBezTo>
                      <a:pt x="2" y="1"/>
                      <a:pt x="4" y="0"/>
                      <a:pt x="5" y="2"/>
                    </a:cubicBezTo>
                    <a:cubicBezTo>
                      <a:pt x="6" y="3"/>
                      <a:pt x="6" y="4"/>
                      <a:pt x="7" y="4"/>
                    </a:cubicBezTo>
                    <a:cubicBezTo>
                      <a:pt x="7" y="4"/>
                      <a:pt x="8" y="5"/>
                      <a:pt x="10" y="6"/>
                    </a:cubicBezTo>
                    <a:cubicBezTo>
                      <a:pt x="11" y="7"/>
                      <a:pt x="8" y="6"/>
                      <a:pt x="10" y="7"/>
                    </a:cubicBezTo>
                    <a:cubicBezTo>
                      <a:pt x="13" y="8"/>
                      <a:pt x="12" y="8"/>
                      <a:pt x="13" y="9"/>
                    </a:cubicBezTo>
                    <a:cubicBezTo>
                      <a:pt x="14" y="11"/>
                      <a:pt x="13" y="11"/>
                      <a:pt x="16" y="13"/>
                    </a:cubicBezTo>
                    <a:cubicBezTo>
                      <a:pt x="18" y="14"/>
                      <a:pt x="20" y="15"/>
                      <a:pt x="21" y="17"/>
                    </a:cubicBezTo>
                    <a:cubicBezTo>
                      <a:pt x="22" y="18"/>
                      <a:pt x="24" y="18"/>
                      <a:pt x="27" y="22"/>
                    </a:cubicBezTo>
                    <a:cubicBezTo>
                      <a:pt x="29" y="25"/>
                      <a:pt x="32" y="26"/>
                      <a:pt x="33" y="27"/>
                    </a:cubicBezTo>
                    <a:cubicBezTo>
                      <a:pt x="33" y="28"/>
                      <a:pt x="31" y="26"/>
                      <a:pt x="30" y="26"/>
                    </a:cubicBezTo>
                    <a:cubicBezTo>
                      <a:pt x="29" y="26"/>
                      <a:pt x="26" y="25"/>
                      <a:pt x="28" y="28"/>
                    </a:cubicBezTo>
                    <a:cubicBezTo>
                      <a:pt x="30" y="30"/>
                      <a:pt x="28" y="31"/>
                      <a:pt x="32" y="35"/>
                    </a:cubicBezTo>
                    <a:cubicBezTo>
                      <a:pt x="33" y="36"/>
                      <a:pt x="34" y="35"/>
                      <a:pt x="35" y="37"/>
                    </a:cubicBezTo>
                    <a:cubicBezTo>
                      <a:pt x="36" y="39"/>
                      <a:pt x="37" y="37"/>
                      <a:pt x="39" y="39"/>
                    </a:cubicBezTo>
                    <a:cubicBezTo>
                      <a:pt x="41" y="42"/>
                      <a:pt x="41" y="44"/>
                      <a:pt x="40" y="43"/>
                    </a:cubicBezTo>
                    <a:cubicBezTo>
                      <a:pt x="39" y="42"/>
                      <a:pt x="39" y="41"/>
                      <a:pt x="38" y="41"/>
                    </a:cubicBezTo>
                    <a:cubicBezTo>
                      <a:pt x="35" y="41"/>
                      <a:pt x="35" y="39"/>
                      <a:pt x="35" y="41"/>
                    </a:cubicBezTo>
                    <a:cubicBezTo>
                      <a:pt x="36" y="47"/>
                      <a:pt x="37" y="48"/>
                      <a:pt x="35" y="46"/>
                    </a:cubicBezTo>
                    <a:cubicBezTo>
                      <a:pt x="30" y="41"/>
                      <a:pt x="33" y="42"/>
                      <a:pt x="32" y="39"/>
                    </a:cubicBezTo>
                    <a:cubicBezTo>
                      <a:pt x="32" y="37"/>
                      <a:pt x="30" y="38"/>
                      <a:pt x="29" y="35"/>
                    </a:cubicBezTo>
                    <a:cubicBezTo>
                      <a:pt x="28" y="32"/>
                      <a:pt x="28" y="32"/>
                      <a:pt x="26" y="31"/>
                    </a:cubicBezTo>
                    <a:cubicBezTo>
                      <a:pt x="23" y="29"/>
                      <a:pt x="23" y="28"/>
                      <a:pt x="22" y="25"/>
                    </a:cubicBezTo>
                    <a:cubicBezTo>
                      <a:pt x="21" y="23"/>
                      <a:pt x="17" y="18"/>
                      <a:pt x="14" y="16"/>
                    </a:cubicBezTo>
                    <a:cubicBezTo>
                      <a:pt x="12" y="15"/>
                      <a:pt x="15" y="15"/>
                      <a:pt x="11" y="13"/>
                    </a:cubicBezTo>
                    <a:cubicBezTo>
                      <a:pt x="7" y="11"/>
                      <a:pt x="7" y="11"/>
                      <a:pt x="6" y="10"/>
                    </a:cubicBezTo>
                    <a:cubicBezTo>
                      <a:pt x="5" y="8"/>
                      <a:pt x="2" y="6"/>
                      <a:pt x="3" y="5"/>
                    </a:cubicBezTo>
                    <a:cubicBezTo>
                      <a:pt x="4" y="4"/>
                      <a:pt x="5" y="6"/>
                      <a:pt x="5"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3" name="Hainan Dao"/>
              <p:cNvSpPr>
                <a:spLocks/>
              </p:cNvSpPr>
              <p:nvPr/>
            </p:nvSpPr>
            <p:spPr bwMode="auto">
              <a:xfrm>
                <a:off x="3900" y="1849"/>
                <a:ext cx="31" cy="31"/>
              </a:xfrm>
              <a:custGeom>
                <a:avLst/>
                <a:gdLst/>
                <a:ahLst/>
                <a:cxnLst>
                  <a:cxn ang="0">
                    <a:pos x="4" y="2"/>
                  </a:cxn>
                  <a:cxn ang="0">
                    <a:pos x="5" y="2"/>
                  </a:cxn>
                  <a:cxn ang="0">
                    <a:pos x="7" y="1"/>
                  </a:cxn>
                  <a:cxn ang="0">
                    <a:pos x="9" y="1"/>
                  </a:cxn>
                  <a:cxn ang="0">
                    <a:pos x="11" y="1"/>
                  </a:cxn>
                  <a:cxn ang="0">
                    <a:pos x="12" y="1"/>
                  </a:cxn>
                  <a:cxn ang="0">
                    <a:pos x="12" y="3"/>
                  </a:cxn>
                  <a:cxn ang="0">
                    <a:pos x="11" y="5"/>
                  </a:cxn>
                  <a:cxn ang="0">
                    <a:pos x="11" y="8"/>
                  </a:cxn>
                  <a:cxn ang="0">
                    <a:pos x="9" y="10"/>
                  </a:cxn>
                  <a:cxn ang="0">
                    <a:pos x="7" y="12"/>
                  </a:cxn>
                  <a:cxn ang="0">
                    <a:pos x="6" y="12"/>
                  </a:cxn>
                  <a:cxn ang="0">
                    <a:pos x="5" y="12"/>
                  </a:cxn>
                  <a:cxn ang="0">
                    <a:pos x="3" y="11"/>
                  </a:cxn>
                  <a:cxn ang="0">
                    <a:pos x="1" y="8"/>
                  </a:cxn>
                  <a:cxn ang="0">
                    <a:pos x="1" y="5"/>
                  </a:cxn>
                  <a:cxn ang="0">
                    <a:pos x="4" y="3"/>
                  </a:cxn>
                  <a:cxn ang="0">
                    <a:pos x="4" y="2"/>
                  </a:cxn>
                </a:cxnLst>
                <a:rect l="0" t="0" r="r" b="b"/>
                <a:pathLst>
                  <a:path w="13" h="13">
                    <a:moveTo>
                      <a:pt x="4" y="2"/>
                    </a:moveTo>
                    <a:cubicBezTo>
                      <a:pt x="5" y="2"/>
                      <a:pt x="5" y="2"/>
                      <a:pt x="5" y="2"/>
                    </a:cubicBezTo>
                    <a:cubicBezTo>
                      <a:pt x="6" y="1"/>
                      <a:pt x="6" y="1"/>
                      <a:pt x="7" y="1"/>
                    </a:cubicBezTo>
                    <a:cubicBezTo>
                      <a:pt x="8" y="1"/>
                      <a:pt x="8" y="1"/>
                      <a:pt x="9" y="1"/>
                    </a:cubicBezTo>
                    <a:cubicBezTo>
                      <a:pt x="10" y="0"/>
                      <a:pt x="10" y="0"/>
                      <a:pt x="11" y="1"/>
                    </a:cubicBezTo>
                    <a:cubicBezTo>
                      <a:pt x="11" y="1"/>
                      <a:pt x="12" y="0"/>
                      <a:pt x="12" y="1"/>
                    </a:cubicBezTo>
                    <a:cubicBezTo>
                      <a:pt x="12" y="2"/>
                      <a:pt x="13" y="2"/>
                      <a:pt x="12" y="3"/>
                    </a:cubicBezTo>
                    <a:cubicBezTo>
                      <a:pt x="11" y="4"/>
                      <a:pt x="12" y="5"/>
                      <a:pt x="11" y="5"/>
                    </a:cubicBezTo>
                    <a:cubicBezTo>
                      <a:pt x="11" y="6"/>
                      <a:pt x="11" y="7"/>
                      <a:pt x="11" y="8"/>
                    </a:cubicBezTo>
                    <a:cubicBezTo>
                      <a:pt x="11" y="9"/>
                      <a:pt x="10" y="9"/>
                      <a:pt x="9" y="10"/>
                    </a:cubicBezTo>
                    <a:cubicBezTo>
                      <a:pt x="9" y="12"/>
                      <a:pt x="7" y="12"/>
                      <a:pt x="7" y="12"/>
                    </a:cubicBezTo>
                    <a:cubicBezTo>
                      <a:pt x="7" y="11"/>
                      <a:pt x="7" y="12"/>
                      <a:pt x="6" y="12"/>
                    </a:cubicBezTo>
                    <a:cubicBezTo>
                      <a:pt x="5" y="12"/>
                      <a:pt x="5" y="13"/>
                      <a:pt x="5" y="12"/>
                    </a:cubicBezTo>
                    <a:cubicBezTo>
                      <a:pt x="4" y="11"/>
                      <a:pt x="4" y="12"/>
                      <a:pt x="3" y="11"/>
                    </a:cubicBezTo>
                    <a:cubicBezTo>
                      <a:pt x="3" y="10"/>
                      <a:pt x="1" y="9"/>
                      <a:pt x="1" y="8"/>
                    </a:cubicBezTo>
                    <a:cubicBezTo>
                      <a:pt x="2" y="7"/>
                      <a:pt x="0" y="6"/>
                      <a:pt x="1" y="5"/>
                    </a:cubicBezTo>
                    <a:cubicBezTo>
                      <a:pt x="2" y="4"/>
                      <a:pt x="3" y="3"/>
                      <a:pt x="4" y="3"/>
                    </a:cubicBezTo>
                    <a:cubicBezTo>
                      <a:pt x="4" y="3"/>
                      <a:pt x="3" y="3"/>
                      <a:pt x="4"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4" name="Tasmania"/>
              <p:cNvSpPr>
                <a:spLocks/>
              </p:cNvSpPr>
              <p:nvPr/>
            </p:nvSpPr>
            <p:spPr bwMode="auto">
              <a:xfrm>
                <a:off x="4167" y="2752"/>
                <a:ext cx="49" cy="40"/>
              </a:xfrm>
              <a:custGeom>
                <a:avLst/>
                <a:gdLst/>
                <a:ahLst/>
                <a:cxnLst>
                  <a:cxn ang="0">
                    <a:pos x="12" y="2"/>
                  </a:cxn>
                  <a:cxn ang="0">
                    <a:pos x="8" y="1"/>
                  </a:cxn>
                  <a:cxn ang="0">
                    <a:pos x="6" y="2"/>
                  </a:cxn>
                  <a:cxn ang="0">
                    <a:pos x="3" y="5"/>
                  </a:cxn>
                  <a:cxn ang="0">
                    <a:pos x="2" y="10"/>
                  </a:cxn>
                  <a:cxn ang="0">
                    <a:pos x="2" y="8"/>
                  </a:cxn>
                  <a:cxn ang="0">
                    <a:pos x="1" y="11"/>
                  </a:cxn>
                  <a:cxn ang="0">
                    <a:pos x="1" y="15"/>
                  </a:cxn>
                  <a:cxn ang="0">
                    <a:pos x="0" y="16"/>
                  </a:cxn>
                  <a:cxn ang="0">
                    <a:pos x="4" y="16"/>
                  </a:cxn>
                  <a:cxn ang="0">
                    <a:pos x="7" y="14"/>
                  </a:cxn>
                  <a:cxn ang="0">
                    <a:pos x="10" y="12"/>
                  </a:cxn>
                  <a:cxn ang="0">
                    <a:pos x="15" y="9"/>
                  </a:cxn>
                  <a:cxn ang="0">
                    <a:pos x="16" y="8"/>
                  </a:cxn>
                  <a:cxn ang="0">
                    <a:pos x="17" y="8"/>
                  </a:cxn>
                  <a:cxn ang="0">
                    <a:pos x="18" y="5"/>
                  </a:cxn>
                  <a:cxn ang="0">
                    <a:pos x="19" y="3"/>
                  </a:cxn>
                  <a:cxn ang="0">
                    <a:pos x="20" y="1"/>
                  </a:cxn>
                  <a:cxn ang="0">
                    <a:pos x="15" y="2"/>
                  </a:cxn>
                  <a:cxn ang="0">
                    <a:pos x="12" y="2"/>
                  </a:cxn>
                </a:cxnLst>
                <a:rect l="0" t="0" r="r" b="b"/>
                <a:pathLst>
                  <a:path w="21" h="17">
                    <a:moveTo>
                      <a:pt x="12" y="2"/>
                    </a:moveTo>
                    <a:cubicBezTo>
                      <a:pt x="11" y="2"/>
                      <a:pt x="9" y="2"/>
                      <a:pt x="8" y="1"/>
                    </a:cubicBezTo>
                    <a:cubicBezTo>
                      <a:pt x="7" y="1"/>
                      <a:pt x="7" y="2"/>
                      <a:pt x="6" y="2"/>
                    </a:cubicBezTo>
                    <a:cubicBezTo>
                      <a:pt x="4" y="1"/>
                      <a:pt x="2" y="4"/>
                      <a:pt x="3" y="5"/>
                    </a:cubicBezTo>
                    <a:cubicBezTo>
                      <a:pt x="4" y="7"/>
                      <a:pt x="3" y="9"/>
                      <a:pt x="2" y="10"/>
                    </a:cubicBezTo>
                    <a:cubicBezTo>
                      <a:pt x="2" y="11"/>
                      <a:pt x="2" y="9"/>
                      <a:pt x="2" y="8"/>
                    </a:cubicBezTo>
                    <a:cubicBezTo>
                      <a:pt x="1" y="8"/>
                      <a:pt x="1" y="9"/>
                      <a:pt x="1" y="11"/>
                    </a:cubicBezTo>
                    <a:cubicBezTo>
                      <a:pt x="1" y="13"/>
                      <a:pt x="0" y="13"/>
                      <a:pt x="1" y="15"/>
                    </a:cubicBezTo>
                    <a:cubicBezTo>
                      <a:pt x="1" y="16"/>
                      <a:pt x="0" y="15"/>
                      <a:pt x="0" y="16"/>
                    </a:cubicBezTo>
                    <a:cubicBezTo>
                      <a:pt x="1" y="16"/>
                      <a:pt x="3" y="17"/>
                      <a:pt x="4" y="16"/>
                    </a:cubicBezTo>
                    <a:cubicBezTo>
                      <a:pt x="5" y="16"/>
                      <a:pt x="5" y="14"/>
                      <a:pt x="7" y="14"/>
                    </a:cubicBezTo>
                    <a:cubicBezTo>
                      <a:pt x="8" y="14"/>
                      <a:pt x="9" y="12"/>
                      <a:pt x="10" y="12"/>
                    </a:cubicBezTo>
                    <a:cubicBezTo>
                      <a:pt x="12" y="13"/>
                      <a:pt x="14" y="10"/>
                      <a:pt x="15" y="9"/>
                    </a:cubicBezTo>
                    <a:cubicBezTo>
                      <a:pt x="15" y="7"/>
                      <a:pt x="16" y="7"/>
                      <a:pt x="16" y="8"/>
                    </a:cubicBezTo>
                    <a:cubicBezTo>
                      <a:pt x="16" y="9"/>
                      <a:pt x="16" y="9"/>
                      <a:pt x="17" y="8"/>
                    </a:cubicBezTo>
                    <a:cubicBezTo>
                      <a:pt x="17" y="6"/>
                      <a:pt x="17" y="6"/>
                      <a:pt x="18" y="5"/>
                    </a:cubicBezTo>
                    <a:cubicBezTo>
                      <a:pt x="19" y="3"/>
                      <a:pt x="19" y="4"/>
                      <a:pt x="19" y="3"/>
                    </a:cubicBezTo>
                    <a:cubicBezTo>
                      <a:pt x="19" y="2"/>
                      <a:pt x="21" y="1"/>
                      <a:pt x="20" y="1"/>
                    </a:cubicBezTo>
                    <a:cubicBezTo>
                      <a:pt x="18" y="0"/>
                      <a:pt x="15" y="2"/>
                      <a:pt x="15" y="2"/>
                    </a:cubicBezTo>
                    <a:cubicBezTo>
                      <a:pt x="14" y="2"/>
                      <a:pt x="13" y="3"/>
                      <a:pt x="1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5" name="New Zeland"/>
              <p:cNvSpPr>
                <a:spLocks/>
              </p:cNvSpPr>
              <p:nvPr/>
            </p:nvSpPr>
            <p:spPr bwMode="auto">
              <a:xfrm>
                <a:off x="4490" y="2660"/>
                <a:ext cx="71" cy="94"/>
              </a:xfrm>
              <a:custGeom>
                <a:avLst/>
                <a:gdLst/>
                <a:ahLst/>
                <a:cxnLst>
                  <a:cxn ang="0">
                    <a:pos x="16" y="1"/>
                  </a:cxn>
                  <a:cxn ang="0">
                    <a:pos x="16" y="0"/>
                  </a:cxn>
                  <a:cxn ang="0">
                    <a:pos x="17" y="2"/>
                  </a:cxn>
                  <a:cxn ang="0">
                    <a:pos x="18" y="3"/>
                  </a:cxn>
                  <a:cxn ang="0">
                    <a:pos x="19" y="4"/>
                  </a:cxn>
                  <a:cxn ang="0">
                    <a:pos x="20" y="7"/>
                  </a:cxn>
                  <a:cxn ang="0">
                    <a:pos x="19" y="8"/>
                  </a:cxn>
                  <a:cxn ang="0">
                    <a:pos x="19" y="8"/>
                  </a:cxn>
                  <a:cxn ang="0">
                    <a:pos x="19" y="11"/>
                  </a:cxn>
                  <a:cxn ang="0">
                    <a:pos x="18" y="14"/>
                  </a:cxn>
                  <a:cxn ang="0">
                    <a:pos x="17" y="14"/>
                  </a:cxn>
                  <a:cxn ang="0">
                    <a:pos x="19" y="15"/>
                  </a:cxn>
                  <a:cxn ang="0">
                    <a:pos x="20" y="16"/>
                  </a:cxn>
                  <a:cxn ang="0">
                    <a:pos x="20" y="14"/>
                  </a:cxn>
                  <a:cxn ang="0">
                    <a:pos x="21" y="14"/>
                  </a:cxn>
                  <a:cxn ang="0">
                    <a:pos x="21" y="16"/>
                  </a:cxn>
                  <a:cxn ang="0">
                    <a:pos x="21" y="19"/>
                  </a:cxn>
                  <a:cxn ang="0">
                    <a:pos x="26" y="19"/>
                  </a:cxn>
                  <a:cxn ang="0">
                    <a:pos x="29" y="19"/>
                  </a:cxn>
                  <a:cxn ang="0">
                    <a:pos x="29" y="20"/>
                  </a:cxn>
                  <a:cxn ang="0">
                    <a:pos x="28" y="22"/>
                  </a:cxn>
                  <a:cxn ang="0">
                    <a:pos x="26" y="24"/>
                  </a:cxn>
                  <a:cxn ang="0">
                    <a:pos x="24" y="26"/>
                  </a:cxn>
                  <a:cxn ang="0">
                    <a:pos x="23" y="28"/>
                  </a:cxn>
                  <a:cxn ang="0">
                    <a:pos x="23" y="27"/>
                  </a:cxn>
                  <a:cxn ang="0">
                    <a:pos x="17" y="29"/>
                  </a:cxn>
                  <a:cxn ang="0">
                    <a:pos x="16" y="32"/>
                  </a:cxn>
                  <a:cxn ang="0">
                    <a:pos x="13" y="34"/>
                  </a:cxn>
                  <a:cxn ang="0">
                    <a:pos x="11" y="35"/>
                  </a:cxn>
                  <a:cxn ang="0">
                    <a:pos x="8" y="37"/>
                  </a:cxn>
                  <a:cxn ang="0">
                    <a:pos x="4" y="40"/>
                  </a:cxn>
                  <a:cxn ang="0">
                    <a:pos x="3" y="40"/>
                  </a:cxn>
                  <a:cxn ang="0">
                    <a:pos x="2" y="39"/>
                  </a:cxn>
                  <a:cxn ang="0">
                    <a:pos x="1" y="39"/>
                  </a:cxn>
                  <a:cxn ang="0">
                    <a:pos x="2" y="37"/>
                  </a:cxn>
                  <a:cxn ang="0">
                    <a:pos x="5" y="33"/>
                  </a:cxn>
                  <a:cxn ang="0">
                    <a:pos x="3" y="31"/>
                  </a:cxn>
                  <a:cxn ang="0">
                    <a:pos x="3" y="28"/>
                  </a:cxn>
                  <a:cxn ang="0">
                    <a:pos x="8" y="25"/>
                  </a:cxn>
                  <a:cxn ang="0">
                    <a:pos x="11" y="21"/>
                  </a:cxn>
                  <a:cxn ang="0">
                    <a:pos x="12" y="20"/>
                  </a:cxn>
                  <a:cxn ang="0">
                    <a:pos x="13" y="19"/>
                  </a:cxn>
                  <a:cxn ang="0">
                    <a:pos x="15" y="16"/>
                  </a:cxn>
                  <a:cxn ang="0">
                    <a:pos x="17" y="16"/>
                  </a:cxn>
                  <a:cxn ang="0">
                    <a:pos x="16" y="15"/>
                  </a:cxn>
                  <a:cxn ang="0">
                    <a:pos x="16" y="11"/>
                  </a:cxn>
                  <a:cxn ang="0">
                    <a:pos x="17" y="12"/>
                  </a:cxn>
                  <a:cxn ang="0">
                    <a:pos x="17" y="10"/>
                  </a:cxn>
                  <a:cxn ang="0">
                    <a:pos x="16" y="10"/>
                  </a:cxn>
                  <a:cxn ang="0">
                    <a:pos x="16" y="7"/>
                  </a:cxn>
                  <a:cxn ang="0">
                    <a:pos x="17" y="4"/>
                  </a:cxn>
                  <a:cxn ang="0">
                    <a:pos x="16" y="4"/>
                  </a:cxn>
                </a:cxnLst>
                <a:rect l="0" t="0" r="r" b="b"/>
                <a:pathLst>
                  <a:path w="30" h="40">
                    <a:moveTo>
                      <a:pt x="15" y="3"/>
                    </a:moveTo>
                    <a:cubicBezTo>
                      <a:pt x="16" y="3"/>
                      <a:pt x="16" y="4"/>
                      <a:pt x="16" y="3"/>
                    </a:cubicBezTo>
                    <a:cubicBezTo>
                      <a:pt x="16" y="3"/>
                      <a:pt x="16" y="2"/>
                      <a:pt x="16" y="1"/>
                    </a:cubicBezTo>
                    <a:cubicBezTo>
                      <a:pt x="16" y="1"/>
                      <a:pt x="16" y="0"/>
                      <a:pt x="15" y="0"/>
                    </a:cubicBezTo>
                    <a:cubicBezTo>
                      <a:pt x="15" y="0"/>
                      <a:pt x="16" y="0"/>
                      <a:pt x="16" y="0"/>
                    </a:cubicBezTo>
                    <a:cubicBezTo>
                      <a:pt x="16" y="0"/>
                      <a:pt x="16" y="0"/>
                      <a:pt x="16" y="0"/>
                    </a:cubicBezTo>
                    <a:cubicBezTo>
                      <a:pt x="16" y="0"/>
                      <a:pt x="16" y="0"/>
                      <a:pt x="16" y="0"/>
                    </a:cubicBezTo>
                    <a:cubicBezTo>
                      <a:pt x="16" y="1"/>
                      <a:pt x="16" y="1"/>
                      <a:pt x="17" y="2"/>
                    </a:cubicBezTo>
                    <a:cubicBezTo>
                      <a:pt x="17" y="2"/>
                      <a:pt x="16" y="2"/>
                      <a:pt x="17" y="2"/>
                    </a:cubicBezTo>
                    <a:cubicBezTo>
                      <a:pt x="17" y="2"/>
                      <a:pt x="17" y="2"/>
                      <a:pt x="17" y="3"/>
                    </a:cubicBezTo>
                    <a:cubicBezTo>
                      <a:pt x="17" y="3"/>
                      <a:pt x="17" y="2"/>
                      <a:pt x="17" y="2"/>
                    </a:cubicBezTo>
                    <a:cubicBezTo>
                      <a:pt x="18" y="2"/>
                      <a:pt x="18" y="3"/>
                      <a:pt x="18" y="3"/>
                    </a:cubicBezTo>
                    <a:cubicBezTo>
                      <a:pt x="18" y="3"/>
                      <a:pt x="17" y="3"/>
                      <a:pt x="18" y="3"/>
                    </a:cubicBezTo>
                    <a:cubicBezTo>
                      <a:pt x="18" y="3"/>
                      <a:pt x="18" y="3"/>
                      <a:pt x="18" y="3"/>
                    </a:cubicBezTo>
                    <a:cubicBezTo>
                      <a:pt x="19" y="3"/>
                      <a:pt x="18" y="4"/>
                      <a:pt x="19" y="4"/>
                    </a:cubicBezTo>
                    <a:cubicBezTo>
                      <a:pt x="19" y="4"/>
                      <a:pt x="19" y="4"/>
                      <a:pt x="19" y="5"/>
                    </a:cubicBezTo>
                    <a:cubicBezTo>
                      <a:pt x="20" y="5"/>
                      <a:pt x="19" y="5"/>
                      <a:pt x="20" y="6"/>
                    </a:cubicBezTo>
                    <a:cubicBezTo>
                      <a:pt x="20" y="6"/>
                      <a:pt x="20" y="7"/>
                      <a:pt x="20" y="7"/>
                    </a:cubicBezTo>
                    <a:cubicBezTo>
                      <a:pt x="19" y="7"/>
                      <a:pt x="20" y="8"/>
                      <a:pt x="20" y="8"/>
                    </a:cubicBezTo>
                    <a:cubicBezTo>
                      <a:pt x="19" y="8"/>
                      <a:pt x="20" y="8"/>
                      <a:pt x="19" y="8"/>
                    </a:cubicBezTo>
                    <a:cubicBezTo>
                      <a:pt x="19" y="8"/>
                      <a:pt x="19" y="8"/>
                      <a:pt x="19" y="8"/>
                    </a:cubicBezTo>
                    <a:cubicBezTo>
                      <a:pt x="19" y="7"/>
                      <a:pt x="19" y="8"/>
                      <a:pt x="19" y="7"/>
                    </a:cubicBezTo>
                    <a:cubicBezTo>
                      <a:pt x="19" y="7"/>
                      <a:pt x="19" y="7"/>
                      <a:pt x="19" y="8"/>
                    </a:cubicBezTo>
                    <a:cubicBezTo>
                      <a:pt x="19" y="8"/>
                      <a:pt x="19" y="8"/>
                      <a:pt x="19" y="8"/>
                    </a:cubicBezTo>
                    <a:cubicBezTo>
                      <a:pt x="19" y="8"/>
                      <a:pt x="18" y="9"/>
                      <a:pt x="19" y="9"/>
                    </a:cubicBezTo>
                    <a:cubicBezTo>
                      <a:pt x="19" y="9"/>
                      <a:pt x="18" y="10"/>
                      <a:pt x="19" y="10"/>
                    </a:cubicBezTo>
                    <a:cubicBezTo>
                      <a:pt x="19" y="11"/>
                      <a:pt x="19" y="11"/>
                      <a:pt x="19" y="11"/>
                    </a:cubicBezTo>
                    <a:cubicBezTo>
                      <a:pt x="18" y="11"/>
                      <a:pt x="19" y="12"/>
                      <a:pt x="18" y="12"/>
                    </a:cubicBezTo>
                    <a:cubicBezTo>
                      <a:pt x="18" y="12"/>
                      <a:pt x="18" y="12"/>
                      <a:pt x="18" y="13"/>
                    </a:cubicBezTo>
                    <a:cubicBezTo>
                      <a:pt x="18" y="13"/>
                      <a:pt x="18" y="13"/>
                      <a:pt x="18" y="14"/>
                    </a:cubicBezTo>
                    <a:cubicBezTo>
                      <a:pt x="18" y="14"/>
                      <a:pt x="17" y="14"/>
                      <a:pt x="18" y="14"/>
                    </a:cubicBezTo>
                    <a:cubicBezTo>
                      <a:pt x="18" y="14"/>
                      <a:pt x="17" y="14"/>
                      <a:pt x="17" y="14"/>
                    </a:cubicBezTo>
                    <a:cubicBezTo>
                      <a:pt x="16" y="14"/>
                      <a:pt x="18" y="14"/>
                      <a:pt x="17" y="14"/>
                    </a:cubicBezTo>
                    <a:cubicBezTo>
                      <a:pt x="16" y="15"/>
                      <a:pt x="18" y="14"/>
                      <a:pt x="18" y="14"/>
                    </a:cubicBezTo>
                    <a:cubicBezTo>
                      <a:pt x="18" y="15"/>
                      <a:pt x="18" y="14"/>
                      <a:pt x="19" y="14"/>
                    </a:cubicBezTo>
                    <a:cubicBezTo>
                      <a:pt x="19" y="15"/>
                      <a:pt x="19" y="15"/>
                      <a:pt x="19" y="15"/>
                    </a:cubicBezTo>
                    <a:cubicBezTo>
                      <a:pt x="19" y="15"/>
                      <a:pt x="19" y="15"/>
                      <a:pt x="19" y="16"/>
                    </a:cubicBezTo>
                    <a:cubicBezTo>
                      <a:pt x="19" y="16"/>
                      <a:pt x="19" y="16"/>
                      <a:pt x="19" y="16"/>
                    </a:cubicBezTo>
                    <a:cubicBezTo>
                      <a:pt x="20" y="16"/>
                      <a:pt x="20" y="16"/>
                      <a:pt x="20" y="16"/>
                    </a:cubicBezTo>
                    <a:cubicBezTo>
                      <a:pt x="20" y="15"/>
                      <a:pt x="20" y="15"/>
                      <a:pt x="20" y="15"/>
                    </a:cubicBezTo>
                    <a:cubicBezTo>
                      <a:pt x="20" y="14"/>
                      <a:pt x="20" y="14"/>
                      <a:pt x="20" y="14"/>
                    </a:cubicBezTo>
                    <a:cubicBezTo>
                      <a:pt x="20" y="14"/>
                      <a:pt x="20" y="14"/>
                      <a:pt x="20" y="14"/>
                    </a:cubicBezTo>
                    <a:cubicBezTo>
                      <a:pt x="20" y="14"/>
                      <a:pt x="20" y="13"/>
                      <a:pt x="20" y="13"/>
                    </a:cubicBezTo>
                    <a:cubicBezTo>
                      <a:pt x="20" y="13"/>
                      <a:pt x="21" y="13"/>
                      <a:pt x="21" y="13"/>
                    </a:cubicBezTo>
                    <a:cubicBezTo>
                      <a:pt x="21" y="14"/>
                      <a:pt x="21" y="14"/>
                      <a:pt x="21" y="14"/>
                    </a:cubicBezTo>
                    <a:cubicBezTo>
                      <a:pt x="21" y="14"/>
                      <a:pt x="22" y="14"/>
                      <a:pt x="21" y="14"/>
                    </a:cubicBezTo>
                    <a:cubicBezTo>
                      <a:pt x="21" y="14"/>
                      <a:pt x="21" y="14"/>
                      <a:pt x="21" y="15"/>
                    </a:cubicBezTo>
                    <a:cubicBezTo>
                      <a:pt x="21" y="15"/>
                      <a:pt x="21" y="15"/>
                      <a:pt x="21" y="16"/>
                    </a:cubicBezTo>
                    <a:cubicBezTo>
                      <a:pt x="21" y="16"/>
                      <a:pt x="21" y="16"/>
                      <a:pt x="21" y="17"/>
                    </a:cubicBezTo>
                    <a:cubicBezTo>
                      <a:pt x="21" y="17"/>
                      <a:pt x="21" y="17"/>
                      <a:pt x="21" y="18"/>
                    </a:cubicBezTo>
                    <a:cubicBezTo>
                      <a:pt x="21" y="18"/>
                      <a:pt x="21" y="19"/>
                      <a:pt x="21" y="19"/>
                    </a:cubicBezTo>
                    <a:cubicBezTo>
                      <a:pt x="22" y="19"/>
                      <a:pt x="22" y="19"/>
                      <a:pt x="23" y="19"/>
                    </a:cubicBezTo>
                    <a:cubicBezTo>
                      <a:pt x="23" y="20"/>
                      <a:pt x="24" y="20"/>
                      <a:pt x="25" y="20"/>
                    </a:cubicBezTo>
                    <a:cubicBezTo>
                      <a:pt x="25" y="20"/>
                      <a:pt x="26" y="19"/>
                      <a:pt x="26" y="19"/>
                    </a:cubicBezTo>
                    <a:cubicBezTo>
                      <a:pt x="26" y="19"/>
                      <a:pt x="27" y="19"/>
                      <a:pt x="27" y="19"/>
                    </a:cubicBezTo>
                    <a:cubicBezTo>
                      <a:pt x="27" y="19"/>
                      <a:pt x="28" y="18"/>
                      <a:pt x="28" y="18"/>
                    </a:cubicBezTo>
                    <a:cubicBezTo>
                      <a:pt x="29" y="18"/>
                      <a:pt x="29" y="18"/>
                      <a:pt x="29" y="19"/>
                    </a:cubicBezTo>
                    <a:cubicBezTo>
                      <a:pt x="30" y="19"/>
                      <a:pt x="29" y="19"/>
                      <a:pt x="30" y="19"/>
                    </a:cubicBezTo>
                    <a:cubicBezTo>
                      <a:pt x="30" y="19"/>
                      <a:pt x="30" y="19"/>
                      <a:pt x="30" y="19"/>
                    </a:cubicBezTo>
                    <a:cubicBezTo>
                      <a:pt x="30" y="20"/>
                      <a:pt x="30" y="20"/>
                      <a:pt x="29" y="20"/>
                    </a:cubicBezTo>
                    <a:cubicBezTo>
                      <a:pt x="29" y="20"/>
                      <a:pt x="29" y="20"/>
                      <a:pt x="29" y="20"/>
                    </a:cubicBezTo>
                    <a:cubicBezTo>
                      <a:pt x="29" y="21"/>
                      <a:pt x="29" y="21"/>
                      <a:pt x="29" y="21"/>
                    </a:cubicBezTo>
                    <a:cubicBezTo>
                      <a:pt x="28" y="22"/>
                      <a:pt x="29" y="22"/>
                      <a:pt x="28" y="22"/>
                    </a:cubicBezTo>
                    <a:cubicBezTo>
                      <a:pt x="28" y="23"/>
                      <a:pt x="28" y="23"/>
                      <a:pt x="27" y="23"/>
                    </a:cubicBezTo>
                    <a:cubicBezTo>
                      <a:pt x="27" y="23"/>
                      <a:pt x="26" y="24"/>
                      <a:pt x="26" y="24"/>
                    </a:cubicBezTo>
                    <a:cubicBezTo>
                      <a:pt x="26" y="24"/>
                      <a:pt x="26" y="24"/>
                      <a:pt x="26" y="24"/>
                    </a:cubicBezTo>
                    <a:cubicBezTo>
                      <a:pt x="25" y="24"/>
                      <a:pt x="26" y="25"/>
                      <a:pt x="25" y="24"/>
                    </a:cubicBezTo>
                    <a:cubicBezTo>
                      <a:pt x="25" y="24"/>
                      <a:pt x="25" y="24"/>
                      <a:pt x="25" y="25"/>
                    </a:cubicBezTo>
                    <a:cubicBezTo>
                      <a:pt x="25" y="25"/>
                      <a:pt x="25" y="26"/>
                      <a:pt x="24" y="26"/>
                    </a:cubicBezTo>
                    <a:cubicBezTo>
                      <a:pt x="24" y="27"/>
                      <a:pt x="23" y="27"/>
                      <a:pt x="24" y="27"/>
                    </a:cubicBezTo>
                    <a:cubicBezTo>
                      <a:pt x="24" y="27"/>
                      <a:pt x="25" y="27"/>
                      <a:pt x="24" y="28"/>
                    </a:cubicBezTo>
                    <a:cubicBezTo>
                      <a:pt x="24" y="28"/>
                      <a:pt x="24" y="28"/>
                      <a:pt x="23" y="28"/>
                    </a:cubicBezTo>
                    <a:cubicBezTo>
                      <a:pt x="23" y="29"/>
                      <a:pt x="23" y="28"/>
                      <a:pt x="23" y="28"/>
                    </a:cubicBezTo>
                    <a:cubicBezTo>
                      <a:pt x="23" y="28"/>
                      <a:pt x="23" y="28"/>
                      <a:pt x="23" y="28"/>
                    </a:cubicBezTo>
                    <a:cubicBezTo>
                      <a:pt x="23" y="27"/>
                      <a:pt x="24" y="27"/>
                      <a:pt x="23" y="27"/>
                    </a:cubicBezTo>
                    <a:cubicBezTo>
                      <a:pt x="23" y="27"/>
                      <a:pt x="21" y="27"/>
                      <a:pt x="20" y="27"/>
                    </a:cubicBezTo>
                    <a:cubicBezTo>
                      <a:pt x="20" y="27"/>
                      <a:pt x="18" y="28"/>
                      <a:pt x="17" y="28"/>
                    </a:cubicBezTo>
                    <a:cubicBezTo>
                      <a:pt x="17" y="29"/>
                      <a:pt x="17" y="29"/>
                      <a:pt x="17" y="29"/>
                    </a:cubicBezTo>
                    <a:cubicBezTo>
                      <a:pt x="17" y="30"/>
                      <a:pt x="15" y="30"/>
                      <a:pt x="16" y="30"/>
                    </a:cubicBezTo>
                    <a:cubicBezTo>
                      <a:pt x="16" y="31"/>
                      <a:pt x="15" y="31"/>
                      <a:pt x="16" y="31"/>
                    </a:cubicBezTo>
                    <a:cubicBezTo>
                      <a:pt x="17" y="32"/>
                      <a:pt x="16" y="32"/>
                      <a:pt x="16" y="32"/>
                    </a:cubicBezTo>
                    <a:cubicBezTo>
                      <a:pt x="15" y="32"/>
                      <a:pt x="15" y="32"/>
                      <a:pt x="15" y="32"/>
                    </a:cubicBezTo>
                    <a:cubicBezTo>
                      <a:pt x="15" y="33"/>
                      <a:pt x="14" y="33"/>
                      <a:pt x="14" y="33"/>
                    </a:cubicBezTo>
                    <a:cubicBezTo>
                      <a:pt x="13" y="34"/>
                      <a:pt x="13" y="33"/>
                      <a:pt x="13" y="34"/>
                    </a:cubicBezTo>
                    <a:cubicBezTo>
                      <a:pt x="12" y="34"/>
                      <a:pt x="13" y="34"/>
                      <a:pt x="13" y="34"/>
                    </a:cubicBezTo>
                    <a:cubicBezTo>
                      <a:pt x="12" y="34"/>
                      <a:pt x="12" y="34"/>
                      <a:pt x="12" y="34"/>
                    </a:cubicBezTo>
                    <a:cubicBezTo>
                      <a:pt x="12" y="35"/>
                      <a:pt x="12" y="35"/>
                      <a:pt x="11" y="35"/>
                    </a:cubicBezTo>
                    <a:cubicBezTo>
                      <a:pt x="11" y="35"/>
                      <a:pt x="11" y="35"/>
                      <a:pt x="10" y="36"/>
                    </a:cubicBezTo>
                    <a:cubicBezTo>
                      <a:pt x="10" y="36"/>
                      <a:pt x="10" y="36"/>
                      <a:pt x="9" y="36"/>
                    </a:cubicBezTo>
                    <a:cubicBezTo>
                      <a:pt x="9" y="37"/>
                      <a:pt x="9" y="37"/>
                      <a:pt x="8" y="37"/>
                    </a:cubicBezTo>
                    <a:cubicBezTo>
                      <a:pt x="7" y="38"/>
                      <a:pt x="8" y="38"/>
                      <a:pt x="7" y="39"/>
                    </a:cubicBezTo>
                    <a:cubicBezTo>
                      <a:pt x="6" y="39"/>
                      <a:pt x="6" y="39"/>
                      <a:pt x="6" y="39"/>
                    </a:cubicBezTo>
                    <a:cubicBezTo>
                      <a:pt x="5" y="40"/>
                      <a:pt x="4" y="40"/>
                      <a:pt x="4" y="40"/>
                    </a:cubicBezTo>
                    <a:cubicBezTo>
                      <a:pt x="4" y="40"/>
                      <a:pt x="4" y="40"/>
                      <a:pt x="3" y="40"/>
                    </a:cubicBezTo>
                    <a:cubicBezTo>
                      <a:pt x="3" y="40"/>
                      <a:pt x="3" y="40"/>
                      <a:pt x="3" y="40"/>
                    </a:cubicBezTo>
                    <a:cubicBezTo>
                      <a:pt x="3" y="40"/>
                      <a:pt x="3" y="39"/>
                      <a:pt x="3" y="40"/>
                    </a:cubicBezTo>
                    <a:cubicBezTo>
                      <a:pt x="2" y="40"/>
                      <a:pt x="2" y="40"/>
                      <a:pt x="2" y="40"/>
                    </a:cubicBezTo>
                    <a:cubicBezTo>
                      <a:pt x="2" y="39"/>
                      <a:pt x="2" y="39"/>
                      <a:pt x="2" y="39"/>
                    </a:cubicBezTo>
                    <a:cubicBezTo>
                      <a:pt x="2" y="39"/>
                      <a:pt x="2" y="39"/>
                      <a:pt x="2" y="39"/>
                    </a:cubicBezTo>
                    <a:cubicBezTo>
                      <a:pt x="2" y="38"/>
                      <a:pt x="1" y="38"/>
                      <a:pt x="1" y="39"/>
                    </a:cubicBezTo>
                    <a:cubicBezTo>
                      <a:pt x="1" y="39"/>
                      <a:pt x="2" y="39"/>
                      <a:pt x="2" y="39"/>
                    </a:cubicBezTo>
                    <a:cubicBezTo>
                      <a:pt x="2" y="39"/>
                      <a:pt x="1" y="39"/>
                      <a:pt x="1" y="39"/>
                    </a:cubicBezTo>
                    <a:cubicBezTo>
                      <a:pt x="0" y="39"/>
                      <a:pt x="0" y="39"/>
                      <a:pt x="0" y="38"/>
                    </a:cubicBezTo>
                    <a:cubicBezTo>
                      <a:pt x="0" y="38"/>
                      <a:pt x="1" y="38"/>
                      <a:pt x="1" y="38"/>
                    </a:cubicBezTo>
                    <a:cubicBezTo>
                      <a:pt x="1" y="38"/>
                      <a:pt x="2" y="37"/>
                      <a:pt x="2" y="37"/>
                    </a:cubicBezTo>
                    <a:cubicBezTo>
                      <a:pt x="2" y="38"/>
                      <a:pt x="2" y="37"/>
                      <a:pt x="2" y="37"/>
                    </a:cubicBezTo>
                    <a:cubicBezTo>
                      <a:pt x="3" y="36"/>
                      <a:pt x="3" y="36"/>
                      <a:pt x="3" y="36"/>
                    </a:cubicBezTo>
                    <a:cubicBezTo>
                      <a:pt x="4" y="35"/>
                      <a:pt x="4" y="34"/>
                      <a:pt x="5" y="33"/>
                    </a:cubicBezTo>
                    <a:cubicBezTo>
                      <a:pt x="5" y="33"/>
                      <a:pt x="5" y="32"/>
                      <a:pt x="4" y="32"/>
                    </a:cubicBezTo>
                    <a:cubicBezTo>
                      <a:pt x="4" y="32"/>
                      <a:pt x="4" y="32"/>
                      <a:pt x="4" y="32"/>
                    </a:cubicBezTo>
                    <a:cubicBezTo>
                      <a:pt x="3" y="31"/>
                      <a:pt x="3" y="32"/>
                      <a:pt x="3" y="31"/>
                    </a:cubicBezTo>
                    <a:cubicBezTo>
                      <a:pt x="3" y="31"/>
                      <a:pt x="3" y="31"/>
                      <a:pt x="3" y="31"/>
                    </a:cubicBezTo>
                    <a:cubicBezTo>
                      <a:pt x="2" y="31"/>
                      <a:pt x="2" y="30"/>
                      <a:pt x="2" y="29"/>
                    </a:cubicBezTo>
                    <a:cubicBezTo>
                      <a:pt x="2" y="29"/>
                      <a:pt x="3" y="28"/>
                      <a:pt x="3" y="28"/>
                    </a:cubicBezTo>
                    <a:cubicBezTo>
                      <a:pt x="4" y="27"/>
                      <a:pt x="4" y="26"/>
                      <a:pt x="5" y="26"/>
                    </a:cubicBezTo>
                    <a:cubicBezTo>
                      <a:pt x="6" y="26"/>
                      <a:pt x="6" y="27"/>
                      <a:pt x="7" y="26"/>
                    </a:cubicBezTo>
                    <a:cubicBezTo>
                      <a:pt x="7" y="25"/>
                      <a:pt x="7" y="25"/>
                      <a:pt x="8" y="25"/>
                    </a:cubicBezTo>
                    <a:cubicBezTo>
                      <a:pt x="8" y="25"/>
                      <a:pt x="9" y="24"/>
                      <a:pt x="9" y="23"/>
                    </a:cubicBezTo>
                    <a:cubicBezTo>
                      <a:pt x="10" y="23"/>
                      <a:pt x="10" y="24"/>
                      <a:pt x="10" y="23"/>
                    </a:cubicBezTo>
                    <a:cubicBezTo>
                      <a:pt x="11" y="22"/>
                      <a:pt x="11" y="22"/>
                      <a:pt x="11" y="21"/>
                    </a:cubicBezTo>
                    <a:cubicBezTo>
                      <a:pt x="12" y="21"/>
                      <a:pt x="12" y="20"/>
                      <a:pt x="12" y="20"/>
                    </a:cubicBezTo>
                    <a:cubicBezTo>
                      <a:pt x="12" y="20"/>
                      <a:pt x="12" y="20"/>
                      <a:pt x="12" y="20"/>
                    </a:cubicBezTo>
                    <a:cubicBezTo>
                      <a:pt x="13" y="20"/>
                      <a:pt x="12" y="20"/>
                      <a:pt x="12" y="20"/>
                    </a:cubicBezTo>
                    <a:cubicBezTo>
                      <a:pt x="13" y="20"/>
                      <a:pt x="14" y="20"/>
                      <a:pt x="13" y="20"/>
                    </a:cubicBezTo>
                    <a:cubicBezTo>
                      <a:pt x="13" y="20"/>
                      <a:pt x="12" y="20"/>
                      <a:pt x="13" y="20"/>
                    </a:cubicBezTo>
                    <a:cubicBezTo>
                      <a:pt x="13" y="19"/>
                      <a:pt x="13" y="19"/>
                      <a:pt x="13" y="19"/>
                    </a:cubicBezTo>
                    <a:cubicBezTo>
                      <a:pt x="13" y="19"/>
                      <a:pt x="14" y="19"/>
                      <a:pt x="14" y="19"/>
                    </a:cubicBezTo>
                    <a:cubicBezTo>
                      <a:pt x="14" y="19"/>
                      <a:pt x="14" y="17"/>
                      <a:pt x="15" y="17"/>
                    </a:cubicBezTo>
                    <a:cubicBezTo>
                      <a:pt x="15" y="17"/>
                      <a:pt x="15" y="16"/>
                      <a:pt x="15" y="16"/>
                    </a:cubicBezTo>
                    <a:cubicBezTo>
                      <a:pt x="15" y="15"/>
                      <a:pt x="15" y="16"/>
                      <a:pt x="16" y="16"/>
                    </a:cubicBezTo>
                    <a:cubicBezTo>
                      <a:pt x="16" y="15"/>
                      <a:pt x="15" y="17"/>
                      <a:pt x="16" y="16"/>
                    </a:cubicBezTo>
                    <a:cubicBezTo>
                      <a:pt x="16" y="16"/>
                      <a:pt x="18" y="16"/>
                      <a:pt x="17" y="16"/>
                    </a:cubicBezTo>
                    <a:cubicBezTo>
                      <a:pt x="17" y="15"/>
                      <a:pt x="17" y="16"/>
                      <a:pt x="17" y="15"/>
                    </a:cubicBezTo>
                    <a:cubicBezTo>
                      <a:pt x="16" y="15"/>
                      <a:pt x="16" y="15"/>
                      <a:pt x="16" y="15"/>
                    </a:cubicBezTo>
                    <a:cubicBezTo>
                      <a:pt x="16" y="15"/>
                      <a:pt x="16" y="15"/>
                      <a:pt x="16" y="15"/>
                    </a:cubicBezTo>
                    <a:cubicBezTo>
                      <a:pt x="15" y="15"/>
                      <a:pt x="15" y="15"/>
                      <a:pt x="15" y="15"/>
                    </a:cubicBezTo>
                    <a:cubicBezTo>
                      <a:pt x="16" y="14"/>
                      <a:pt x="16" y="14"/>
                      <a:pt x="16" y="14"/>
                    </a:cubicBezTo>
                    <a:cubicBezTo>
                      <a:pt x="16" y="13"/>
                      <a:pt x="16" y="12"/>
                      <a:pt x="16" y="11"/>
                    </a:cubicBezTo>
                    <a:cubicBezTo>
                      <a:pt x="16" y="11"/>
                      <a:pt x="16" y="11"/>
                      <a:pt x="16" y="11"/>
                    </a:cubicBezTo>
                    <a:cubicBezTo>
                      <a:pt x="17" y="11"/>
                      <a:pt x="17" y="11"/>
                      <a:pt x="17" y="11"/>
                    </a:cubicBezTo>
                    <a:cubicBezTo>
                      <a:pt x="16" y="11"/>
                      <a:pt x="16" y="12"/>
                      <a:pt x="17" y="12"/>
                    </a:cubicBezTo>
                    <a:cubicBezTo>
                      <a:pt x="17" y="11"/>
                      <a:pt x="17" y="12"/>
                      <a:pt x="17" y="11"/>
                    </a:cubicBezTo>
                    <a:cubicBezTo>
                      <a:pt x="17" y="11"/>
                      <a:pt x="17" y="11"/>
                      <a:pt x="17" y="11"/>
                    </a:cubicBezTo>
                    <a:cubicBezTo>
                      <a:pt x="17" y="11"/>
                      <a:pt x="16" y="10"/>
                      <a:pt x="17" y="10"/>
                    </a:cubicBezTo>
                    <a:cubicBezTo>
                      <a:pt x="17" y="10"/>
                      <a:pt x="18" y="10"/>
                      <a:pt x="17" y="10"/>
                    </a:cubicBezTo>
                    <a:cubicBezTo>
                      <a:pt x="17" y="10"/>
                      <a:pt x="17" y="9"/>
                      <a:pt x="17" y="9"/>
                    </a:cubicBezTo>
                    <a:cubicBezTo>
                      <a:pt x="17" y="10"/>
                      <a:pt x="16" y="9"/>
                      <a:pt x="16" y="10"/>
                    </a:cubicBezTo>
                    <a:cubicBezTo>
                      <a:pt x="16" y="10"/>
                      <a:pt x="16" y="10"/>
                      <a:pt x="16" y="10"/>
                    </a:cubicBezTo>
                    <a:cubicBezTo>
                      <a:pt x="16" y="10"/>
                      <a:pt x="16" y="10"/>
                      <a:pt x="16" y="10"/>
                    </a:cubicBezTo>
                    <a:cubicBezTo>
                      <a:pt x="16" y="9"/>
                      <a:pt x="16" y="8"/>
                      <a:pt x="16" y="7"/>
                    </a:cubicBezTo>
                    <a:cubicBezTo>
                      <a:pt x="16" y="6"/>
                      <a:pt x="15" y="5"/>
                      <a:pt x="16" y="5"/>
                    </a:cubicBezTo>
                    <a:cubicBezTo>
                      <a:pt x="16" y="5"/>
                      <a:pt x="16" y="5"/>
                      <a:pt x="16" y="5"/>
                    </a:cubicBezTo>
                    <a:cubicBezTo>
                      <a:pt x="17" y="5"/>
                      <a:pt x="17" y="5"/>
                      <a:pt x="17" y="4"/>
                    </a:cubicBezTo>
                    <a:cubicBezTo>
                      <a:pt x="17" y="5"/>
                      <a:pt x="16" y="4"/>
                      <a:pt x="16" y="5"/>
                    </a:cubicBezTo>
                    <a:cubicBezTo>
                      <a:pt x="16" y="5"/>
                      <a:pt x="16" y="5"/>
                      <a:pt x="16" y="5"/>
                    </a:cubicBezTo>
                    <a:cubicBezTo>
                      <a:pt x="16" y="5"/>
                      <a:pt x="15" y="4"/>
                      <a:pt x="16" y="4"/>
                    </a:cubicBezTo>
                    <a:cubicBezTo>
                      <a:pt x="16" y="4"/>
                      <a:pt x="15" y="3"/>
                      <a:pt x="1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6" name="New zeland"/>
              <p:cNvSpPr>
                <a:spLocks/>
              </p:cNvSpPr>
              <p:nvPr/>
            </p:nvSpPr>
            <p:spPr bwMode="auto">
              <a:xfrm>
                <a:off x="4353" y="2745"/>
                <a:ext cx="133" cy="82"/>
              </a:xfrm>
              <a:custGeom>
                <a:avLst/>
                <a:gdLst/>
                <a:ahLst/>
                <a:cxnLst>
                  <a:cxn ang="0">
                    <a:pos x="38" y="18"/>
                  </a:cxn>
                  <a:cxn ang="0">
                    <a:pos x="38" y="18"/>
                  </a:cxn>
                  <a:cxn ang="0">
                    <a:pos x="39" y="19"/>
                  </a:cxn>
                  <a:cxn ang="0">
                    <a:pos x="40" y="18"/>
                  </a:cxn>
                  <a:cxn ang="0">
                    <a:pos x="40" y="17"/>
                  </a:cxn>
                  <a:cxn ang="0">
                    <a:pos x="40" y="18"/>
                  </a:cxn>
                  <a:cxn ang="0">
                    <a:pos x="41" y="18"/>
                  </a:cxn>
                  <a:cxn ang="0">
                    <a:pos x="41" y="17"/>
                  </a:cxn>
                  <a:cxn ang="0">
                    <a:pos x="40" y="17"/>
                  </a:cxn>
                  <a:cxn ang="0">
                    <a:pos x="40" y="16"/>
                  </a:cxn>
                  <a:cxn ang="0">
                    <a:pos x="41" y="14"/>
                  </a:cxn>
                  <a:cxn ang="0">
                    <a:pos x="45" y="13"/>
                  </a:cxn>
                  <a:cxn ang="0">
                    <a:pos x="46" y="13"/>
                  </a:cxn>
                  <a:cxn ang="0">
                    <a:pos x="48" y="10"/>
                  </a:cxn>
                  <a:cxn ang="0">
                    <a:pos x="49" y="10"/>
                  </a:cxn>
                  <a:cxn ang="0">
                    <a:pos x="51" y="8"/>
                  </a:cxn>
                  <a:cxn ang="0">
                    <a:pos x="53" y="6"/>
                  </a:cxn>
                  <a:cxn ang="0">
                    <a:pos x="54" y="5"/>
                  </a:cxn>
                  <a:cxn ang="0">
                    <a:pos x="54" y="4"/>
                  </a:cxn>
                  <a:cxn ang="0">
                    <a:pos x="55" y="3"/>
                  </a:cxn>
                  <a:cxn ang="0">
                    <a:pos x="54" y="3"/>
                  </a:cxn>
                  <a:cxn ang="0">
                    <a:pos x="55" y="3"/>
                  </a:cxn>
                  <a:cxn ang="0">
                    <a:pos x="55" y="2"/>
                  </a:cxn>
                  <a:cxn ang="0">
                    <a:pos x="54" y="2"/>
                  </a:cxn>
                  <a:cxn ang="0">
                    <a:pos x="54" y="1"/>
                  </a:cxn>
                  <a:cxn ang="0">
                    <a:pos x="53" y="2"/>
                  </a:cxn>
                  <a:cxn ang="0">
                    <a:pos x="51" y="2"/>
                  </a:cxn>
                  <a:cxn ang="0">
                    <a:pos x="51" y="2"/>
                  </a:cxn>
                  <a:cxn ang="0">
                    <a:pos x="51" y="1"/>
                  </a:cxn>
                  <a:cxn ang="0">
                    <a:pos x="51" y="0"/>
                  </a:cxn>
                  <a:cxn ang="0">
                    <a:pos x="51" y="0"/>
                  </a:cxn>
                  <a:cxn ang="0">
                    <a:pos x="49" y="1"/>
                  </a:cxn>
                  <a:cxn ang="0">
                    <a:pos x="47" y="3"/>
                  </a:cxn>
                  <a:cxn ang="0">
                    <a:pos x="45" y="5"/>
                  </a:cxn>
                  <a:cxn ang="0">
                    <a:pos x="42" y="5"/>
                  </a:cxn>
                  <a:cxn ang="0">
                    <a:pos x="40" y="7"/>
                  </a:cxn>
                  <a:cxn ang="0">
                    <a:pos x="39" y="9"/>
                  </a:cxn>
                  <a:cxn ang="0">
                    <a:pos x="36" y="11"/>
                  </a:cxn>
                  <a:cxn ang="0">
                    <a:pos x="32" y="13"/>
                  </a:cxn>
                  <a:cxn ang="0">
                    <a:pos x="26" y="16"/>
                  </a:cxn>
                  <a:cxn ang="0">
                    <a:pos x="21" y="19"/>
                  </a:cxn>
                  <a:cxn ang="0">
                    <a:pos x="17" y="20"/>
                  </a:cxn>
                  <a:cxn ang="0">
                    <a:pos x="12" y="23"/>
                  </a:cxn>
                  <a:cxn ang="0">
                    <a:pos x="6" y="26"/>
                  </a:cxn>
                  <a:cxn ang="0">
                    <a:pos x="2" y="29"/>
                  </a:cxn>
                  <a:cxn ang="0">
                    <a:pos x="2" y="30"/>
                  </a:cxn>
                  <a:cxn ang="0">
                    <a:pos x="1" y="31"/>
                  </a:cxn>
                  <a:cxn ang="0">
                    <a:pos x="4" y="33"/>
                  </a:cxn>
                  <a:cxn ang="0">
                    <a:pos x="7" y="33"/>
                  </a:cxn>
                  <a:cxn ang="0">
                    <a:pos x="8" y="34"/>
                  </a:cxn>
                  <a:cxn ang="0">
                    <a:pos x="13" y="35"/>
                  </a:cxn>
                  <a:cxn ang="0">
                    <a:pos x="17" y="33"/>
                  </a:cxn>
                  <a:cxn ang="0">
                    <a:pos x="21" y="30"/>
                  </a:cxn>
                  <a:cxn ang="0">
                    <a:pos x="27" y="26"/>
                  </a:cxn>
                  <a:cxn ang="0">
                    <a:pos x="31" y="21"/>
                  </a:cxn>
                  <a:cxn ang="0">
                    <a:pos x="36" y="18"/>
                  </a:cxn>
                </a:cxnLst>
                <a:rect l="0" t="0" r="r" b="b"/>
                <a:pathLst>
                  <a:path w="56" h="35">
                    <a:moveTo>
                      <a:pt x="36" y="18"/>
                    </a:moveTo>
                    <a:cubicBezTo>
                      <a:pt x="37" y="18"/>
                      <a:pt x="37" y="18"/>
                      <a:pt x="38" y="18"/>
                    </a:cubicBezTo>
                    <a:cubicBezTo>
                      <a:pt x="38" y="17"/>
                      <a:pt x="39" y="17"/>
                      <a:pt x="38" y="18"/>
                    </a:cubicBezTo>
                    <a:cubicBezTo>
                      <a:pt x="38" y="18"/>
                      <a:pt x="38" y="18"/>
                      <a:pt x="38" y="18"/>
                    </a:cubicBezTo>
                    <a:cubicBezTo>
                      <a:pt x="38" y="18"/>
                      <a:pt x="39" y="18"/>
                      <a:pt x="39" y="18"/>
                    </a:cubicBezTo>
                    <a:cubicBezTo>
                      <a:pt x="39" y="18"/>
                      <a:pt x="39" y="19"/>
                      <a:pt x="39" y="19"/>
                    </a:cubicBezTo>
                    <a:cubicBezTo>
                      <a:pt x="40" y="19"/>
                      <a:pt x="40" y="19"/>
                      <a:pt x="40" y="19"/>
                    </a:cubicBezTo>
                    <a:cubicBezTo>
                      <a:pt x="40" y="19"/>
                      <a:pt x="41" y="19"/>
                      <a:pt x="40" y="18"/>
                    </a:cubicBezTo>
                    <a:cubicBezTo>
                      <a:pt x="40" y="18"/>
                      <a:pt x="40" y="18"/>
                      <a:pt x="40" y="18"/>
                    </a:cubicBezTo>
                    <a:cubicBezTo>
                      <a:pt x="40" y="18"/>
                      <a:pt x="40" y="18"/>
                      <a:pt x="40" y="17"/>
                    </a:cubicBezTo>
                    <a:cubicBezTo>
                      <a:pt x="40" y="17"/>
                      <a:pt x="40" y="17"/>
                      <a:pt x="40" y="17"/>
                    </a:cubicBezTo>
                    <a:cubicBezTo>
                      <a:pt x="40" y="18"/>
                      <a:pt x="40" y="18"/>
                      <a:pt x="40" y="18"/>
                    </a:cubicBezTo>
                    <a:cubicBezTo>
                      <a:pt x="40" y="18"/>
                      <a:pt x="40" y="18"/>
                      <a:pt x="41" y="18"/>
                    </a:cubicBezTo>
                    <a:cubicBezTo>
                      <a:pt x="41" y="18"/>
                      <a:pt x="41" y="18"/>
                      <a:pt x="41" y="18"/>
                    </a:cubicBezTo>
                    <a:cubicBezTo>
                      <a:pt x="41" y="18"/>
                      <a:pt x="41" y="18"/>
                      <a:pt x="41" y="18"/>
                    </a:cubicBezTo>
                    <a:cubicBezTo>
                      <a:pt x="41" y="18"/>
                      <a:pt x="41" y="17"/>
                      <a:pt x="41" y="17"/>
                    </a:cubicBezTo>
                    <a:cubicBezTo>
                      <a:pt x="41" y="17"/>
                      <a:pt x="41" y="17"/>
                      <a:pt x="41" y="17"/>
                    </a:cubicBezTo>
                    <a:cubicBezTo>
                      <a:pt x="40" y="17"/>
                      <a:pt x="40" y="16"/>
                      <a:pt x="40" y="17"/>
                    </a:cubicBezTo>
                    <a:cubicBezTo>
                      <a:pt x="40" y="17"/>
                      <a:pt x="39" y="17"/>
                      <a:pt x="39" y="17"/>
                    </a:cubicBezTo>
                    <a:cubicBezTo>
                      <a:pt x="39" y="16"/>
                      <a:pt x="40" y="17"/>
                      <a:pt x="40" y="16"/>
                    </a:cubicBezTo>
                    <a:cubicBezTo>
                      <a:pt x="40" y="16"/>
                      <a:pt x="40" y="16"/>
                      <a:pt x="40" y="15"/>
                    </a:cubicBezTo>
                    <a:cubicBezTo>
                      <a:pt x="40" y="15"/>
                      <a:pt x="41" y="14"/>
                      <a:pt x="41" y="14"/>
                    </a:cubicBezTo>
                    <a:cubicBezTo>
                      <a:pt x="42" y="14"/>
                      <a:pt x="43" y="14"/>
                      <a:pt x="44" y="14"/>
                    </a:cubicBezTo>
                    <a:cubicBezTo>
                      <a:pt x="44" y="14"/>
                      <a:pt x="45" y="14"/>
                      <a:pt x="45" y="13"/>
                    </a:cubicBezTo>
                    <a:cubicBezTo>
                      <a:pt x="45" y="13"/>
                      <a:pt x="45" y="13"/>
                      <a:pt x="45" y="13"/>
                    </a:cubicBezTo>
                    <a:cubicBezTo>
                      <a:pt x="45" y="13"/>
                      <a:pt x="45" y="13"/>
                      <a:pt x="46" y="13"/>
                    </a:cubicBezTo>
                    <a:cubicBezTo>
                      <a:pt x="46" y="12"/>
                      <a:pt x="47" y="11"/>
                      <a:pt x="48" y="11"/>
                    </a:cubicBezTo>
                    <a:cubicBezTo>
                      <a:pt x="48" y="11"/>
                      <a:pt x="47" y="10"/>
                      <a:pt x="48" y="10"/>
                    </a:cubicBezTo>
                    <a:cubicBezTo>
                      <a:pt x="48" y="10"/>
                      <a:pt x="49" y="10"/>
                      <a:pt x="49" y="10"/>
                    </a:cubicBezTo>
                    <a:cubicBezTo>
                      <a:pt x="49" y="10"/>
                      <a:pt x="49" y="10"/>
                      <a:pt x="49" y="10"/>
                    </a:cubicBezTo>
                    <a:cubicBezTo>
                      <a:pt x="49" y="10"/>
                      <a:pt x="49" y="9"/>
                      <a:pt x="49" y="9"/>
                    </a:cubicBezTo>
                    <a:cubicBezTo>
                      <a:pt x="50" y="9"/>
                      <a:pt x="50" y="9"/>
                      <a:pt x="51" y="8"/>
                    </a:cubicBezTo>
                    <a:cubicBezTo>
                      <a:pt x="51" y="8"/>
                      <a:pt x="51" y="8"/>
                      <a:pt x="52" y="7"/>
                    </a:cubicBezTo>
                    <a:cubicBezTo>
                      <a:pt x="52" y="7"/>
                      <a:pt x="53" y="7"/>
                      <a:pt x="53" y="6"/>
                    </a:cubicBezTo>
                    <a:cubicBezTo>
                      <a:pt x="54" y="6"/>
                      <a:pt x="54" y="5"/>
                      <a:pt x="54" y="5"/>
                    </a:cubicBezTo>
                    <a:cubicBezTo>
                      <a:pt x="55" y="5"/>
                      <a:pt x="54" y="5"/>
                      <a:pt x="54" y="5"/>
                    </a:cubicBezTo>
                    <a:cubicBezTo>
                      <a:pt x="54" y="5"/>
                      <a:pt x="54" y="5"/>
                      <a:pt x="54" y="4"/>
                    </a:cubicBezTo>
                    <a:cubicBezTo>
                      <a:pt x="54" y="4"/>
                      <a:pt x="54" y="4"/>
                      <a:pt x="54" y="4"/>
                    </a:cubicBezTo>
                    <a:cubicBezTo>
                      <a:pt x="55" y="3"/>
                      <a:pt x="54" y="3"/>
                      <a:pt x="54" y="3"/>
                    </a:cubicBezTo>
                    <a:cubicBezTo>
                      <a:pt x="55" y="4"/>
                      <a:pt x="55" y="3"/>
                      <a:pt x="55" y="3"/>
                    </a:cubicBezTo>
                    <a:cubicBezTo>
                      <a:pt x="55" y="3"/>
                      <a:pt x="56" y="3"/>
                      <a:pt x="55" y="3"/>
                    </a:cubicBezTo>
                    <a:cubicBezTo>
                      <a:pt x="55" y="3"/>
                      <a:pt x="54" y="3"/>
                      <a:pt x="54" y="3"/>
                    </a:cubicBezTo>
                    <a:cubicBezTo>
                      <a:pt x="54" y="3"/>
                      <a:pt x="53" y="3"/>
                      <a:pt x="53" y="3"/>
                    </a:cubicBezTo>
                    <a:cubicBezTo>
                      <a:pt x="54" y="3"/>
                      <a:pt x="55" y="3"/>
                      <a:pt x="55" y="3"/>
                    </a:cubicBezTo>
                    <a:cubicBezTo>
                      <a:pt x="55" y="3"/>
                      <a:pt x="54" y="2"/>
                      <a:pt x="55" y="2"/>
                    </a:cubicBezTo>
                    <a:cubicBezTo>
                      <a:pt x="55" y="3"/>
                      <a:pt x="55" y="3"/>
                      <a:pt x="55" y="2"/>
                    </a:cubicBezTo>
                    <a:cubicBezTo>
                      <a:pt x="55" y="2"/>
                      <a:pt x="55" y="2"/>
                      <a:pt x="55" y="2"/>
                    </a:cubicBezTo>
                    <a:cubicBezTo>
                      <a:pt x="54" y="2"/>
                      <a:pt x="55" y="2"/>
                      <a:pt x="54" y="2"/>
                    </a:cubicBezTo>
                    <a:cubicBezTo>
                      <a:pt x="54" y="2"/>
                      <a:pt x="54" y="1"/>
                      <a:pt x="54" y="1"/>
                    </a:cubicBezTo>
                    <a:cubicBezTo>
                      <a:pt x="53" y="2"/>
                      <a:pt x="54" y="1"/>
                      <a:pt x="54" y="1"/>
                    </a:cubicBezTo>
                    <a:cubicBezTo>
                      <a:pt x="53" y="1"/>
                      <a:pt x="54" y="1"/>
                      <a:pt x="53" y="2"/>
                    </a:cubicBezTo>
                    <a:cubicBezTo>
                      <a:pt x="53" y="2"/>
                      <a:pt x="53" y="2"/>
                      <a:pt x="53" y="2"/>
                    </a:cubicBezTo>
                    <a:cubicBezTo>
                      <a:pt x="53" y="2"/>
                      <a:pt x="53" y="2"/>
                      <a:pt x="52" y="2"/>
                    </a:cubicBezTo>
                    <a:cubicBezTo>
                      <a:pt x="52" y="2"/>
                      <a:pt x="52" y="2"/>
                      <a:pt x="51" y="2"/>
                    </a:cubicBezTo>
                    <a:cubicBezTo>
                      <a:pt x="51" y="3"/>
                      <a:pt x="51" y="3"/>
                      <a:pt x="51" y="3"/>
                    </a:cubicBezTo>
                    <a:cubicBezTo>
                      <a:pt x="50" y="2"/>
                      <a:pt x="51" y="2"/>
                      <a:pt x="51" y="2"/>
                    </a:cubicBezTo>
                    <a:cubicBezTo>
                      <a:pt x="51" y="2"/>
                      <a:pt x="51" y="2"/>
                      <a:pt x="51" y="2"/>
                    </a:cubicBezTo>
                    <a:cubicBezTo>
                      <a:pt x="51" y="1"/>
                      <a:pt x="51" y="1"/>
                      <a:pt x="51" y="1"/>
                    </a:cubicBezTo>
                    <a:cubicBezTo>
                      <a:pt x="50" y="1"/>
                      <a:pt x="50" y="1"/>
                      <a:pt x="50" y="1"/>
                    </a:cubicBezTo>
                    <a:cubicBezTo>
                      <a:pt x="51" y="0"/>
                      <a:pt x="51" y="0"/>
                      <a:pt x="51" y="0"/>
                    </a:cubicBezTo>
                    <a:cubicBezTo>
                      <a:pt x="52" y="0"/>
                      <a:pt x="52" y="0"/>
                      <a:pt x="52" y="0"/>
                    </a:cubicBezTo>
                    <a:cubicBezTo>
                      <a:pt x="52" y="0"/>
                      <a:pt x="52" y="0"/>
                      <a:pt x="51" y="0"/>
                    </a:cubicBezTo>
                    <a:cubicBezTo>
                      <a:pt x="51" y="0"/>
                      <a:pt x="50" y="0"/>
                      <a:pt x="50" y="0"/>
                    </a:cubicBezTo>
                    <a:cubicBezTo>
                      <a:pt x="50" y="1"/>
                      <a:pt x="50" y="0"/>
                      <a:pt x="49" y="1"/>
                    </a:cubicBezTo>
                    <a:cubicBezTo>
                      <a:pt x="49" y="1"/>
                      <a:pt x="48" y="1"/>
                      <a:pt x="48" y="2"/>
                    </a:cubicBezTo>
                    <a:cubicBezTo>
                      <a:pt x="48" y="2"/>
                      <a:pt x="48" y="2"/>
                      <a:pt x="47" y="3"/>
                    </a:cubicBezTo>
                    <a:cubicBezTo>
                      <a:pt x="47" y="4"/>
                      <a:pt x="46" y="4"/>
                      <a:pt x="46" y="4"/>
                    </a:cubicBezTo>
                    <a:cubicBezTo>
                      <a:pt x="46" y="4"/>
                      <a:pt x="45" y="4"/>
                      <a:pt x="45" y="5"/>
                    </a:cubicBezTo>
                    <a:cubicBezTo>
                      <a:pt x="45" y="5"/>
                      <a:pt x="44" y="5"/>
                      <a:pt x="43" y="5"/>
                    </a:cubicBezTo>
                    <a:cubicBezTo>
                      <a:pt x="42" y="5"/>
                      <a:pt x="42" y="5"/>
                      <a:pt x="42" y="5"/>
                    </a:cubicBezTo>
                    <a:cubicBezTo>
                      <a:pt x="42" y="5"/>
                      <a:pt x="42" y="6"/>
                      <a:pt x="42" y="6"/>
                    </a:cubicBezTo>
                    <a:cubicBezTo>
                      <a:pt x="41" y="6"/>
                      <a:pt x="41" y="7"/>
                      <a:pt x="40" y="7"/>
                    </a:cubicBezTo>
                    <a:cubicBezTo>
                      <a:pt x="40" y="8"/>
                      <a:pt x="40" y="8"/>
                      <a:pt x="40" y="8"/>
                    </a:cubicBezTo>
                    <a:cubicBezTo>
                      <a:pt x="39" y="9"/>
                      <a:pt x="39" y="9"/>
                      <a:pt x="39" y="9"/>
                    </a:cubicBezTo>
                    <a:cubicBezTo>
                      <a:pt x="38" y="9"/>
                      <a:pt x="38" y="10"/>
                      <a:pt x="38" y="10"/>
                    </a:cubicBezTo>
                    <a:cubicBezTo>
                      <a:pt x="37" y="10"/>
                      <a:pt x="37" y="11"/>
                      <a:pt x="36" y="11"/>
                    </a:cubicBezTo>
                    <a:cubicBezTo>
                      <a:pt x="35" y="11"/>
                      <a:pt x="34" y="12"/>
                      <a:pt x="34" y="12"/>
                    </a:cubicBezTo>
                    <a:cubicBezTo>
                      <a:pt x="33" y="12"/>
                      <a:pt x="33" y="12"/>
                      <a:pt x="32" y="13"/>
                    </a:cubicBezTo>
                    <a:cubicBezTo>
                      <a:pt x="31" y="14"/>
                      <a:pt x="30" y="14"/>
                      <a:pt x="29" y="15"/>
                    </a:cubicBezTo>
                    <a:cubicBezTo>
                      <a:pt x="28" y="16"/>
                      <a:pt x="27" y="16"/>
                      <a:pt x="26" y="16"/>
                    </a:cubicBezTo>
                    <a:cubicBezTo>
                      <a:pt x="26" y="17"/>
                      <a:pt x="26" y="16"/>
                      <a:pt x="25" y="16"/>
                    </a:cubicBezTo>
                    <a:cubicBezTo>
                      <a:pt x="24" y="17"/>
                      <a:pt x="22" y="18"/>
                      <a:pt x="21" y="19"/>
                    </a:cubicBezTo>
                    <a:cubicBezTo>
                      <a:pt x="20" y="20"/>
                      <a:pt x="19" y="20"/>
                      <a:pt x="18" y="20"/>
                    </a:cubicBezTo>
                    <a:cubicBezTo>
                      <a:pt x="18" y="20"/>
                      <a:pt x="17" y="20"/>
                      <a:pt x="17" y="20"/>
                    </a:cubicBezTo>
                    <a:cubicBezTo>
                      <a:pt x="16" y="21"/>
                      <a:pt x="15" y="21"/>
                      <a:pt x="15" y="22"/>
                    </a:cubicBezTo>
                    <a:cubicBezTo>
                      <a:pt x="14" y="22"/>
                      <a:pt x="13" y="22"/>
                      <a:pt x="12" y="23"/>
                    </a:cubicBezTo>
                    <a:cubicBezTo>
                      <a:pt x="11" y="24"/>
                      <a:pt x="10" y="23"/>
                      <a:pt x="8" y="25"/>
                    </a:cubicBezTo>
                    <a:cubicBezTo>
                      <a:pt x="6" y="26"/>
                      <a:pt x="5" y="26"/>
                      <a:pt x="6" y="26"/>
                    </a:cubicBezTo>
                    <a:cubicBezTo>
                      <a:pt x="6" y="26"/>
                      <a:pt x="4" y="27"/>
                      <a:pt x="4" y="27"/>
                    </a:cubicBezTo>
                    <a:cubicBezTo>
                      <a:pt x="3" y="27"/>
                      <a:pt x="2" y="28"/>
                      <a:pt x="2" y="29"/>
                    </a:cubicBezTo>
                    <a:cubicBezTo>
                      <a:pt x="1" y="29"/>
                      <a:pt x="1" y="30"/>
                      <a:pt x="1" y="30"/>
                    </a:cubicBezTo>
                    <a:cubicBezTo>
                      <a:pt x="2" y="30"/>
                      <a:pt x="2" y="30"/>
                      <a:pt x="2" y="30"/>
                    </a:cubicBezTo>
                    <a:cubicBezTo>
                      <a:pt x="2" y="31"/>
                      <a:pt x="4" y="31"/>
                      <a:pt x="3" y="31"/>
                    </a:cubicBezTo>
                    <a:cubicBezTo>
                      <a:pt x="2" y="31"/>
                      <a:pt x="0" y="31"/>
                      <a:pt x="1" y="31"/>
                    </a:cubicBezTo>
                    <a:cubicBezTo>
                      <a:pt x="2" y="32"/>
                      <a:pt x="2" y="32"/>
                      <a:pt x="3" y="32"/>
                    </a:cubicBezTo>
                    <a:cubicBezTo>
                      <a:pt x="4" y="32"/>
                      <a:pt x="4" y="33"/>
                      <a:pt x="4" y="33"/>
                    </a:cubicBezTo>
                    <a:cubicBezTo>
                      <a:pt x="5" y="32"/>
                      <a:pt x="5" y="32"/>
                      <a:pt x="5" y="33"/>
                    </a:cubicBezTo>
                    <a:cubicBezTo>
                      <a:pt x="6" y="33"/>
                      <a:pt x="6" y="33"/>
                      <a:pt x="7" y="33"/>
                    </a:cubicBezTo>
                    <a:cubicBezTo>
                      <a:pt x="7" y="33"/>
                      <a:pt x="7" y="33"/>
                      <a:pt x="7" y="34"/>
                    </a:cubicBezTo>
                    <a:cubicBezTo>
                      <a:pt x="7" y="34"/>
                      <a:pt x="7" y="34"/>
                      <a:pt x="8" y="34"/>
                    </a:cubicBezTo>
                    <a:cubicBezTo>
                      <a:pt x="9" y="34"/>
                      <a:pt x="10" y="34"/>
                      <a:pt x="11" y="34"/>
                    </a:cubicBezTo>
                    <a:cubicBezTo>
                      <a:pt x="11" y="35"/>
                      <a:pt x="12" y="35"/>
                      <a:pt x="13" y="35"/>
                    </a:cubicBezTo>
                    <a:cubicBezTo>
                      <a:pt x="14" y="34"/>
                      <a:pt x="15" y="34"/>
                      <a:pt x="15" y="34"/>
                    </a:cubicBezTo>
                    <a:cubicBezTo>
                      <a:pt x="15" y="33"/>
                      <a:pt x="17" y="34"/>
                      <a:pt x="17" y="33"/>
                    </a:cubicBezTo>
                    <a:cubicBezTo>
                      <a:pt x="18" y="32"/>
                      <a:pt x="19" y="32"/>
                      <a:pt x="19" y="31"/>
                    </a:cubicBezTo>
                    <a:cubicBezTo>
                      <a:pt x="19" y="31"/>
                      <a:pt x="19" y="30"/>
                      <a:pt x="21" y="30"/>
                    </a:cubicBezTo>
                    <a:cubicBezTo>
                      <a:pt x="22" y="30"/>
                      <a:pt x="21" y="29"/>
                      <a:pt x="23" y="28"/>
                    </a:cubicBezTo>
                    <a:cubicBezTo>
                      <a:pt x="25" y="27"/>
                      <a:pt x="24" y="26"/>
                      <a:pt x="27" y="26"/>
                    </a:cubicBezTo>
                    <a:cubicBezTo>
                      <a:pt x="29" y="25"/>
                      <a:pt x="28" y="24"/>
                      <a:pt x="29" y="23"/>
                    </a:cubicBezTo>
                    <a:cubicBezTo>
                      <a:pt x="30" y="22"/>
                      <a:pt x="29" y="21"/>
                      <a:pt x="31" y="21"/>
                    </a:cubicBezTo>
                    <a:cubicBezTo>
                      <a:pt x="32" y="20"/>
                      <a:pt x="32" y="20"/>
                      <a:pt x="34" y="19"/>
                    </a:cubicBezTo>
                    <a:cubicBezTo>
                      <a:pt x="35" y="18"/>
                      <a:pt x="36" y="18"/>
                      <a:pt x="36"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7" name="Philippines"/>
              <p:cNvSpPr>
                <a:spLocks/>
              </p:cNvSpPr>
              <p:nvPr/>
            </p:nvSpPr>
            <p:spPr bwMode="auto">
              <a:xfrm>
                <a:off x="4072" y="2005"/>
                <a:ext cx="57" cy="69"/>
              </a:xfrm>
              <a:custGeom>
                <a:avLst/>
                <a:gdLst/>
                <a:ahLst/>
                <a:cxnLst>
                  <a:cxn ang="0">
                    <a:pos x="0" y="17"/>
                  </a:cxn>
                  <a:cxn ang="0">
                    <a:pos x="1" y="15"/>
                  </a:cxn>
                  <a:cxn ang="0">
                    <a:pos x="1" y="13"/>
                  </a:cxn>
                  <a:cxn ang="0">
                    <a:pos x="3" y="10"/>
                  </a:cxn>
                  <a:cxn ang="0">
                    <a:pos x="5" y="9"/>
                  </a:cxn>
                  <a:cxn ang="0">
                    <a:pos x="7" y="7"/>
                  </a:cxn>
                  <a:cxn ang="0">
                    <a:pos x="8" y="7"/>
                  </a:cxn>
                  <a:cxn ang="0">
                    <a:pos x="10" y="9"/>
                  </a:cxn>
                  <a:cxn ang="0">
                    <a:pos x="10" y="9"/>
                  </a:cxn>
                  <a:cxn ang="0">
                    <a:pos x="11" y="7"/>
                  </a:cxn>
                  <a:cxn ang="0">
                    <a:pos x="13" y="6"/>
                  </a:cxn>
                  <a:cxn ang="0">
                    <a:pos x="15" y="5"/>
                  </a:cxn>
                  <a:cxn ang="0">
                    <a:pos x="17" y="4"/>
                  </a:cxn>
                  <a:cxn ang="0">
                    <a:pos x="19" y="2"/>
                  </a:cxn>
                  <a:cxn ang="0">
                    <a:pos x="21" y="5"/>
                  </a:cxn>
                  <a:cxn ang="0">
                    <a:pos x="21" y="7"/>
                  </a:cxn>
                  <a:cxn ang="0">
                    <a:pos x="21" y="10"/>
                  </a:cxn>
                  <a:cxn ang="0">
                    <a:pos x="22" y="11"/>
                  </a:cxn>
                  <a:cxn ang="0">
                    <a:pos x="22" y="13"/>
                  </a:cxn>
                  <a:cxn ang="0">
                    <a:pos x="23" y="16"/>
                  </a:cxn>
                  <a:cxn ang="0">
                    <a:pos x="22" y="18"/>
                  </a:cxn>
                  <a:cxn ang="0">
                    <a:pos x="22" y="22"/>
                  </a:cxn>
                  <a:cxn ang="0">
                    <a:pos x="21" y="18"/>
                  </a:cxn>
                  <a:cxn ang="0">
                    <a:pos x="20" y="15"/>
                  </a:cxn>
                  <a:cxn ang="0">
                    <a:pos x="19" y="19"/>
                  </a:cxn>
                  <a:cxn ang="0">
                    <a:pos x="20" y="21"/>
                  </a:cxn>
                  <a:cxn ang="0">
                    <a:pos x="21" y="26"/>
                  </a:cxn>
                  <a:cxn ang="0">
                    <a:pos x="18" y="28"/>
                  </a:cxn>
                  <a:cxn ang="0">
                    <a:pos x="18" y="25"/>
                  </a:cxn>
                  <a:cxn ang="0">
                    <a:pos x="15" y="25"/>
                  </a:cxn>
                  <a:cxn ang="0">
                    <a:pos x="11" y="21"/>
                  </a:cxn>
                  <a:cxn ang="0">
                    <a:pos x="10" y="18"/>
                  </a:cxn>
                  <a:cxn ang="0">
                    <a:pos x="12" y="15"/>
                  </a:cxn>
                  <a:cxn ang="0">
                    <a:pos x="10" y="13"/>
                  </a:cxn>
                  <a:cxn ang="0">
                    <a:pos x="9" y="13"/>
                  </a:cxn>
                  <a:cxn ang="0">
                    <a:pos x="9" y="15"/>
                  </a:cxn>
                  <a:cxn ang="0">
                    <a:pos x="7" y="15"/>
                  </a:cxn>
                  <a:cxn ang="0">
                    <a:pos x="5" y="13"/>
                  </a:cxn>
                  <a:cxn ang="0">
                    <a:pos x="4" y="14"/>
                  </a:cxn>
                  <a:cxn ang="0">
                    <a:pos x="3" y="17"/>
                  </a:cxn>
                  <a:cxn ang="0">
                    <a:pos x="1" y="19"/>
                  </a:cxn>
                </a:cxnLst>
                <a:rect l="0" t="0" r="r" b="b"/>
                <a:pathLst>
                  <a:path w="24" h="29">
                    <a:moveTo>
                      <a:pt x="1" y="19"/>
                    </a:moveTo>
                    <a:cubicBezTo>
                      <a:pt x="0" y="19"/>
                      <a:pt x="0" y="18"/>
                      <a:pt x="0" y="17"/>
                    </a:cubicBezTo>
                    <a:cubicBezTo>
                      <a:pt x="0" y="16"/>
                      <a:pt x="1" y="16"/>
                      <a:pt x="1" y="16"/>
                    </a:cubicBezTo>
                    <a:cubicBezTo>
                      <a:pt x="1" y="16"/>
                      <a:pt x="0" y="16"/>
                      <a:pt x="1" y="15"/>
                    </a:cubicBezTo>
                    <a:cubicBezTo>
                      <a:pt x="2" y="15"/>
                      <a:pt x="1" y="14"/>
                      <a:pt x="1" y="14"/>
                    </a:cubicBezTo>
                    <a:cubicBezTo>
                      <a:pt x="2" y="14"/>
                      <a:pt x="1" y="14"/>
                      <a:pt x="1" y="13"/>
                    </a:cubicBezTo>
                    <a:cubicBezTo>
                      <a:pt x="1" y="12"/>
                      <a:pt x="1" y="12"/>
                      <a:pt x="2" y="11"/>
                    </a:cubicBezTo>
                    <a:cubicBezTo>
                      <a:pt x="2" y="11"/>
                      <a:pt x="2" y="11"/>
                      <a:pt x="3" y="10"/>
                    </a:cubicBezTo>
                    <a:cubicBezTo>
                      <a:pt x="4" y="10"/>
                      <a:pt x="5" y="10"/>
                      <a:pt x="5" y="10"/>
                    </a:cubicBezTo>
                    <a:cubicBezTo>
                      <a:pt x="4" y="9"/>
                      <a:pt x="5" y="9"/>
                      <a:pt x="5" y="9"/>
                    </a:cubicBezTo>
                    <a:cubicBezTo>
                      <a:pt x="5" y="8"/>
                      <a:pt x="6" y="8"/>
                      <a:pt x="6" y="8"/>
                    </a:cubicBezTo>
                    <a:cubicBezTo>
                      <a:pt x="5" y="7"/>
                      <a:pt x="6" y="7"/>
                      <a:pt x="7" y="7"/>
                    </a:cubicBezTo>
                    <a:cubicBezTo>
                      <a:pt x="7" y="8"/>
                      <a:pt x="7" y="7"/>
                      <a:pt x="8" y="7"/>
                    </a:cubicBezTo>
                    <a:cubicBezTo>
                      <a:pt x="8" y="7"/>
                      <a:pt x="7" y="6"/>
                      <a:pt x="8" y="7"/>
                    </a:cubicBezTo>
                    <a:cubicBezTo>
                      <a:pt x="9" y="7"/>
                      <a:pt x="9" y="6"/>
                      <a:pt x="9" y="7"/>
                    </a:cubicBezTo>
                    <a:cubicBezTo>
                      <a:pt x="10" y="7"/>
                      <a:pt x="10" y="8"/>
                      <a:pt x="10" y="9"/>
                    </a:cubicBezTo>
                    <a:cubicBezTo>
                      <a:pt x="10" y="10"/>
                      <a:pt x="8" y="9"/>
                      <a:pt x="9" y="10"/>
                    </a:cubicBezTo>
                    <a:cubicBezTo>
                      <a:pt x="9" y="10"/>
                      <a:pt x="9" y="10"/>
                      <a:pt x="10" y="9"/>
                    </a:cubicBezTo>
                    <a:cubicBezTo>
                      <a:pt x="11" y="9"/>
                      <a:pt x="11" y="10"/>
                      <a:pt x="11" y="9"/>
                    </a:cubicBezTo>
                    <a:cubicBezTo>
                      <a:pt x="11" y="8"/>
                      <a:pt x="11" y="7"/>
                      <a:pt x="11" y="7"/>
                    </a:cubicBezTo>
                    <a:cubicBezTo>
                      <a:pt x="12" y="8"/>
                      <a:pt x="12" y="8"/>
                      <a:pt x="13" y="8"/>
                    </a:cubicBezTo>
                    <a:cubicBezTo>
                      <a:pt x="13" y="8"/>
                      <a:pt x="13" y="7"/>
                      <a:pt x="13" y="6"/>
                    </a:cubicBezTo>
                    <a:cubicBezTo>
                      <a:pt x="14" y="6"/>
                      <a:pt x="14" y="7"/>
                      <a:pt x="15" y="7"/>
                    </a:cubicBezTo>
                    <a:cubicBezTo>
                      <a:pt x="15" y="7"/>
                      <a:pt x="15" y="5"/>
                      <a:pt x="15" y="5"/>
                    </a:cubicBezTo>
                    <a:cubicBezTo>
                      <a:pt x="16" y="5"/>
                      <a:pt x="16" y="7"/>
                      <a:pt x="17" y="6"/>
                    </a:cubicBezTo>
                    <a:cubicBezTo>
                      <a:pt x="17" y="6"/>
                      <a:pt x="17" y="5"/>
                      <a:pt x="17" y="4"/>
                    </a:cubicBezTo>
                    <a:cubicBezTo>
                      <a:pt x="17" y="3"/>
                      <a:pt x="17" y="2"/>
                      <a:pt x="17" y="1"/>
                    </a:cubicBezTo>
                    <a:cubicBezTo>
                      <a:pt x="18" y="1"/>
                      <a:pt x="17" y="0"/>
                      <a:pt x="19" y="2"/>
                    </a:cubicBezTo>
                    <a:cubicBezTo>
                      <a:pt x="19" y="3"/>
                      <a:pt x="20" y="3"/>
                      <a:pt x="20" y="4"/>
                    </a:cubicBezTo>
                    <a:cubicBezTo>
                      <a:pt x="21" y="5"/>
                      <a:pt x="20" y="5"/>
                      <a:pt x="21" y="5"/>
                    </a:cubicBezTo>
                    <a:cubicBezTo>
                      <a:pt x="21" y="5"/>
                      <a:pt x="22" y="5"/>
                      <a:pt x="21" y="6"/>
                    </a:cubicBezTo>
                    <a:cubicBezTo>
                      <a:pt x="20" y="7"/>
                      <a:pt x="21" y="7"/>
                      <a:pt x="21" y="7"/>
                    </a:cubicBezTo>
                    <a:cubicBezTo>
                      <a:pt x="22" y="8"/>
                      <a:pt x="22" y="9"/>
                      <a:pt x="22" y="9"/>
                    </a:cubicBezTo>
                    <a:cubicBezTo>
                      <a:pt x="21" y="9"/>
                      <a:pt x="21" y="9"/>
                      <a:pt x="21" y="10"/>
                    </a:cubicBezTo>
                    <a:cubicBezTo>
                      <a:pt x="21" y="10"/>
                      <a:pt x="22" y="9"/>
                      <a:pt x="22" y="10"/>
                    </a:cubicBezTo>
                    <a:cubicBezTo>
                      <a:pt x="23" y="11"/>
                      <a:pt x="22" y="11"/>
                      <a:pt x="22" y="11"/>
                    </a:cubicBezTo>
                    <a:cubicBezTo>
                      <a:pt x="23" y="12"/>
                      <a:pt x="23" y="11"/>
                      <a:pt x="23" y="12"/>
                    </a:cubicBezTo>
                    <a:cubicBezTo>
                      <a:pt x="23" y="12"/>
                      <a:pt x="22" y="13"/>
                      <a:pt x="22" y="13"/>
                    </a:cubicBezTo>
                    <a:cubicBezTo>
                      <a:pt x="23" y="14"/>
                      <a:pt x="23" y="13"/>
                      <a:pt x="23" y="14"/>
                    </a:cubicBezTo>
                    <a:cubicBezTo>
                      <a:pt x="24" y="15"/>
                      <a:pt x="24" y="15"/>
                      <a:pt x="23" y="16"/>
                    </a:cubicBezTo>
                    <a:cubicBezTo>
                      <a:pt x="23" y="17"/>
                      <a:pt x="23" y="17"/>
                      <a:pt x="23" y="17"/>
                    </a:cubicBezTo>
                    <a:cubicBezTo>
                      <a:pt x="22" y="18"/>
                      <a:pt x="22" y="18"/>
                      <a:pt x="22" y="18"/>
                    </a:cubicBezTo>
                    <a:cubicBezTo>
                      <a:pt x="22" y="19"/>
                      <a:pt x="22" y="19"/>
                      <a:pt x="22" y="20"/>
                    </a:cubicBezTo>
                    <a:cubicBezTo>
                      <a:pt x="23" y="21"/>
                      <a:pt x="23" y="21"/>
                      <a:pt x="22" y="22"/>
                    </a:cubicBezTo>
                    <a:cubicBezTo>
                      <a:pt x="22" y="22"/>
                      <a:pt x="22" y="22"/>
                      <a:pt x="22" y="21"/>
                    </a:cubicBezTo>
                    <a:cubicBezTo>
                      <a:pt x="21" y="20"/>
                      <a:pt x="22" y="19"/>
                      <a:pt x="21" y="18"/>
                    </a:cubicBezTo>
                    <a:cubicBezTo>
                      <a:pt x="21" y="18"/>
                      <a:pt x="20" y="18"/>
                      <a:pt x="20" y="17"/>
                    </a:cubicBezTo>
                    <a:cubicBezTo>
                      <a:pt x="20" y="16"/>
                      <a:pt x="20" y="15"/>
                      <a:pt x="20" y="15"/>
                    </a:cubicBezTo>
                    <a:cubicBezTo>
                      <a:pt x="20" y="16"/>
                      <a:pt x="20" y="17"/>
                      <a:pt x="20" y="18"/>
                    </a:cubicBezTo>
                    <a:cubicBezTo>
                      <a:pt x="19" y="18"/>
                      <a:pt x="19" y="18"/>
                      <a:pt x="19" y="19"/>
                    </a:cubicBezTo>
                    <a:cubicBezTo>
                      <a:pt x="19" y="19"/>
                      <a:pt x="18" y="20"/>
                      <a:pt x="19" y="21"/>
                    </a:cubicBezTo>
                    <a:cubicBezTo>
                      <a:pt x="19" y="22"/>
                      <a:pt x="20" y="21"/>
                      <a:pt x="20" y="21"/>
                    </a:cubicBezTo>
                    <a:cubicBezTo>
                      <a:pt x="20" y="22"/>
                      <a:pt x="21" y="22"/>
                      <a:pt x="21" y="23"/>
                    </a:cubicBezTo>
                    <a:cubicBezTo>
                      <a:pt x="21" y="24"/>
                      <a:pt x="21" y="25"/>
                      <a:pt x="21" y="26"/>
                    </a:cubicBezTo>
                    <a:cubicBezTo>
                      <a:pt x="20" y="27"/>
                      <a:pt x="19" y="27"/>
                      <a:pt x="19" y="28"/>
                    </a:cubicBezTo>
                    <a:cubicBezTo>
                      <a:pt x="20" y="28"/>
                      <a:pt x="19" y="29"/>
                      <a:pt x="18" y="28"/>
                    </a:cubicBezTo>
                    <a:cubicBezTo>
                      <a:pt x="18" y="28"/>
                      <a:pt x="17" y="27"/>
                      <a:pt x="18" y="27"/>
                    </a:cubicBezTo>
                    <a:cubicBezTo>
                      <a:pt x="18" y="26"/>
                      <a:pt x="18" y="25"/>
                      <a:pt x="18" y="25"/>
                    </a:cubicBezTo>
                    <a:cubicBezTo>
                      <a:pt x="18" y="24"/>
                      <a:pt x="17" y="26"/>
                      <a:pt x="17" y="26"/>
                    </a:cubicBezTo>
                    <a:cubicBezTo>
                      <a:pt x="17" y="26"/>
                      <a:pt x="15" y="26"/>
                      <a:pt x="15" y="25"/>
                    </a:cubicBezTo>
                    <a:cubicBezTo>
                      <a:pt x="14" y="24"/>
                      <a:pt x="13" y="24"/>
                      <a:pt x="12" y="23"/>
                    </a:cubicBezTo>
                    <a:cubicBezTo>
                      <a:pt x="11" y="23"/>
                      <a:pt x="10" y="22"/>
                      <a:pt x="11" y="21"/>
                    </a:cubicBezTo>
                    <a:cubicBezTo>
                      <a:pt x="11" y="21"/>
                      <a:pt x="11" y="20"/>
                      <a:pt x="10" y="19"/>
                    </a:cubicBezTo>
                    <a:cubicBezTo>
                      <a:pt x="10" y="19"/>
                      <a:pt x="10" y="19"/>
                      <a:pt x="10" y="18"/>
                    </a:cubicBezTo>
                    <a:cubicBezTo>
                      <a:pt x="10" y="17"/>
                      <a:pt x="10" y="16"/>
                      <a:pt x="11" y="16"/>
                    </a:cubicBezTo>
                    <a:cubicBezTo>
                      <a:pt x="12" y="16"/>
                      <a:pt x="11" y="15"/>
                      <a:pt x="12" y="15"/>
                    </a:cubicBezTo>
                    <a:cubicBezTo>
                      <a:pt x="12" y="15"/>
                      <a:pt x="12" y="14"/>
                      <a:pt x="12" y="14"/>
                    </a:cubicBezTo>
                    <a:cubicBezTo>
                      <a:pt x="11" y="14"/>
                      <a:pt x="11" y="13"/>
                      <a:pt x="10" y="13"/>
                    </a:cubicBezTo>
                    <a:cubicBezTo>
                      <a:pt x="10" y="12"/>
                      <a:pt x="9" y="12"/>
                      <a:pt x="9" y="12"/>
                    </a:cubicBezTo>
                    <a:cubicBezTo>
                      <a:pt x="8" y="12"/>
                      <a:pt x="9" y="13"/>
                      <a:pt x="9" y="13"/>
                    </a:cubicBezTo>
                    <a:cubicBezTo>
                      <a:pt x="9" y="14"/>
                      <a:pt x="8" y="14"/>
                      <a:pt x="9" y="14"/>
                    </a:cubicBezTo>
                    <a:cubicBezTo>
                      <a:pt x="10" y="15"/>
                      <a:pt x="9" y="15"/>
                      <a:pt x="9" y="15"/>
                    </a:cubicBezTo>
                    <a:cubicBezTo>
                      <a:pt x="9" y="15"/>
                      <a:pt x="8" y="14"/>
                      <a:pt x="8" y="14"/>
                    </a:cubicBezTo>
                    <a:cubicBezTo>
                      <a:pt x="8" y="15"/>
                      <a:pt x="7" y="15"/>
                      <a:pt x="7" y="15"/>
                    </a:cubicBezTo>
                    <a:cubicBezTo>
                      <a:pt x="6" y="14"/>
                      <a:pt x="6" y="15"/>
                      <a:pt x="6" y="14"/>
                    </a:cubicBezTo>
                    <a:cubicBezTo>
                      <a:pt x="5" y="14"/>
                      <a:pt x="5" y="14"/>
                      <a:pt x="5" y="13"/>
                    </a:cubicBezTo>
                    <a:cubicBezTo>
                      <a:pt x="5" y="12"/>
                      <a:pt x="5" y="12"/>
                      <a:pt x="4" y="13"/>
                    </a:cubicBezTo>
                    <a:cubicBezTo>
                      <a:pt x="4" y="13"/>
                      <a:pt x="4" y="13"/>
                      <a:pt x="4" y="14"/>
                    </a:cubicBezTo>
                    <a:cubicBezTo>
                      <a:pt x="4" y="14"/>
                      <a:pt x="4" y="14"/>
                      <a:pt x="3" y="15"/>
                    </a:cubicBezTo>
                    <a:cubicBezTo>
                      <a:pt x="3" y="15"/>
                      <a:pt x="4" y="16"/>
                      <a:pt x="3" y="17"/>
                    </a:cubicBezTo>
                    <a:cubicBezTo>
                      <a:pt x="3" y="17"/>
                      <a:pt x="3" y="18"/>
                      <a:pt x="3" y="18"/>
                    </a:cubicBezTo>
                    <a:cubicBezTo>
                      <a:pt x="2" y="19"/>
                      <a:pt x="2" y="19"/>
                      <a:pt x="1"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8" name="Manila"/>
              <p:cNvSpPr>
                <a:spLocks/>
              </p:cNvSpPr>
              <p:nvPr/>
            </p:nvSpPr>
            <p:spPr bwMode="auto">
              <a:xfrm>
                <a:off x="4030" y="1866"/>
                <a:ext cx="64" cy="94"/>
              </a:xfrm>
              <a:custGeom>
                <a:avLst/>
                <a:gdLst/>
                <a:ahLst/>
                <a:cxnLst>
                  <a:cxn ang="0">
                    <a:pos x="6" y="1"/>
                  </a:cxn>
                  <a:cxn ang="0">
                    <a:pos x="11" y="1"/>
                  </a:cxn>
                  <a:cxn ang="0">
                    <a:pos x="12" y="3"/>
                  </a:cxn>
                  <a:cxn ang="0">
                    <a:pos x="12" y="6"/>
                  </a:cxn>
                  <a:cxn ang="0">
                    <a:pos x="13" y="11"/>
                  </a:cxn>
                  <a:cxn ang="0">
                    <a:pos x="14" y="12"/>
                  </a:cxn>
                  <a:cxn ang="0">
                    <a:pos x="14" y="15"/>
                  </a:cxn>
                  <a:cxn ang="0">
                    <a:pos x="13" y="17"/>
                  </a:cxn>
                  <a:cxn ang="0">
                    <a:pos x="11" y="18"/>
                  </a:cxn>
                  <a:cxn ang="0">
                    <a:pos x="10" y="19"/>
                  </a:cxn>
                  <a:cxn ang="0">
                    <a:pos x="11" y="21"/>
                  </a:cxn>
                  <a:cxn ang="0">
                    <a:pos x="12" y="23"/>
                  </a:cxn>
                  <a:cxn ang="0">
                    <a:pos x="13" y="27"/>
                  </a:cxn>
                  <a:cxn ang="0">
                    <a:pos x="13" y="29"/>
                  </a:cxn>
                  <a:cxn ang="0">
                    <a:pos x="16" y="31"/>
                  </a:cxn>
                  <a:cxn ang="0">
                    <a:pos x="16" y="31"/>
                  </a:cxn>
                  <a:cxn ang="0">
                    <a:pos x="16" y="30"/>
                  </a:cxn>
                  <a:cxn ang="0">
                    <a:pos x="18" y="29"/>
                  </a:cxn>
                  <a:cxn ang="0">
                    <a:pos x="19" y="31"/>
                  </a:cxn>
                  <a:cxn ang="0">
                    <a:pos x="20" y="29"/>
                  </a:cxn>
                  <a:cxn ang="0">
                    <a:pos x="22" y="30"/>
                  </a:cxn>
                  <a:cxn ang="0">
                    <a:pos x="24" y="32"/>
                  </a:cxn>
                  <a:cxn ang="0">
                    <a:pos x="22" y="33"/>
                  </a:cxn>
                  <a:cxn ang="0">
                    <a:pos x="24" y="35"/>
                  </a:cxn>
                  <a:cxn ang="0">
                    <a:pos x="25" y="36"/>
                  </a:cxn>
                  <a:cxn ang="0">
                    <a:pos x="26" y="38"/>
                  </a:cxn>
                  <a:cxn ang="0">
                    <a:pos x="23" y="38"/>
                  </a:cxn>
                  <a:cxn ang="0">
                    <a:pos x="22" y="37"/>
                  </a:cxn>
                  <a:cxn ang="0">
                    <a:pos x="20" y="34"/>
                  </a:cxn>
                  <a:cxn ang="0">
                    <a:pos x="17" y="32"/>
                  </a:cxn>
                  <a:cxn ang="0">
                    <a:pos x="18" y="35"/>
                  </a:cxn>
                  <a:cxn ang="0">
                    <a:pos x="17" y="35"/>
                  </a:cxn>
                  <a:cxn ang="0">
                    <a:pos x="15" y="33"/>
                  </a:cxn>
                  <a:cxn ang="0">
                    <a:pos x="13" y="33"/>
                  </a:cxn>
                  <a:cxn ang="0">
                    <a:pos x="10" y="34"/>
                  </a:cxn>
                  <a:cxn ang="0">
                    <a:pos x="10" y="32"/>
                  </a:cxn>
                  <a:cxn ang="0">
                    <a:pos x="8" y="31"/>
                  </a:cxn>
                  <a:cxn ang="0">
                    <a:pos x="9" y="29"/>
                  </a:cxn>
                  <a:cxn ang="0">
                    <a:pos x="8" y="26"/>
                  </a:cxn>
                  <a:cxn ang="0">
                    <a:pos x="7" y="28"/>
                  </a:cxn>
                  <a:cxn ang="0">
                    <a:pos x="5" y="26"/>
                  </a:cxn>
                  <a:cxn ang="0">
                    <a:pos x="4" y="25"/>
                  </a:cxn>
                  <a:cxn ang="0">
                    <a:pos x="2" y="22"/>
                  </a:cxn>
                  <a:cxn ang="0">
                    <a:pos x="1" y="18"/>
                  </a:cxn>
                  <a:cxn ang="0">
                    <a:pos x="1" y="16"/>
                  </a:cxn>
                  <a:cxn ang="0">
                    <a:pos x="2" y="15"/>
                  </a:cxn>
                  <a:cxn ang="0">
                    <a:pos x="4" y="17"/>
                  </a:cxn>
                  <a:cxn ang="0">
                    <a:pos x="4" y="14"/>
                  </a:cxn>
                  <a:cxn ang="0">
                    <a:pos x="4" y="12"/>
                  </a:cxn>
                  <a:cxn ang="0">
                    <a:pos x="3" y="9"/>
                  </a:cxn>
                  <a:cxn ang="0">
                    <a:pos x="3" y="6"/>
                  </a:cxn>
                  <a:cxn ang="0">
                    <a:pos x="3" y="3"/>
                  </a:cxn>
                  <a:cxn ang="0">
                    <a:pos x="4" y="1"/>
                  </a:cxn>
                </a:cxnLst>
                <a:rect l="0" t="0" r="r" b="b"/>
                <a:pathLst>
                  <a:path w="27" h="40">
                    <a:moveTo>
                      <a:pt x="5" y="1"/>
                    </a:moveTo>
                    <a:cubicBezTo>
                      <a:pt x="6" y="2"/>
                      <a:pt x="6" y="1"/>
                      <a:pt x="6" y="1"/>
                    </a:cubicBezTo>
                    <a:cubicBezTo>
                      <a:pt x="7" y="1"/>
                      <a:pt x="9" y="2"/>
                      <a:pt x="10" y="2"/>
                    </a:cubicBezTo>
                    <a:cubicBezTo>
                      <a:pt x="11" y="1"/>
                      <a:pt x="10" y="0"/>
                      <a:pt x="11" y="1"/>
                    </a:cubicBezTo>
                    <a:cubicBezTo>
                      <a:pt x="12" y="1"/>
                      <a:pt x="12" y="1"/>
                      <a:pt x="12" y="1"/>
                    </a:cubicBezTo>
                    <a:cubicBezTo>
                      <a:pt x="12" y="2"/>
                      <a:pt x="12" y="3"/>
                      <a:pt x="12" y="3"/>
                    </a:cubicBezTo>
                    <a:cubicBezTo>
                      <a:pt x="11" y="3"/>
                      <a:pt x="11" y="4"/>
                      <a:pt x="12" y="4"/>
                    </a:cubicBezTo>
                    <a:cubicBezTo>
                      <a:pt x="12" y="5"/>
                      <a:pt x="12" y="5"/>
                      <a:pt x="12" y="6"/>
                    </a:cubicBezTo>
                    <a:cubicBezTo>
                      <a:pt x="12" y="7"/>
                      <a:pt x="12" y="10"/>
                      <a:pt x="12" y="10"/>
                    </a:cubicBezTo>
                    <a:cubicBezTo>
                      <a:pt x="13" y="10"/>
                      <a:pt x="13" y="10"/>
                      <a:pt x="13" y="11"/>
                    </a:cubicBezTo>
                    <a:cubicBezTo>
                      <a:pt x="14" y="11"/>
                      <a:pt x="13" y="11"/>
                      <a:pt x="14" y="12"/>
                    </a:cubicBezTo>
                    <a:cubicBezTo>
                      <a:pt x="14" y="12"/>
                      <a:pt x="14" y="11"/>
                      <a:pt x="14" y="12"/>
                    </a:cubicBezTo>
                    <a:cubicBezTo>
                      <a:pt x="15" y="13"/>
                      <a:pt x="15" y="13"/>
                      <a:pt x="15" y="14"/>
                    </a:cubicBezTo>
                    <a:cubicBezTo>
                      <a:pt x="14" y="14"/>
                      <a:pt x="15" y="15"/>
                      <a:pt x="14" y="15"/>
                    </a:cubicBezTo>
                    <a:cubicBezTo>
                      <a:pt x="14" y="16"/>
                      <a:pt x="15" y="16"/>
                      <a:pt x="14" y="17"/>
                    </a:cubicBezTo>
                    <a:cubicBezTo>
                      <a:pt x="13" y="17"/>
                      <a:pt x="13" y="18"/>
                      <a:pt x="13" y="17"/>
                    </a:cubicBezTo>
                    <a:cubicBezTo>
                      <a:pt x="13" y="17"/>
                      <a:pt x="13" y="16"/>
                      <a:pt x="12" y="17"/>
                    </a:cubicBezTo>
                    <a:cubicBezTo>
                      <a:pt x="11" y="18"/>
                      <a:pt x="11" y="18"/>
                      <a:pt x="11" y="18"/>
                    </a:cubicBezTo>
                    <a:cubicBezTo>
                      <a:pt x="11" y="18"/>
                      <a:pt x="11" y="17"/>
                      <a:pt x="10" y="18"/>
                    </a:cubicBezTo>
                    <a:cubicBezTo>
                      <a:pt x="10" y="18"/>
                      <a:pt x="9" y="19"/>
                      <a:pt x="10" y="19"/>
                    </a:cubicBezTo>
                    <a:cubicBezTo>
                      <a:pt x="11" y="19"/>
                      <a:pt x="11" y="19"/>
                      <a:pt x="10" y="20"/>
                    </a:cubicBezTo>
                    <a:cubicBezTo>
                      <a:pt x="10" y="21"/>
                      <a:pt x="11" y="21"/>
                      <a:pt x="11" y="21"/>
                    </a:cubicBezTo>
                    <a:cubicBezTo>
                      <a:pt x="10" y="21"/>
                      <a:pt x="10" y="22"/>
                      <a:pt x="11" y="22"/>
                    </a:cubicBezTo>
                    <a:cubicBezTo>
                      <a:pt x="11" y="22"/>
                      <a:pt x="11" y="23"/>
                      <a:pt x="12" y="23"/>
                    </a:cubicBezTo>
                    <a:cubicBezTo>
                      <a:pt x="12" y="24"/>
                      <a:pt x="12" y="25"/>
                      <a:pt x="12" y="26"/>
                    </a:cubicBezTo>
                    <a:cubicBezTo>
                      <a:pt x="13" y="26"/>
                      <a:pt x="13" y="27"/>
                      <a:pt x="13" y="27"/>
                    </a:cubicBezTo>
                    <a:cubicBezTo>
                      <a:pt x="12" y="26"/>
                      <a:pt x="12" y="27"/>
                      <a:pt x="12" y="28"/>
                    </a:cubicBezTo>
                    <a:cubicBezTo>
                      <a:pt x="12" y="28"/>
                      <a:pt x="12" y="29"/>
                      <a:pt x="13" y="29"/>
                    </a:cubicBezTo>
                    <a:cubicBezTo>
                      <a:pt x="13" y="29"/>
                      <a:pt x="13" y="30"/>
                      <a:pt x="14" y="30"/>
                    </a:cubicBezTo>
                    <a:cubicBezTo>
                      <a:pt x="14" y="31"/>
                      <a:pt x="15" y="31"/>
                      <a:pt x="16" y="31"/>
                    </a:cubicBezTo>
                    <a:cubicBezTo>
                      <a:pt x="16" y="32"/>
                      <a:pt x="15" y="31"/>
                      <a:pt x="16" y="31"/>
                    </a:cubicBezTo>
                    <a:cubicBezTo>
                      <a:pt x="16" y="31"/>
                      <a:pt x="16" y="31"/>
                      <a:pt x="16" y="31"/>
                    </a:cubicBezTo>
                    <a:cubicBezTo>
                      <a:pt x="16" y="30"/>
                      <a:pt x="15" y="30"/>
                      <a:pt x="16" y="30"/>
                    </a:cubicBezTo>
                    <a:cubicBezTo>
                      <a:pt x="16" y="29"/>
                      <a:pt x="16" y="30"/>
                      <a:pt x="16" y="30"/>
                    </a:cubicBezTo>
                    <a:cubicBezTo>
                      <a:pt x="17" y="30"/>
                      <a:pt x="16" y="29"/>
                      <a:pt x="17" y="29"/>
                    </a:cubicBezTo>
                    <a:cubicBezTo>
                      <a:pt x="18" y="29"/>
                      <a:pt x="18" y="29"/>
                      <a:pt x="18" y="29"/>
                    </a:cubicBezTo>
                    <a:cubicBezTo>
                      <a:pt x="18" y="30"/>
                      <a:pt x="19" y="30"/>
                      <a:pt x="19" y="31"/>
                    </a:cubicBezTo>
                    <a:cubicBezTo>
                      <a:pt x="18" y="31"/>
                      <a:pt x="19" y="31"/>
                      <a:pt x="19" y="31"/>
                    </a:cubicBezTo>
                    <a:cubicBezTo>
                      <a:pt x="19" y="31"/>
                      <a:pt x="21" y="31"/>
                      <a:pt x="20" y="31"/>
                    </a:cubicBezTo>
                    <a:cubicBezTo>
                      <a:pt x="20" y="30"/>
                      <a:pt x="19" y="29"/>
                      <a:pt x="20" y="29"/>
                    </a:cubicBezTo>
                    <a:cubicBezTo>
                      <a:pt x="21" y="30"/>
                      <a:pt x="21" y="29"/>
                      <a:pt x="21" y="29"/>
                    </a:cubicBezTo>
                    <a:cubicBezTo>
                      <a:pt x="21" y="30"/>
                      <a:pt x="22" y="30"/>
                      <a:pt x="22" y="30"/>
                    </a:cubicBezTo>
                    <a:cubicBezTo>
                      <a:pt x="21" y="31"/>
                      <a:pt x="22" y="30"/>
                      <a:pt x="22" y="31"/>
                    </a:cubicBezTo>
                    <a:cubicBezTo>
                      <a:pt x="22" y="31"/>
                      <a:pt x="24" y="32"/>
                      <a:pt x="24" y="32"/>
                    </a:cubicBezTo>
                    <a:cubicBezTo>
                      <a:pt x="24" y="33"/>
                      <a:pt x="23" y="32"/>
                      <a:pt x="23" y="33"/>
                    </a:cubicBezTo>
                    <a:cubicBezTo>
                      <a:pt x="23" y="33"/>
                      <a:pt x="22" y="32"/>
                      <a:pt x="22" y="33"/>
                    </a:cubicBezTo>
                    <a:cubicBezTo>
                      <a:pt x="21" y="33"/>
                      <a:pt x="22" y="34"/>
                      <a:pt x="22" y="34"/>
                    </a:cubicBezTo>
                    <a:cubicBezTo>
                      <a:pt x="23" y="34"/>
                      <a:pt x="24" y="34"/>
                      <a:pt x="24" y="35"/>
                    </a:cubicBezTo>
                    <a:cubicBezTo>
                      <a:pt x="24" y="36"/>
                      <a:pt x="25" y="35"/>
                      <a:pt x="24" y="35"/>
                    </a:cubicBezTo>
                    <a:cubicBezTo>
                      <a:pt x="24" y="36"/>
                      <a:pt x="25" y="36"/>
                      <a:pt x="25" y="36"/>
                    </a:cubicBezTo>
                    <a:cubicBezTo>
                      <a:pt x="26" y="36"/>
                      <a:pt x="26" y="36"/>
                      <a:pt x="26" y="36"/>
                    </a:cubicBezTo>
                    <a:cubicBezTo>
                      <a:pt x="27" y="37"/>
                      <a:pt x="26" y="37"/>
                      <a:pt x="26" y="38"/>
                    </a:cubicBezTo>
                    <a:cubicBezTo>
                      <a:pt x="27" y="39"/>
                      <a:pt x="26" y="40"/>
                      <a:pt x="25" y="40"/>
                    </a:cubicBezTo>
                    <a:cubicBezTo>
                      <a:pt x="25" y="40"/>
                      <a:pt x="23" y="39"/>
                      <a:pt x="23" y="38"/>
                    </a:cubicBezTo>
                    <a:cubicBezTo>
                      <a:pt x="24" y="38"/>
                      <a:pt x="23" y="38"/>
                      <a:pt x="22" y="37"/>
                    </a:cubicBezTo>
                    <a:cubicBezTo>
                      <a:pt x="21" y="36"/>
                      <a:pt x="22" y="37"/>
                      <a:pt x="22" y="37"/>
                    </a:cubicBezTo>
                    <a:cubicBezTo>
                      <a:pt x="21" y="37"/>
                      <a:pt x="22" y="36"/>
                      <a:pt x="21" y="35"/>
                    </a:cubicBezTo>
                    <a:cubicBezTo>
                      <a:pt x="20" y="35"/>
                      <a:pt x="21" y="35"/>
                      <a:pt x="20" y="34"/>
                    </a:cubicBezTo>
                    <a:cubicBezTo>
                      <a:pt x="19" y="34"/>
                      <a:pt x="20" y="34"/>
                      <a:pt x="19" y="34"/>
                    </a:cubicBezTo>
                    <a:cubicBezTo>
                      <a:pt x="19" y="33"/>
                      <a:pt x="17" y="31"/>
                      <a:pt x="17" y="32"/>
                    </a:cubicBezTo>
                    <a:cubicBezTo>
                      <a:pt x="17" y="32"/>
                      <a:pt x="18" y="33"/>
                      <a:pt x="18" y="33"/>
                    </a:cubicBezTo>
                    <a:cubicBezTo>
                      <a:pt x="17" y="34"/>
                      <a:pt x="19" y="34"/>
                      <a:pt x="18" y="35"/>
                    </a:cubicBezTo>
                    <a:cubicBezTo>
                      <a:pt x="18" y="35"/>
                      <a:pt x="19" y="35"/>
                      <a:pt x="18" y="35"/>
                    </a:cubicBezTo>
                    <a:cubicBezTo>
                      <a:pt x="18" y="35"/>
                      <a:pt x="17" y="35"/>
                      <a:pt x="17" y="35"/>
                    </a:cubicBezTo>
                    <a:cubicBezTo>
                      <a:pt x="17" y="34"/>
                      <a:pt x="16" y="33"/>
                      <a:pt x="16" y="33"/>
                    </a:cubicBezTo>
                    <a:cubicBezTo>
                      <a:pt x="15" y="33"/>
                      <a:pt x="15" y="33"/>
                      <a:pt x="15" y="33"/>
                    </a:cubicBezTo>
                    <a:cubicBezTo>
                      <a:pt x="14" y="32"/>
                      <a:pt x="14" y="32"/>
                      <a:pt x="13" y="32"/>
                    </a:cubicBezTo>
                    <a:cubicBezTo>
                      <a:pt x="12" y="32"/>
                      <a:pt x="13" y="33"/>
                      <a:pt x="13" y="33"/>
                    </a:cubicBezTo>
                    <a:cubicBezTo>
                      <a:pt x="13" y="33"/>
                      <a:pt x="12" y="34"/>
                      <a:pt x="12" y="34"/>
                    </a:cubicBezTo>
                    <a:cubicBezTo>
                      <a:pt x="12" y="34"/>
                      <a:pt x="10" y="34"/>
                      <a:pt x="10" y="34"/>
                    </a:cubicBezTo>
                    <a:cubicBezTo>
                      <a:pt x="11" y="33"/>
                      <a:pt x="11" y="32"/>
                      <a:pt x="10" y="33"/>
                    </a:cubicBezTo>
                    <a:cubicBezTo>
                      <a:pt x="9" y="33"/>
                      <a:pt x="9" y="33"/>
                      <a:pt x="10" y="32"/>
                    </a:cubicBezTo>
                    <a:cubicBezTo>
                      <a:pt x="11" y="32"/>
                      <a:pt x="9" y="30"/>
                      <a:pt x="9" y="31"/>
                    </a:cubicBezTo>
                    <a:cubicBezTo>
                      <a:pt x="9" y="33"/>
                      <a:pt x="8" y="32"/>
                      <a:pt x="8" y="31"/>
                    </a:cubicBezTo>
                    <a:cubicBezTo>
                      <a:pt x="8" y="30"/>
                      <a:pt x="7" y="30"/>
                      <a:pt x="8" y="30"/>
                    </a:cubicBezTo>
                    <a:cubicBezTo>
                      <a:pt x="8" y="29"/>
                      <a:pt x="8" y="29"/>
                      <a:pt x="9" y="29"/>
                    </a:cubicBezTo>
                    <a:cubicBezTo>
                      <a:pt x="10" y="28"/>
                      <a:pt x="10" y="29"/>
                      <a:pt x="9" y="28"/>
                    </a:cubicBezTo>
                    <a:cubicBezTo>
                      <a:pt x="9" y="27"/>
                      <a:pt x="8" y="25"/>
                      <a:pt x="8" y="26"/>
                    </a:cubicBezTo>
                    <a:cubicBezTo>
                      <a:pt x="8" y="27"/>
                      <a:pt x="7" y="26"/>
                      <a:pt x="7" y="26"/>
                    </a:cubicBezTo>
                    <a:cubicBezTo>
                      <a:pt x="7" y="27"/>
                      <a:pt x="8" y="28"/>
                      <a:pt x="7" y="28"/>
                    </a:cubicBezTo>
                    <a:cubicBezTo>
                      <a:pt x="7" y="29"/>
                      <a:pt x="6" y="28"/>
                      <a:pt x="6" y="27"/>
                    </a:cubicBezTo>
                    <a:cubicBezTo>
                      <a:pt x="6" y="27"/>
                      <a:pt x="5" y="26"/>
                      <a:pt x="5" y="26"/>
                    </a:cubicBezTo>
                    <a:cubicBezTo>
                      <a:pt x="6" y="25"/>
                      <a:pt x="5" y="24"/>
                      <a:pt x="4" y="25"/>
                    </a:cubicBezTo>
                    <a:cubicBezTo>
                      <a:pt x="4" y="26"/>
                      <a:pt x="4" y="26"/>
                      <a:pt x="4" y="25"/>
                    </a:cubicBezTo>
                    <a:cubicBezTo>
                      <a:pt x="3" y="25"/>
                      <a:pt x="2" y="25"/>
                      <a:pt x="2" y="24"/>
                    </a:cubicBezTo>
                    <a:cubicBezTo>
                      <a:pt x="2" y="23"/>
                      <a:pt x="3" y="23"/>
                      <a:pt x="2" y="22"/>
                    </a:cubicBezTo>
                    <a:cubicBezTo>
                      <a:pt x="2" y="20"/>
                      <a:pt x="3" y="20"/>
                      <a:pt x="2" y="19"/>
                    </a:cubicBezTo>
                    <a:cubicBezTo>
                      <a:pt x="2" y="19"/>
                      <a:pt x="1" y="18"/>
                      <a:pt x="1" y="18"/>
                    </a:cubicBezTo>
                    <a:cubicBezTo>
                      <a:pt x="2" y="17"/>
                      <a:pt x="1" y="17"/>
                      <a:pt x="1" y="17"/>
                    </a:cubicBezTo>
                    <a:cubicBezTo>
                      <a:pt x="1" y="17"/>
                      <a:pt x="0" y="17"/>
                      <a:pt x="1" y="16"/>
                    </a:cubicBezTo>
                    <a:cubicBezTo>
                      <a:pt x="1" y="16"/>
                      <a:pt x="0" y="15"/>
                      <a:pt x="1" y="15"/>
                    </a:cubicBezTo>
                    <a:cubicBezTo>
                      <a:pt x="2" y="14"/>
                      <a:pt x="2" y="15"/>
                      <a:pt x="2" y="15"/>
                    </a:cubicBezTo>
                    <a:cubicBezTo>
                      <a:pt x="2" y="16"/>
                      <a:pt x="3" y="15"/>
                      <a:pt x="3" y="16"/>
                    </a:cubicBezTo>
                    <a:cubicBezTo>
                      <a:pt x="3" y="16"/>
                      <a:pt x="4" y="17"/>
                      <a:pt x="4" y="17"/>
                    </a:cubicBezTo>
                    <a:cubicBezTo>
                      <a:pt x="5" y="17"/>
                      <a:pt x="6" y="15"/>
                      <a:pt x="5" y="15"/>
                    </a:cubicBezTo>
                    <a:cubicBezTo>
                      <a:pt x="3" y="15"/>
                      <a:pt x="5" y="14"/>
                      <a:pt x="4" y="14"/>
                    </a:cubicBezTo>
                    <a:cubicBezTo>
                      <a:pt x="4" y="14"/>
                      <a:pt x="4" y="13"/>
                      <a:pt x="4" y="13"/>
                    </a:cubicBezTo>
                    <a:cubicBezTo>
                      <a:pt x="3" y="13"/>
                      <a:pt x="4" y="12"/>
                      <a:pt x="4" y="12"/>
                    </a:cubicBezTo>
                    <a:cubicBezTo>
                      <a:pt x="4" y="12"/>
                      <a:pt x="5" y="11"/>
                      <a:pt x="4" y="11"/>
                    </a:cubicBezTo>
                    <a:cubicBezTo>
                      <a:pt x="3" y="10"/>
                      <a:pt x="4" y="9"/>
                      <a:pt x="3" y="9"/>
                    </a:cubicBezTo>
                    <a:cubicBezTo>
                      <a:pt x="2" y="9"/>
                      <a:pt x="3" y="8"/>
                      <a:pt x="2" y="7"/>
                    </a:cubicBezTo>
                    <a:cubicBezTo>
                      <a:pt x="2" y="7"/>
                      <a:pt x="3" y="6"/>
                      <a:pt x="3" y="6"/>
                    </a:cubicBezTo>
                    <a:cubicBezTo>
                      <a:pt x="2" y="6"/>
                      <a:pt x="3" y="5"/>
                      <a:pt x="3" y="5"/>
                    </a:cubicBezTo>
                    <a:cubicBezTo>
                      <a:pt x="2" y="4"/>
                      <a:pt x="3" y="3"/>
                      <a:pt x="3" y="3"/>
                    </a:cubicBezTo>
                    <a:cubicBezTo>
                      <a:pt x="3" y="3"/>
                      <a:pt x="4" y="2"/>
                      <a:pt x="3" y="2"/>
                    </a:cubicBezTo>
                    <a:cubicBezTo>
                      <a:pt x="2" y="2"/>
                      <a:pt x="4" y="1"/>
                      <a:pt x="4" y="1"/>
                    </a:cubicBezTo>
                    <a:cubicBezTo>
                      <a:pt x="4" y="2"/>
                      <a:pt x="5" y="0"/>
                      <a:pt x="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19" name="philippines"/>
              <p:cNvSpPr>
                <a:spLocks/>
              </p:cNvSpPr>
              <p:nvPr/>
            </p:nvSpPr>
            <p:spPr bwMode="auto">
              <a:xfrm>
                <a:off x="4044" y="1949"/>
                <a:ext cx="19" cy="19"/>
              </a:xfrm>
              <a:custGeom>
                <a:avLst/>
                <a:gdLst/>
                <a:ahLst/>
                <a:cxnLst>
                  <a:cxn ang="0">
                    <a:pos x="0" y="0"/>
                  </a:cxn>
                  <a:cxn ang="0">
                    <a:pos x="2" y="0"/>
                  </a:cxn>
                  <a:cxn ang="0">
                    <a:pos x="3" y="0"/>
                  </a:cxn>
                  <a:cxn ang="0">
                    <a:pos x="4" y="1"/>
                  </a:cxn>
                  <a:cxn ang="0">
                    <a:pos x="5" y="1"/>
                  </a:cxn>
                  <a:cxn ang="0">
                    <a:pos x="7" y="2"/>
                  </a:cxn>
                  <a:cxn ang="0">
                    <a:pos x="7" y="3"/>
                  </a:cxn>
                  <a:cxn ang="0">
                    <a:pos x="8" y="6"/>
                  </a:cxn>
                  <a:cxn ang="0">
                    <a:pos x="8" y="6"/>
                  </a:cxn>
                  <a:cxn ang="0">
                    <a:pos x="6" y="7"/>
                  </a:cxn>
                  <a:cxn ang="0">
                    <a:pos x="4" y="6"/>
                  </a:cxn>
                  <a:cxn ang="0">
                    <a:pos x="4" y="5"/>
                  </a:cxn>
                  <a:cxn ang="0">
                    <a:pos x="3" y="4"/>
                  </a:cxn>
                  <a:cxn ang="0">
                    <a:pos x="2" y="2"/>
                  </a:cxn>
                  <a:cxn ang="0">
                    <a:pos x="1" y="1"/>
                  </a:cxn>
                  <a:cxn ang="0">
                    <a:pos x="0" y="1"/>
                  </a:cxn>
                  <a:cxn ang="0">
                    <a:pos x="0" y="0"/>
                  </a:cxn>
                </a:cxnLst>
                <a:rect l="0" t="0" r="r" b="b"/>
                <a:pathLst>
                  <a:path w="8" h="8">
                    <a:moveTo>
                      <a:pt x="0" y="0"/>
                    </a:moveTo>
                    <a:cubicBezTo>
                      <a:pt x="1" y="0"/>
                      <a:pt x="1" y="0"/>
                      <a:pt x="2" y="0"/>
                    </a:cubicBezTo>
                    <a:cubicBezTo>
                      <a:pt x="2" y="1"/>
                      <a:pt x="2" y="0"/>
                      <a:pt x="3" y="0"/>
                    </a:cubicBezTo>
                    <a:cubicBezTo>
                      <a:pt x="3" y="1"/>
                      <a:pt x="3" y="1"/>
                      <a:pt x="4" y="1"/>
                    </a:cubicBezTo>
                    <a:cubicBezTo>
                      <a:pt x="5" y="1"/>
                      <a:pt x="5" y="1"/>
                      <a:pt x="5" y="1"/>
                    </a:cubicBezTo>
                    <a:cubicBezTo>
                      <a:pt x="6" y="2"/>
                      <a:pt x="7" y="2"/>
                      <a:pt x="7" y="2"/>
                    </a:cubicBezTo>
                    <a:cubicBezTo>
                      <a:pt x="7" y="3"/>
                      <a:pt x="8" y="2"/>
                      <a:pt x="7" y="3"/>
                    </a:cubicBezTo>
                    <a:cubicBezTo>
                      <a:pt x="7" y="4"/>
                      <a:pt x="8" y="5"/>
                      <a:pt x="8" y="6"/>
                    </a:cubicBezTo>
                    <a:cubicBezTo>
                      <a:pt x="8" y="6"/>
                      <a:pt x="8" y="6"/>
                      <a:pt x="8" y="6"/>
                    </a:cubicBezTo>
                    <a:cubicBezTo>
                      <a:pt x="7" y="7"/>
                      <a:pt x="7" y="8"/>
                      <a:pt x="6" y="7"/>
                    </a:cubicBezTo>
                    <a:cubicBezTo>
                      <a:pt x="6" y="7"/>
                      <a:pt x="4" y="7"/>
                      <a:pt x="4" y="6"/>
                    </a:cubicBezTo>
                    <a:cubicBezTo>
                      <a:pt x="5" y="6"/>
                      <a:pt x="4" y="5"/>
                      <a:pt x="4" y="5"/>
                    </a:cubicBezTo>
                    <a:cubicBezTo>
                      <a:pt x="3" y="5"/>
                      <a:pt x="3" y="4"/>
                      <a:pt x="3" y="4"/>
                    </a:cubicBezTo>
                    <a:cubicBezTo>
                      <a:pt x="3" y="3"/>
                      <a:pt x="2" y="2"/>
                      <a:pt x="2" y="2"/>
                    </a:cubicBezTo>
                    <a:cubicBezTo>
                      <a:pt x="1" y="2"/>
                      <a:pt x="1" y="2"/>
                      <a:pt x="1" y="1"/>
                    </a:cubicBezTo>
                    <a:cubicBezTo>
                      <a:pt x="1" y="1"/>
                      <a:pt x="1" y="1"/>
                      <a:pt x="0" y="1"/>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0" name="Freeform 75"/>
              <p:cNvSpPr>
                <a:spLocks/>
              </p:cNvSpPr>
              <p:nvPr/>
            </p:nvSpPr>
            <p:spPr bwMode="auto">
              <a:xfrm>
                <a:off x="4063" y="1949"/>
                <a:ext cx="9" cy="7"/>
              </a:xfrm>
              <a:custGeom>
                <a:avLst/>
                <a:gdLst/>
                <a:ahLst/>
                <a:cxnLst>
                  <a:cxn ang="0">
                    <a:pos x="0" y="1"/>
                  </a:cxn>
                  <a:cxn ang="0">
                    <a:pos x="1" y="0"/>
                  </a:cxn>
                  <a:cxn ang="0">
                    <a:pos x="2" y="0"/>
                  </a:cxn>
                  <a:cxn ang="0">
                    <a:pos x="3" y="1"/>
                  </a:cxn>
                  <a:cxn ang="0">
                    <a:pos x="3" y="2"/>
                  </a:cxn>
                  <a:cxn ang="0">
                    <a:pos x="2" y="3"/>
                  </a:cxn>
                  <a:cxn ang="0">
                    <a:pos x="0" y="2"/>
                  </a:cxn>
                  <a:cxn ang="0">
                    <a:pos x="0" y="1"/>
                  </a:cxn>
                </a:cxnLst>
                <a:rect l="0" t="0" r="r" b="b"/>
                <a:pathLst>
                  <a:path w="4" h="3">
                    <a:moveTo>
                      <a:pt x="0" y="1"/>
                    </a:moveTo>
                    <a:cubicBezTo>
                      <a:pt x="1" y="1"/>
                      <a:pt x="0" y="0"/>
                      <a:pt x="1" y="0"/>
                    </a:cubicBezTo>
                    <a:cubicBezTo>
                      <a:pt x="1" y="0"/>
                      <a:pt x="2" y="0"/>
                      <a:pt x="2" y="0"/>
                    </a:cubicBezTo>
                    <a:cubicBezTo>
                      <a:pt x="2" y="1"/>
                      <a:pt x="3" y="0"/>
                      <a:pt x="3" y="1"/>
                    </a:cubicBezTo>
                    <a:cubicBezTo>
                      <a:pt x="3" y="1"/>
                      <a:pt x="4" y="1"/>
                      <a:pt x="3" y="2"/>
                    </a:cubicBezTo>
                    <a:cubicBezTo>
                      <a:pt x="2" y="2"/>
                      <a:pt x="2" y="3"/>
                      <a:pt x="2" y="3"/>
                    </a:cubicBezTo>
                    <a:cubicBezTo>
                      <a:pt x="1" y="3"/>
                      <a:pt x="1" y="2"/>
                      <a:pt x="0" y="2"/>
                    </a:cubicBezTo>
                    <a:cubicBezTo>
                      <a:pt x="0" y="2"/>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1" name="Freeform 76"/>
              <p:cNvSpPr>
                <a:spLocks/>
              </p:cNvSpPr>
              <p:nvPr/>
            </p:nvSpPr>
            <p:spPr bwMode="auto">
              <a:xfrm>
                <a:off x="4080" y="1960"/>
                <a:ext cx="17" cy="19"/>
              </a:xfrm>
              <a:custGeom>
                <a:avLst/>
                <a:gdLst/>
                <a:ahLst/>
                <a:cxnLst>
                  <a:cxn ang="0">
                    <a:pos x="1" y="1"/>
                  </a:cxn>
                  <a:cxn ang="0">
                    <a:pos x="3" y="2"/>
                  </a:cxn>
                  <a:cxn ang="0">
                    <a:pos x="4" y="3"/>
                  </a:cxn>
                  <a:cxn ang="0">
                    <a:pos x="6" y="4"/>
                  </a:cxn>
                  <a:cxn ang="0">
                    <a:pos x="7" y="6"/>
                  </a:cxn>
                  <a:cxn ang="0">
                    <a:pos x="6" y="7"/>
                  </a:cxn>
                  <a:cxn ang="0">
                    <a:pos x="5" y="6"/>
                  </a:cxn>
                  <a:cxn ang="0">
                    <a:pos x="4" y="5"/>
                  </a:cxn>
                  <a:cxn ang="0">
                    <a:pos x="3" y="5"/>
                  </a:cxn>
                  <a:cxn ang="0">
                    <a:pos x="2" y="5"/>
                  </a:cxn>
                  <a:cxn ang="0">
                    <a:pos x="2" y="6"/>
                  </a:cxn>
                  <a:cxn ang="0">
                    <a:pos x="1" y="5"/>
                  </a:cxn>
                  <a:cxn ang="0">
                    <a:pos x="1" y="4"/>
                  </a:cxn>
                  <a:cxn ang="0">
                    <a:pos x="1" y="3"/>
                  </a:cxn>
                  <a:cxn ang="0">
                    <a:pos x="1" y="1"/>
                  </a:cxn>
                </a:cxnLst>
                <a:rect l="0" t="0" r="r" b="b"/>
                <a:pathLst>
                  <a:path w="7" h="8">
                    <a:moveTo>
                      <a:pt x="1" y="1"/>
                    </a:moveTo>
                    <a:cubicBezTo>
                      <a:pt x="2" y="1"/>
                      <a:pt x="3" y="1"/>
                      <a:pt x="3" y="2"/>
                    </a:cubicBezTo>
                    <a:cubicBezTo>
                      <a:pt x="3" y="2"/>
                      <a:pt x="4" y="2"/>
                      <a:pt x="4" y="3"/>
                    </a:cubicBezTo>
                    <a:cubicBezTo>
                      <a:pt x="4" y="3"/>
                      <a:pt x="5" y="3"/>
                      <a:pt x="6" y="4"/>
                    </a:cubicBezTo>
                    <a:cubicBezTo>
                      <a:pt x="7" y="5"/>
                      <a:pt x="7" y="6"/>
                      <a:pt x="7" y="6"/>
                    </a:cubicBezTo>
                    <a:cubicBezTo>
                      <a:pt x="7" y="7"/>
                      <a:pt x="7" y="8"/>
                      <a:pt x="6" y="7"/>
                    </a:cubicBezTo>
                    <a:cubicBezTo>
                      <a:pt x="6" y="6"/>
                      <a:pt x="5" y="6"/>
                      <a:pt x="5" y="6"/>
                    </a:cubicBezTo>
                    <a:cubicBezTo>
                      <a:pt x="4" y="6"/>
                      <a:pt x="5" y="6"/>
                      <a:pt x="4" y="5"/>
                    </a:cubicBezTo>
                    <a:cubicBezTo>
                      <a:pt x="3" y="5"/>
                      <a:pt x="4" y="5"/>
                      <a:pt x="3" y="5"/>
                    </a:cubicBezTo>
                    <a:cubicBezTo>
                      <a:pt x="3" y="4"/>
                      <a:pt x="2" y="5"/>
                      <a:pt x="2" y="5"/>
                    </a:cubicBezTo>
                    <a:cubicBezTo>
                      <a:pt x="2" y="6"/>
                      <a:pt x="2" y="7"/>
                      <a:pt x="2" y="6"/>
                    </a:cubicBezTo>
                    <a:cubicBezTo>
                      <a:pt x="1" y="6"/>
                      <a:pt x="2" y="5"/>
                      <a:pt x="1" y="5"/>
                    </a:cubicBezTo>
                    <a:cubicBezTo>
                      <a:pt x="1" y="5"/>
                      <a:pt x="2" y="4"/>
                      <a:pt x="1" y="4"/>
                    </a:cubicBezTo>
                    <a:cubicBezTo>
                      <a:pt x="1" y="4"/>
                      <a:pt x="1" y="4"/>
                      <a:pt x="1" y="3"/>
                    </a:cubicBezTo>
                    <a:cubicBezTo>
                      <a:pt x="1" y="2"/>
                      <a:pt x="0" y="0"/>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2" name="Philippines"/>
              <p:cNvSpPr>
                <a:spLocks/>
              </p:cNvSpPr>
              <p:nvPr/>
            </p:nvSpPr>
            <p:spPr bwMode="auto">
              <a:xfrm>
                <a:off x="4091" y="1958"/>
                <a:ext cx="24" cy="28"/>
              </a:xfrm>
              <a:custGeom>
                <a:avLst/>
                <a:gdLst/>
                <a:ahLst/>
                <a:cxnLst>
                  <a:cxn ang="0">
                    <a:pos x="0" y="1"/>
                  </a:cxn>
                  <a:cxn ang="0">
                    <a:pos x="1" y="2"/>
                  </a:cxn>
                  <a:cxn ang="0">
                    <a:pos x="2" y="4"/>
                  </a:cxn>
                  <a:cxn ang="0">
                    <a:pos x="3" y="5"/>
                  </a:cxn>
                  <a:cxn ang="0">
                    <a:pos x="4" y="6"/>
                  </a:cxn>
                  <a:cxn ang="0">
                    <a:pos x="4" y="7"/>
                  </a:cxn>
                  <a:cxn ang="0">
                    <a:pos x="4" y="8"/>
                  </a:cxn>
                  <a:cxn ang="0">
                    <a:pos x="4" y="9"/>
                  </a:cxn>
                  <a:cxn ang="0">
                    <a:pos x="5" y="10"/>
                  </a:cxn>
                  <a:cxn ang="0">
                    <a:pos x="5" y="10"/>
                  </a:cxn>
                  <a:cxn ang="0">
                    <a:pos x="7" y="11"/>
                  </a:cxn>
                  <a:cxn ang="0">
                    <a:pos x="7" y="12"/>
                  </a:cxn>
                  <a:cxn ang="0">
                    <a:pos x="8" y="12"/>
                  </a:cxn>
                  <a:cxn ang="0">
                    <a:pos x="9" y="11"/>
                  </a:cxn>
                  <a:cxn ang="0">
                    <a:pos x="10" y="9"/>
                  </a:cxn>
                  <a:cxn ang="0">
                    <a:pos x="8" y="8"/>
                  </a:cxn>
                  <a:cxn ang="0">
                    <a:pos x="7" y="7"/>
                  </a:cxn>
                  <a:cxn ang="0">
                    <a:pos x="7" y="6"/>
                  </a:cxn>
                  <a:cxn ang="0">
                    <a:pos x="6" y="4"/>
                  </a:cxn>
                  <a:cxn ang="0">
                    <a:pos x="6" y="3"/>
                  </a:cxn>
                  <a:cxn ang="0">
                    <a:pos x="6" y="2"/>
                  </a:cxn>
                  <a:cxn ang="0">
                    <a:pos x="5" y="2"/>
                  </a:cxn>
                  <a:cxn ang="0">
                    <a:pos x="5" y="1"/>
                  </a:cxn>
                  <a:cxn ang="0">
                    <a:pos x="4" y="1"/>
                  </a:cxn>
                  <a:cxn ang="0">
                    <a:pos x="3" y="1"/>
                  </a:cxn>
                  <a:cxn ang="0">
                    <a:pos x="2" y="1"/>
                  </a:cxn>
                  <a:cxn ang="0">
                    <a:pos x="0" y="1"/>
                  </a:cxn>
                </a:cxnLst>
                <a:rect l="0" t="0" r="r" b="b"/>
                <a:pathLst>
                  <a:path w="10" h="12">
                    <a:moveTo>
                      <a:pt x="0" y="1"/>
                    </a:moveTo>
                    <a:cubicBezTo>
                      <a:pt x="0" y="2"/>
                      <a:pt x="0" y="2"/>
                      <a:pt x="1" y="2"/>
                    </a:cubicBezTo>
                    <a:cubicBezTo>
                      <a:pt x="1" y="3"/>
                      <a:pt x="1" y="3"/>
                      <a:pt x="2" y="4"/>
                    </a:cubicBezTo>
                    <a:cubicBezTo>
                      <a:pt x="2" y="5"/>
                      <a:pt x="2" y="5"/>
                      <a:pt x="3" y="5"/>
                    </a:cubicBezTo>
                    <a:cubicBezTo>
                      <a:pt x="3" y="6"/>
                      <a:pt x="3" y="6"/>
                      <a:pt x="4" y="6"/>
                    </a:cubicBezTo>
                    <a:cubicBezTo>
                      <a:pt x="4" y="7"/>
                      <a:pt x="4" y="6"/>
                      <a:pt x="4" y="7"/>
                    </a:cubicBezTo>
                    <a:cubicBezTo>
                      <a:pt x="5" y="7"/>
                      <a:pt x="5" y="7"/>
                      <a:pt x="4" y="8"/>
                    </a:cubicBezTo>
                    <a:cubicBezTo>
                      <a:pt x="4" y="8"/>
                      <a:pt x="3" y="9"/>
                      <a:pt x="4" y="9"/>
                    </a:cubicBezTo>
                    <a:cubicBezTo>
                      <a:pt x="4" y="9"/>
                      <a:pt x="5" y="9"/>
                      <a:pt x="5" y="10"/>
                    </a:cubicBezTo>
                    <a:cubicBezTo>
                      <a:pt x="5" y="10"/>
                      <a:pt x="5" y="11"/>
                      <a:pt x="5" y="10"/>
                    </a:cubicBezTo>
                    <a:cubicBezTo>
                      <a:pt x="6" y="10"/>
                      <a:pt x="7" y="10"/>
                      <a:pt x="7" y="11"/>
                    </a:cubicBezTo>
                    <a:cubicBezTo>
                      <a:pt x="7" y="12"/>
                      <a:pt x="7" y="12"/>
                      <a:pt x="7" y="12"/>
                    </a:cubicBezTo>
                    <a:cubicBezTo>
                      <a:pt x="8" y="11"/>
                      <a:pt x="8" y="12"/>
                      <a:pt x="8" y="12"/>
                    </a:cubicBezTo>
                    <a:cubicBezTo>
                      <a:pt x="9" y="11"/>
                      <a:pt x="9" y="12"/>
                      <a:pt x="9" y="11"/>
                    </a:cubicBezTo>
                    <a:cubicBezTo>
                      <a:pt x="9" y="10"/>
                      <a:pt x="10" y="9"/>
                      <a:pt x="10" y="9"/>
                    </a:cubicBezTo>
                    <a:cubicBezTo>
                      <a:pt x="9" y="9"/>
                      <a:pt x="9" y="8"/>
                      <a:pt x="8" y="8"/>
                    </a:cubicBezTo>
                    <a:cubicBezTo>
                      <a:pt x="8" y="8"/>
                      <a:pt x="8" y="7"/>
                      <a:pt x="7" y="7"/>
                    </a:cubicBezTo>
                    <a:cubicBezTo>
                      <a:pt x="7" y="7"/>
                      <a:pt x="7" y="6"/>
                      <a:pt x="7" y="6"/>
                    </a:cubicBezTo>
                    <a:cubicBezTo>
                      <a:pt x="6" y="5"/>
                      <a:pt x="5" y="5"/>
                      <a:pt x="6" y="4"/>
                    </a:cubicBezTo>
                    <a:cubicBezTo>
                      <a:pt x="6" y="3"/>
                      <a:pt x="6" y="3"/>
                      <a:pt x="6" y="3"/>
                    </a:cubicBezTo>
                    <a:cubicBezTo>
                      <a:pt x="5" y="2"/>
                      <a:pt x="7" y="2"/>
                      <a:pt x="6" y="2"/>
                    </a:cubicBezTo>
                    <a:cubicBezTo>
                      <a:pt x="5" y="1"/>
                      <a:pt x="5" y="2"/>
                      <a:pt x="5" y="2"/>
                    </a:cubicBezTo>
                    <a:cubicBezTo>
                      <a:pt x="5" y="1"/>
                      <a:pt x="5" y="1"/>
                      <a:pt x="5" y="1"/>
                    </a:cubicBezTo>
                    <a:cubicBezTo>
                      <a:pt x="4" y="1"/>
                      <a:pt x="4" y="0"/>
                      <a:pt x="4" y="1"/>
                    </a:cubicBezTo>
                    <a:cubicBezTo>
                      <a:pt x="4" y="1"/>
                      <a:pt x="3" y="1"/>
                      <a:pt x="3" y="1"/>
                    </a:cubicBezTo>
                    <a:cubicBezTo>
                      <a:pt x="3" y="1"/>
                      <a:pt x="2" y="1"/>
                      <a:pt x="2" y="1"/>
                    </a:cubicBezTo>
                    <a:cubicBezTo>
                      <a:pt x="1" y="1"/>
                      <a:pt x="1"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3" name="Philippines"/>
              <p:cNvSpPr>
                <a:spLocks/>
              </p:cNvSpPr>
              <p:nvPr/>
            </p:nvSpPr>
            <p:spPr bwMode="auto">
              <a:xfrm>
                <a:off x="4094" y="1979"/>
                <a:ext cx="16" cy="24"/>
              </a:xfrm>
              <a:custGeom>
                <a:avLst/>
                <a:gdLst/>
                <a:ahLst/>
                <a:cxnLst>
                  <a:cxn ang="0">
                    <a:pos x="2" y="1"/>
                  </a:cxn>
                  <a:cxn ang="0">
                    <a:pos x="3" y="1"/>
                  </a:cxn>
                  <a:cxn ang="0">
                    <a:pos x="4" y="2"/>
                  </a:cxn>
                  <a:cxn ang="0">
                    <a:pos x="5" y="4"/>
                  </a:cxn>
                  <a:cxn ang="0">
                    <a:pos x="6" y="5"/>
                  </a:cxn>
                  <a:cxn ang="0">
                    <a:pos x="6" y="6"/>
                  </a:cxn>
                  <a:cxn ang="0">
                    <a:pos x="6" y="7"/>
                  </a:cxn>
                  <a:cxn ang="0">
                    <a:pos x="6" y="8"/>
                  </a:cxn>
                  <a:cxn ang="0">
                    <a:pos x="5" y="7"/>
                  </a:cxn>
                  <a:cxn ang="0">
                    <a:pos x="5" y="8"/>
                  </a:cxn>
                  <a:cxn ang="0">
                    <a:pos x="5" y="10"/>
                  </a:cxn>
                  <a:cxn ang="0">
                    <a:pos x="4" y="9"/>
                  </a:cxn>
                  <a:cxn ang="0">
                    <a:pos x="3" y="8"/>
                  </a:cxn>
                  <a:cxn ang="0">
                    <a:pos x="3" y="6"/>
                  </a:cxn>
                  <a:cxn ang="0">
                    <a:pos x="3" y="5"/>
                  </a:cxn>
                  <a:cxn ang="0">
                    <a:pos x="2" y="3"/>
                  </a:cxn>
                  <a:cxn ang="0">
                    <a:pos x="2" y="4"/>
                  </a:cxn>
                  <a:cxn ang="0">
                    <a:pos x="1" y="4"/>
                  </a:cxn>
                  <a:cxn ang="0">
                    <a:pos x="1" y="3"/>
                  </a:cxn>
                  <a:cxn ang="0">
                    <a:pos x="1" y="1"/>
                  </a:cxn>
                  <a:cxn ang="0">
                    <a:pos x="0" y="0"/>
                  </a:cxn>
                  <a:cxn ang="0">
                    <a:pos x="1" y="1"/>
                  </a:cxn>
                  <a:cxn ang="0">
                    <a:pos x="2" y="1"/>
                  </a:cxn>
                </a:cxnLst>
                <a:rect l="0" t="0" r="r" b="b"/>
                <a:pathLst>
                  <a:path w="7" h="10">
                    <a:moveTo>
                      <a:pt x="2" y="1"/>
                    </a:moveTo>
                    <a:cubicBezTo>
                      <a:pt x="3" y="1"/>
                      <a:pt x="3" y="0"/>
                      <a:pt x="3" y="1"/>
                    </a:cubicBezTo>
                    <a:cubicBezTo>
                      <a:pt x="4" y="1"/>
                      <a:pt x="4" y="2"/>
                      <a:pt x="4" y="2"/>
                    </a:cubicBezTo>
                    <a:cubicBezTo>
                      <a:pt x="4" y="4"/>
                      <a:pt x="4" y="4"/>
                      <a:pt x="5" y="4"/>
                    </a:cubicBezTo>
                    <a:cubicBezTo>
                      <a:pt x="6" y="4"/>
                      <a:pt x="5" y="5"/>
                      <a:pt x="6" y="5"/>
                    </a:cubicBezTo>
                    <a:cubicBezTo>
                      <a:pt x="6" y="6"/>
                      <a:pt x="6" y="6"/>
                      <a:pt x="6" y="6"/>
                    </a:cubicBezTo>
                    <a:cubicBezTo>
                      <a:pt x="6" y="7"/>
                      <a:pt x="7" y="7"/>
                      <a:pt x="6" y="7"/>
                    </a:cubicBezTo>
                    <a:cubicBezTo>
                      <a:pt x="6" y="7"/>
                      <a:pt x="6" y="7"/>
                      <a:pt x="6" y="8"/>
                    </a:cubicBezTo>
                    <a:cubicBezTo>
                      <a:pt x="7" y="8"/>
                      <a:pt x="6" y="8"/>
                      <a:pt x="5" y="7"/>
                    </a:cubicBezTo>
                    <a:cubicBezTo>
                      <a:pt x="5" y="7"/>
                      <a:pt x="5" y="7"/>
                      <a:pt x="5" y="8"/>
                    </a:cubicBezTo>
                    <a:cubicBezTo>
                      <a:pt x="5" y="9"/>
                      <a:pt x="5" y="9"/>
                      <a:pt x="5" y="10"/>
                    </a:cubicBezTo>
                    <a:cubicBezTo>
                      <a:pt x="5" y="10"/>
                      <a:pt x="4" y="8"/>
                      <a:pt x="4" y="9"/>
                    </a:cubicBezTo>
                    <a:cubicBezTo>
                      <a:pt x="4" y="9"/>
                      <a:pt x="3" y="9"/>
                      <a:pt x="3" y="8"/>
                    </a:cubicBezTo>
                    <a:cubicBezTo>
                      <a:pt x="4" y="7"/>
                      <a:pt x="2" y="7"/>
                      <a:pt x="3" y="6"/>
                    </a:cubicBezTo>
                    <a:cubicBezTo>
                      <a:pt x="3" y="5"/>
                      <a:pt x="3" y="6"/>
                      <a:pt x="3" y="5"/>
                    </a:cubicBezTo>
                    <a:cubicBezTo>
                      <a:pt x="3" y="4"/>
                      <a:pt x="3" y="3"/>
                      <a:pt x="2" y="3"/>
                    </a:cubicBezTo>
                    <a:cubicBezTo>
                      <a:pt x="2" y="3"/>
                      <a:pt x="2" y="4"/>
                      <a:pt x="2" y="4"/>
                    </a:cubicBezTo>
                    <a:cubicBezTo>
                      <a:pt x="2" y="4"/>
                      <a:pt x="2" y="3"/>
                      <a:pt x="1" y="4"/>
                    </a:cubicBezTo>
                    <a:cubicBezTo>
                      <a:pt x="1" y="4"/>
                      <a:pt x="1" y="3"/>
                      <a:pt x="1" y="3"/>
                    </a:cubicBezTo>
                    <a:cubicBezTo>
                      <a:pt x="1" y="3"/>
                      <a:pt x="1" y="2"/>
                      <a:pt x="1" y="1"/>
                    </a:cubicBezTo>
                    <a:cubicBezTo>
                      <a:pt x="0" y="1"/>
                      <a:pt x="0" y="1"/>
                      <a:pt x="0" y="0"/>
                    </a:cubicBezTo>
                    <a:cubicBezTo>
                      <a:pt x="0" y="0"/>
                      <a:pt x="1" y="0"/>
                      <a:pt x="1" y="1"/>
                    </a:cubicBezTo>
                    <a:cubicBezTo>
                      <a:pt x="1" y="1"/>
                      <a:pt x="2" y="1"/>
                      <a:pt x="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4" name="Philippines"/>
              <p:cNvSpPr>
                <a:spLocks/>
              </p:cNvSpPr>
              <p:nvPr/>
            </p:nvSpPr>
            <p:spPr bwMode="auto">
              <a:xfrm>
                <a:off x="4069" y="1973"/>
                <a:ext cx="19" cy="24"/>
              </a:xfrm>
              <a:custGeom>
                <a:avLst/>
                <a:gdLst/>
                <a:ahLst/>
                <a:cxnLst>
                  <a:cxn ang="0">
                    <a:pos x="1" y="0"/>
                  </a:cxn>
                  <a:cxn ang="0">
                    <a:pos x="2" y="1"/>
                  </a:cxn>
                  <a:cxn ang="0">
                    <a:pos x="4" y="1"/>
                  </a:cxn>
                  <a:cxn ang="0">
                    <a:pos x="5" y="2"/>
                  </a:cxn>
                  <a:cxn ang="0">
                    <a:pos x="6" y="2"/>
                  </a:cxn>
                  <a:cxn ang="0">
                    <a:pos x="6" y="2"/>
                  </a:cxn>
                  <a:cxn ang="0">
                    <a:pos x="8" y="2"/>
                  </a:cxn>
                  <a:cxn ang="0">
                    <a:pos x="8" y="3"/>
                  </a:cxn>
                  <a:cxn ang="0">
                    <a:pos x="8" y="3"/>
                  </a:cxn>
                  <a:cxn ang="0">
                    <a:pos x="7" y="4"/>
                  </a:cxn>
                  <a:cxn ang="0">
                    <a:pos x="7" y="5"/>
                  </a:cxn>
                  <a:cxn ang="0">
                    <a:pos x="7" y="5"/>
                  </a:cxn>
                  <a:cxn ang="0">
                    <a:pos x="5" y="6"/>
                  </a:cxn>
                  <a:cxn ang="0">
                    <a:pos x="5" y="7"/>
                  </a:cxn>
                  <a:cxn ang="0">
                    <a:pos x="3" y="8"/>
                  </a:cxn>
                  <a:cxn ang="0">
                    <a:pos x="3" y="10"/>
                  </a:cxn>
                  <a:cxn ang="0">
                    <a:pos x="2" y="9"/>
                  </a:cxn>
                  <a:cxn ang="0">
                    <a:pos x="2" y="8"/>
                  </a:cxn>
                  <a:cxn ang="0">
                    <a:pos x="2" y="7"/>
                  </a:cxn>
                  <a:cxn ang="0">
                    <a:pos x="2" y="5"/>
                  </a:cxn>
                  <a:cxn ang="0">
                    <a:pos x="2" y="4"/>
                  </a:cxn>
                  <a:cxn ang="0">
                    <a:pos x="2" y="2"/>
                  </a:cxn>
                  <a:cxn ang="0">
                    <a:pos x="2" y="2"/>
                  </a:cxn>
                  <a:cxn ang="0">
                    <a:pos x="1" y="1"/>
                  </a:cxn>
                  <a:cxn ang="0">
                    <a:pos x="0" y="1"/>
                  </a:cxn>
                  <a:cxn ang="0">
                    <a:pos x="1" y="0"/>
                  </a:cxn>
                </a:cxnLst>
                <a:rect l="0" t="0" r="r" b="b"/>
                <a:pathLst>
                  <a:path w="8" h="10">
                    <a:moveTo>
                      <a:pt x="1" y="0"/>
                    </a:moveTo>
                    <a:cubicBezTo>
                      <a:pt x="1" y="0"/>
                      <a:pt x="2" y="0"/>
                      <a:pt x="2" y="1"/>
                    </a:cubicBezTo>
                    <a:cubicBezTo>
                      <a:pt x="3" y="1"/>
                      <a:pt x="4" y="1"/>
                      <a:pt x="4" y="1"/>
                    </a:cubicBezTo>
                    <a:cubicBezTo>
                      <a:pt x="4" y="2"/>
                      <a:pt x="4" y="3"/>
                      <a:pt x="5" y="2"/>
                    </a:cubicBezTo>
                    <a:cubicBezTo>
                      <a:pt x="5" y="2"/>
                      <a:pt x="6" y="1"/>
                      <a:pt x="6" y="2"/>
                    </a:cubicBezTo>
                    <a:cubicBezTo>
                      <a:pt x="6" y="2"/>
                      <a:pt x="5" y="3"/>
                      <a:pt x="6" y="2"/>
                    </a:cubicBezTo>
                    <a:cubicBezTo>
                      <a:pt x="7" y="2"/>
                      <a:pt x="7" y="2"/>
                      <a:pt x="8" y="2"/>
                    </a:cubicBezTo>
                    <a:cubicBezTo>
                      <a:pt x="8" y="2"/>
                      <a:pt x="8" y="2"/>
                      <a:pt x="8" y="3"/>
                    </a:cubicBezTo>
                    <a:cubicBezTo>
                      <a:pt x="8" y="3"/>
                      <a:pt x="8" y="3"/>
                      <a:pt x="8" y="3"/>
                    </a:cubicBezTo>
                    <a:cubicBezTo>
                      <a:pt x="7" y="3"/>
                      <a:pt x="8" y="4"/>
                      <a:pt x="7" y="4"/>
                    </a:cubicBezTo>
                    <a:cubicBezTo>
                      <a:pt x="7" y="4"/>
                      <a:pt x="7" y="4"/>
                      <a:pt x="7" y="5"/>
                    </a:cubicBezTo>
                    <a:cubicBezTo>
                      <a:pt x="7" y="5"/>
                      <a:pt x="7" y="5"/>
                      <a:pt x="7" y="5"/>
                    </a:cubicBezTo>
                    <a:cubicBezTo>
                      <a:pt x="6" y="5"/>
                      <a:pt x="5" y="6"/>
                      <a:pt x="5" y="6"/>
                    </a:cubicBezTo>
                    <a:cubicBezTo>
                      <a:pt x="5" y="6"/>
                      <a:pt x="6" y="7"/>
                      <a:pt x="5" y="7"/>
                    </a:cubicBezTo>
                    <a:cubicBezTo>
                      <a:pt x="4" y="8"/>
                      <a:pt x="3" y="7"/>
                      <a:pt x="3" y="8"/>
                    </a:cubicBezTo>
                    <a:cubicBezTo>
                      <a:pt x="3" y="9"/>
                      <a:pt x="3" y="10"/>
                      <a:pt x="3" y="10"/>
                    </a:cubicBezTo>
                    <a:cubicBezTo>
                      <a:pt x="2" y="10"/>
                      <a:pt x="2" y="10"/>
                      <a:pt x="2" y="9"/>
                    </a:cubicBezTo>
                    <a:cubicBezTo>
                      <a:pt x="2" y="9"/>
                      <a:pt x="2" y="8"/>
                      <a:pt x="2" y="8"/>
                    </a:cubicBezTo>
                    <a:cubicBezTo>
                      <a:pt x="2" y="7"/>
                      <a:pt x="2" y="7"/>
                      <a:pt x="2" y="7"/>
                    </a:cubicBezTo>
                    <a:cubicBezTo>
                      <a:pt x="2" y="6"/>
                      <a:pt x="2" y="5"/>
                      <a:pt x="2" y="5"/>
                    </a:cubicBezTo>
                    <a:cubicBezTo>
                      <a:pt x="2" y="5"/>
                      <a:pt x="2" y="4"/>
                      <a:pt x="2" y="4"/>
                    </a:cubicBezTo>
                    <a:cubicBezTo>
                      <a:pt x="2" y="3"/>
                      <a:pt x="2" y="2"/>
                      <a:pt x="2" y="2"/>
                    </a:cubicBezTo>
                    <a:cubicBezTo>
                      <a:pt x="2" y="2"/>
                      <a:pt x="2" y="1"/>
                      <a:pt x="2" y="2"/>
                    </a:cubicBezTo>
                    <a:cubicBezTo>
                      <a:pt x="1" y="2"/>
                      <a:pt x="2" y="1"/>
                      <a:pt x="1" y="1"/>
                    </a:cubicBezTo>
                    <a:cubicBezTo>
                      <a:pt x="0" y="1"/>
                      <a:pt x="0" y="2"/>
                      <a:pt x="0" y="1"/>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5" name="Philippines"/>
              <p:cNvSpPr>
                <a:spLocks/>
              </p:cNvSpPr>
              <p:nvPr/>
            </p:nvSpPr>
            <p:spPr bwMode="auto">
              <a:xfrm>
                <a:off x="4075" y="1986"/>
                <a:ext cx="14" cy="34"/>
              </a:xfrm>
              <a:custGeom>
                <a:avLst/>
                <a:gdLst/>
                <a:ahLst/>
                <a:cxnLst>
                  <a:cxn ang="0">
                    <a:pos x="3" y="1"/>
                  </a:cxn>
                  <a:cxn ang="0">
                    <a:pos x="3" y="2"/>
                  </a:cxn>
                  <a:cxn ang="0">
                    <a:pos x="2" y="4"/>
                  </a:cxn>
                  <a:cxn ang="0">
                    <a:pos x="2" y="5"/>
                  </a:cxn>
                  <a:cxn ang="0">
                    <a:pos x="1" y="8"/>
                  </a:cxn>
                  <a:cxn ang="0">
                    <a:pos x="1" y="9"/>
                  </a:cxn>
                  <a:cxn ang="0">
                    <a:pos x="0" y="10"/>
                  </a:cxn>
                  <a:cxn ang="0">
                    <a:pos x="0" y="12"/>
                  </a:cxn>
                  <a:cxn ang="0">
                    <a:pos x="2" y="13"/>
                  </a:cxn>
                  <a:cxn ang="0">
                    <a:pos x="3" y="13"/>
                  </a:cxn>
                  <a:cxn ang="0">
                    <a:pos x="4" y="14"/>
                  </a:cxn>
                  <a:cxn ang="0">
                    <a:pos x="5" y="12"/>
                  </a:cxn>
                  <a:cxn ang="0">
                    <a:pos x="4" y="11"/>
                  </a:cxn>
                  <a:cxn ang="0">
                    <a:pos x="4" y="10"/>
                  </a:cxn>
                  <a:cxn ang="0">
                    <a:pos x="3" y="8"/>
                  </a:cxn>
                  <a:cxn ang="0">
                    <a:pos x="5" y="5"/>
                  </a:cxn>
                  <a:cxn ang="0">
                    <a:pos x="5" y="4"/>
                  </a:cxn>
                  <a:cxn ang="0">
                    <a:pos x="6" y="2"/>
                  </a:cxn>
                  <a:cxn ang="0">
                    <a:pos x="4" y="1"/>
                  </a:cxn>
                  <a:cxn ang="0">
                    <a:pos x="3" y="1"/>
                  </a:cxn>
                  <a:cxn ang="0">
                    <a:pos x="3" y="1"/>
                  </a:cxn>
                </a:cxnLst>
                <a:rect l="0" t="0" r="r" b="b"/>
                <a:pathLst>
                  <a:path w="6" h="14">
                    <a:moveTo>
                      <a:pt x="3" y="1"/>
                    </a:moveTo>
                    <a:cubicBezTo>
                      <a:pt x="2" y="1"/>
                      <a:pt x="2" y="2"/>
                      <a:pt x="3" y="2"/>
                    </a:cubicBezTo>
                    <a:cubicBezTo>
                      <a:pt x="3" y="3"/>
                      <a:pt x="3" y="4"/>
                      <a:pt x="2" y="4"/>
                    </a:cubicBezTo>
                    <a:cubicBezTo>
                      <a:pt x="1" y="5"/>
                      <a:pt x="2" y="5"/>
                      <a:pt x="2" y="5"/>
                    </a:cubicBezTo>
                    <a:cubicBezTo>
                      <a:pt x="2" y="6"/>
                      <a:pt x="1" y="6"/>
                      <a:pt x="1" y="8"/>
                    </a:cubicBezTo>
                    <a:cubicBezTo>
                      <a:pt x="2" y="9"/>
                      <a:pt x="2" y="9"/>
                      <a:pt x="1" y="9"/>
                    </a:cubicBezTo>
                    <a:cubicBezTo>
                      <a:pt x="1" y="10"/>
                      <a:pt x="0" y="9"/>
                      <a:pt x="0" y="10"/>
                    </a:cubicBezTo>
                    <a:cubicBezTo>
                      <a:pt x="0" y="11"/>
                      <a:pt x="0" y="11"/>
                      <a:pt x="0" y="12"/>
                    </a:cubicBezTo>
                    <a:cubicBezTo>
                      <a:pt x="0" y="12"/>
                      <a:pt x="1" y="13"/>
                      <a:pt x="2" y="13"/>
                    </a:cubicBezTo>
                    <a:cubicBezTo>
                      <a:pt x="3" y="13"/>
                      <a:pt x="3" y="13"/>
                      <a:pt x="3" y="13"/>
                    </a:cubicBezTo>
                    <a:cubicBezTo>
                      <a:pt x="3" y="14"/>
                      <a:pt x="4" y="14"/>
                      <a:pt x="4" y="14"/>
                    </a:cubicBezTo>
                    <a:cubicBezTo>
                      <a:pt x="4" y="14"/>
                      <a:pt x="5" y="13"/>
                      <a:pt x="5" y="12"/>
                    </a:cubicBezTo>
                    <a:cubicBezTo>
                      <a:pt x="5" y="12"/>
                      <a:pt x="5" y="11"/>
                      <a:pt x="4" y="11"/>
                    </a:cubicBezTo>
                    <a:cubicBezTo>
                      <a:pt x="4" y="10"/>
                      <a:pt x="4" y="10"/>
                      <a:pt x="4" y="10"/>
                    </a:cubicBezTo>
                    <a:cubicBezTo>
                      <a:pt x="3" y="10"/>
                      <a:pt x="4" y="9"/>
                      <a:pt x="3" y="8"/>
                    </a:cubicBezTo>
                    <a:cubicBezTo>
                      <a:pt x="3" y="7"/>
                      <a:pt x="5" y="6"/>
                      <a:pt x="5" y="5"/>
                    </a:cubicBezTo>
                    <a:cubicBezTo>
                      <a:pt x="5" y="5"/>
                      <a:pt x="5" y="5"/>
                      <a:pt x="5" y="4"/>
                    </a:cubicBezTo>
                    <a:cubicBezTo>
                      <a:pt x="6" y="2"/>
                      <a:pt x="6" y="3"/>
                      <a:pt x="6" y="2"/>
                    </a:cubicBezTo>
                    <a:cubicBezTo>
                      <a:pt x="5" y="2"/>
                      <a:pt x="5" y="1"/>
                      <a:pt x="4" y="1"/>
                    </a:cubicBezTo>
                    <a:cubicBezTo>
                      <a:pt x="4" y="1"/>
                      <a:pt x="4" y="0"/>
                      <a:pt x="3" y="1"/>
                    </a:cubicBezTo>
                    <a:cubicBezTo>
                      <a:pt x="3" y="1"/>
                      <a:pt x="3" y="1"/>
                      <a:pt x="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6" name="Freeform 81"/>
              <p:cNvSpPr>
                <a:spLocks/>
              </p:cNvSpPr>
              <p:nvPr/>
            </p:nvSpPr>
            <p:spPr bwMode="auto">
              <a:xfrm>
                <a:off x="4087" y="1986"/>
                <a:ext cx="9" cy="26"/>
              </a:xfrm>
              <a:custGeom>
                <a:avLst/>
                <a:gdLst/>
                <a:ahLst/>
                <a:cxnLst>
                  <a:cxn ang="0">
                    <a:pos x="3" y="1"/>
                  </a:cxn>
                  <a:cxn ang="0">
                    <a:pos x="2" y="2"/>
                  </a:cxn>
                  <a:cxn ang="0">
                    <a:pos x="1" y="5"/>
                  </a:cxn>
                  <a:cxn ang="0">
                    <a:pos x="0" y="7"/>
                  </a:cxn>
                  <a:cxn ang="0">
                    <a:pos x="0" y="11"/>
                  </a:cxn>
                  <a:cxn ang="0">
                    <a:pos x="1" y="10"/>
                  </a:cxn>
                  <a:cxn ang="0">
                    <a:pos x="2" y="7"/>
                  </a:cxn>
                  <a:cxn ang="0">
                    <a:pos x="2" y="6"/>
                  </a:cxn>
                  <a:cxn ang="0">
                    <a:pos x="2" y="5"/>
                  </a:cxn>
                  <a:cxn ang="0">
                    <a:pos x="3" y="4"/>
                  </a:cxn>
                  <a:cxn ang="0">
                    <a:pos x="3" y="2"/>
                  </a:cxn>
                  <a:cxn ang="0">
                    <a:pos x="3" y="1"/>
                  </a:cxn>
                  <a:cxn ang="0">
                    <a:pos x="3" y="1"/>
                  </a:cxn>
                </a:cxnLst>
                <a:rect l="0" t="0" r="r" b="b"/>
                <a:pathLst>
                  <a:path w="4" h="11">
                    <a:moveTo>
                      <a:pt x="3" y="1"/>
                    </a:moveTo>
                    <a:cubicBezTo>
                      <a:pt x="2" y="1"/>
                      <a:pt x="2" y="1"/>
                      <a:pt x="2" y="2"/>
                    </a:cubicBezTo>
                    <a:cubicBezTo>
                      <a:pt x="2" y="3"/>
                      <a:pt x="1" y="3"/>
                      <a:pt x="1" y="5"/>
                    </a:cubicBezTo>
                    <a:cubicBezTo>
                      <a:pt x="1" y="6"/>
                      <a:pt x="1" y="6"/>
                      <a:pt x="0" y="7"/>
                    </a:cubicBezTo>
                    <a:cubicBezTo>
                      <a:pt x="0" y="8"/>
                      <a:pt x="0" y="10"/>
                      <a:pt x="0" y="11"/>
                    </a:cubicBezTo>
                    <a:cubicBezTo>
                      <a:pt x="0" y="11"/>
                      <a:pt x="0" y="11"/>
                      <a:pt x="1" y="10"/>
                    </a:cubicBezTo>
                    <a:cubicBezTo>
                      <a:pt x="1" y="9"/>
                      <a:pt x="1" y="8"/>
                      <a:pt x="2" y="7"/>
                    </a:cubicBezTo>
                    <a:cubicBezTo>
                      <a:pt x="2" y="7"/>
                      <a:pt x="1" y="6"/>
                      <a:pt x="2" y="6"/>
                    </a:cubicBezTo>
                    <a:cubicBezTo>
                      <a:pt x="2" y="6"/>
                      <a:pt x="2" y="5"/>
                      <a:pt x="2" y="5"/>
                    </a:cubicBezTo>
                    <a:cubicBezTo>
                      <a:pt x="3" y="5"/>
                      <a:pt x="3" y="4"/>
                      <a:pt x="3" y="4"/>
                    </a:cubicBezTo>
                    <a:cubicBezTo>
                      <a:pt x="4" y="3"/>
                      <a:pt x="3" y="3"/>
                      <a:pt x="3" y="2"/>
                    </a:cubicBezTo>
                    <a:cubicBezTo>
                      <a:pt x="3" y="2"/>
                      <a:pt x="3" y="1"/>
                      <a:pt x="3" y="1"/>
                    </a:cubicBezTo>
                    <a:cubicBezTo>
                      <a:pt x="3" y="1"/>
                      <a:pt x="3" y="0"/>
                      <a:pt x="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7" name="Philippines"/>
              <p:cNvSpPr>
                <a:spLocks/>
              </p:cNvSpPr>
              <p:nvPr/>
            </p:nvSpPr>
            <p:spPr bwMode="auto">
              <a:xfrm>
                <a:off x="4091" y="2003"/>
                <a:ext cx="12" cy="9"/>
              </a:xfrm>
              <a:custGeom>
                <a:avLst/>
                <a:gdLst/>
                <a:ahLst/>
                <a:cxnLst>
                  <a:cxn ang="0">
                    <a:pos x="1" y="3"/>
                  </a:cxn>
                  <a:cxn ang="0">
                    <a:pos x="1" y="2"/>
                  </a:cxn>
                  <a:cxn ang="0">
                    <a:pos x="2" y="2"/>
                  </a:cxn>
                  <a:cxn ang="0">
                    <a:pos x="3" y="0"/>
                  </a:cxn>
                  <a:cxn ang="0">
                    <a:pos x="4" y="1"/>
                  </a:cxn>
                  <a:cxn ang="0">
                    <a:pos x="5" y="1"/>
                  </a:cxn>
                  <a:cxn ang="0">
                    <a:pos x="5" y="2"/>
                  </a:cxn>
                  <a:cxn ang="0">
                    <a:pos x="4" y="3"/>
                  </a:cxn>
                  <a:cxn ang="0">
                    <a:pos x="3" y="4"/>
                  </a:cxn>
                  <a:cxn ang="0">
                    <a:pos x="1" y="4"/>
                  </a:cxn>
                  <a:cxn ang="0">
                    <a:pos x="0" y="4"/>
                  </a:cxn>
                  <a:cxn ang="0">
                    <a:pos x="1" y="3"/>
                  </a:cxn>
                </a:cxnLst>
                <a:rect l="0" t="0" r="r" b="b"/>
                <a:pathLst>
                  <a:path w="5" h="4">
                    <a:moveTo>
                      <a:pt x="1" y="3"/>
                    </a:moveTo>
                    <a:cubicBezTo>
                      <a:pt x="1" y="3"/>
                      <a:pt x="0" y="3"/>
                      <a:pt x="1" y="2"/>
                    </a:cubicBezTo>
                    <a:cubicBezTo>
                      <a:pt x="1" y="2"/>
                      <a:pt x="1" y="2"/>
                      <a:pt x="2" y="2"/>
                    </a:cubicBezTo>
                    <a:cubicBezTo>
                      <a:pt x="2" y="1"/>
                      <a:pt x="2" y="1"/>
                      <a:pt x="3" y="0"/>
                    </a:cubicBezTo>
                    <a:cubicBezTo>
                      <a:pt x="4" y="0"/>
                      <a:pt x="4" y="1"/>
                      <a:pt x="4" y="1"/>
                    </a:cubicBezTo>
                    <a:cubicBezTo>
                      <a:pt x="4" y="1"/>
                      <a:pt x="5" y="0"/>
                      <a:pt x="5" y="1"/>
                    </a:cubicBezTo>
                    <a:cubicBezTo>
                      <a:pt x="5" y="2"/>
                      <a:pt x="4" y="2"/>
                      <a:pt x="5" y="2"/>
                    </a:cubicBezTo>
                    <a:cubicBezTo>
                      <a:pt x="5" y="3"/>
                      <a:pt x="4" y="3"/>
                      <a:pt x="4" y="3"/>
                    </a:cubicBezTo>
                    <a:cubicBezTo>
                      <a:pt x="3" y="4"/>
                      <a:pt x="3" y="4"/>
                      <a:pt x="3" y="4"/>
                    </a:cubicBezTo>
                    <a:cubicBezTo>
                      <a:pt x="2" y="4"/>
                      <a:pt x="1" y="4"/>
                      <a:pt x="1" y="4"/>
                    </a:cubicBezTo>
                    <a:cubicBezTo>
                      <a:pt x="1" y="4"/>
                      <a:pt x="1" y="4"/>
                      <a:pt x="0" y="4"/>
                    </a:cubicBezTo>
                    <a:cubicBezTo>
                      <a:pt x="0" y="4"/>
                      <a:pt x="0" y="4"/>
                      <a:pt x="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8" name="Freeform 83"/>
              <p:cNvSpPr>
                <a:spLocks/>
              </p:cNvSpPr>
              <p:nvPr/>
            </p:nvSpPr>
            <p:spPr bwMode="auto">
              <a:xfrm>
                <a:off x="4070" y="2053"/>
                <a:ext cx="9" cy="9"/>
              </a:xfrm>
              <a:custGeom>
                <a:avLst/>
                <a:gdLst/>
                <a:ahLst/>
                <a:cxnLst>
                  <a:cxn ang="0">
                    <a:pos x="0" y="1"/>
                  </a:cxn>
                  <a:cxn ang="0">
                    <a:pos x="1" y="1"/>
                  </a:cxn>
                  <a:cxn ang="0">
                    <a:pos x="3" y="1"/>
                  </a:cxn>
                  <a:cxn ang="0">
                    <a:pos x="4" y="2"/>
                  </a:cxn>
                  <a:cxn ang="0">
                    <a:pos x="3" y="3"/>
                  </a:cxn>
                  <a:cxn ang="0">
                    <a:pos x="1" y="3"/>
                  </a:cxn>
                  <a:cxn ang="0">
                    <a:pos x="0" y="1"/>
                  </a:cxn>
                </a:cxnLst>
                <a:rect l="0" t="0" r="r" b="b"/>
                <a:pathLst>
                  <a:path w="4" h="4">
                    <a:moveTo>
                      <a:pt x="0" y="1"/>
                    </a:moveTo>
                    <a:cubicBezTo>
                      <a:pt x="0" y="1"/>
                      <a:pt x="1" y="1"/>
                      <a:pt x="1" y="1"/>
                    </a:cubicBezTo>
                    <a:cubicBezTo>
                      <a:pt x="1" y="0"/>
                      <a:pt x="3" y="1"/>
                      <a:pt x="3" y="1"/>
                    </a:cubicBezTo>
                    <a:cubicBezTo>
                      <a:pt x="3" y="1"/>
                      <a:pt x="4" y="2"/>
                      <a:pt x="4" y="2"/>
                    </a:cubicBezTo>
                    <a:cubicBezTo>
                      <a:pt x="3" y="2"/>
                      <a:pt x="3" y="3"/>
                      <a:pt x="3" y="3"/>
                    </a:cubicBezTo>
                    <a:cubicBezTo>
                      <a:pt x="2" y="3"/>
                      <a:pt x="2" y="4"/>
                      <a:pt x="1" y="3"/>
                    </a:cubicBezTo>
                    <a:cubicBezTo>
                      <a:pt x="0" y="2"/>
                      <a:pt x="0" y="2"/>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29" name="Philippines"/>
              <p:cNvSpPr>
                <a:spLocks/>
              </p:cNvSpPr>
              <p:nvPr/>
            </p:nvSpPr>
            <p:spPr bwMode="auto">
              <a:xfrm>
                <a:off x="4020" y="1982"/>
                <a:ext cx="26" cy="45"/>
              </a:xfrm>
              <a:custGeom>
                <a:avLst/>
                <a:gdLst/>
                <a:ahLst/>
                <a:cxnLst>
                  <a:cxn ang="0">
                    <a:pos x="0" y="19"/>
                  </a:cxn>
                  <a:cxn ang="0">
                    <a:pos x="0" y="16"/>
                  </a:cxn>
                  <a:cxn ang="0">
                    <a:pos x="1" y="16"/>
                  </a:cxn>
                  <a:cxn ang="0">
                    <a:pos x="2" y="13"/>
                  </a:cxn>
                  <a:cxn ang="0">
                    <a:pos x="3" y="12"/>
                  </a:cxn>
                  <a:cxn ang="0">
                    <a:pos x="4" y="10"/>
                  </a:cxn>
                  <a:cxn ang="0">
                    <a:pos x="5" y="9"/>
                  </a:cxn>
                  <a:cxn ang="0">
                    <a:pos x="6" y="7"/>
                  </a:cxn>
                  <a:cxn ang="0">
                    <a:pos x="7" y="6"/>
                  </a:cxn>
                  <a:cxn ang="0">
                    <a:pos x="8" y="4"/>
                  </a:cxn>
                  <a:cxn ang="0">
                    <a:pos x="8" y="3"/>
                  </a:cxn>
                  <a:cxn ang="0">
                    <a:pos x="8" y="3"/>
                  </a:cxn>
                  <a:cxn ang="0">
                    <a:pos x="9" y="1"/>
                  </a:cxn>
                  <a:cxn ang="0">
                    <a:pos x="10" y="1"/>
                  </a:cxn>
                  <a:cxn ang="0">
                    <a:pos x="10" y="2"/>
                  </a:cxn>
                  <a:cxn ang="0">
                    <a:pos x="10" y="4"/>
                  </a:cxn>
                  <a:cxn ang="0">
                    <a:pos x="10" y="4"/>
                  </a:cxn>
                  <a:cxn ang="0">
                    <a:pos x="11" y="5"/>
                  </a:cxn>
                  <a:cxn ang="0">
                    <a:pos x="10" y="6"/>
                  </a:cxn>
                  <a:cxn ang="0">
                    <a:pos x="9" y="8"/>
                  </a:cxn>
                  <a:cxn ang="0">
                    <a:pos x="6" y="10"/>
                  </a:cxn>
                  <a:cxn ang="0">
                    <a:pos x="7" y="11"/>
                  </a:cxn>
                  <a:cxn ang="0">
                    <a:pos x="6" y="13"/>
                  </a:cxn>
                  <a:cxn ang="0">
                    <a:pos x="5" y="14"/>
                  </a:cxn>
                  <a:cxn ang="0">
                    <a:pos x="4" y="15"/>
                  </a:cxn>
                  <a:cxn ang="0">
                    <a:pos x="3" y="16"/>
                  </a:cxn>
                  <a:cxn ang="0">
                    <a:pos x="2" y="18"/>
                  </a:cxn>
                  <a:cxn ang="0">
                    <a:pos x="0" y="19"/>
                  </a:cxn>
                </a:cxnLst>
                <a:rect l="0" t="0" r="r" b="b"/>
                <a:pathLst>
                  <a:path w="11" h="19">
                    <a:moveTo>
                      <a:pt x="0" y="19"/>
                    </a:moveTo>
                    <a:cubicBezTo>
                      <a:pt x="0" y="18"/>
                      <a:pt x="0" y="17"/>
                      <a:pt x="0" y="16"/>
                    </a:cubicBezTo>
                    <a:cubicBezTo>
                      <a:pt x="1" y="16"/>
                      <a:pt x="1" y="16"/>
                      <a:pt x="1" y="16"/>
                    </a:cubicBezTo>
                    <a:cubicBezTo>
                      <a:pt x="1" y="14"/>
                      <a:pt x="2" y="14"/>
                      <a:pt x="2" y="13"/>
                    </a:cubicBezTo>
                    <a:cubicBezTo>
                      <a:pt x="2" y="13"/>
                      <a:pt x="3" y="13"/>
                      <a:pt x="3" y="12"/>
                    </a:cubicBezTo>
                    <a:cubicBezTo>
                      <a:pt x="3" y="11"/>
                      <a:pt x="4" y="11"/>
                      <a:pt x="4" y="10"/>
                    </a:cubicBezTo>
                    <a:cubicBezTo>
                      <a:pt x="4" y="10"/>
                      <a:pt x="5" y="10"/>
                      <a:pt x="5" y="9"/>
                    </a:cubicBezTo>
                    <a:cubicBezTo>
                      <a:pt x="5" y="8"/>
                      <a:pt x="6" y="8"/>
                      <a:pt x="6" y="7"/>
                    </a:cubicBezTo>
                    <a:cubicBezTo>
                      <a:pt x="6" y="7"/>
                      <a:pt x="7" y="5"/>
                      <a:pt x="7" y="6"/>
                    </a:cubicBezTo>
                    <a:cubicBezTo>
                      <a:pt x="7" y="6"/>
                      <a:pt x="8" y="5"/>
                      <a:pt x="8" y="4"/>
                    </a:cubicBezTo>
                    <a:cubicBezTo>
                      <a:pt x="8" y="4"/>
                      <a:pt x="8" y="4"/>
                      <a:pt x="8" y="3"/>
                    </a:cubicBezTo>
                    <a:cubicBezTo>
                      <a:pt x="8" y="3"/>
                      <a:pt x="9" y="3"/>
                      <a:pt x="8" y="3"/>
                    </a:cubicBezTo>
                    <a:cubicBezTo>
                      <a:pt x="8" y="2"/>
                      <a:pt x="9" y="1"/>
                      <a:pt x="9" y="1"/>
                    </a:cubicBezTo>
                    <a:cubicBezTo>
                      <a:pt x="9" y="0"/>
                      <a:pt x="9" y="0"/>
                      <a:pt x="10" y="1"/>
                    </a:cubicBezTo>
                    <a:cubicBezTo>
                      <a:pt x="10" y="2"/>
                      <a:pt x="10" y="2"/>
                      <a:pt x="10" y="2"/>
                    </a:cubicBezTo>
                    <a:cubicBezTo>
                      <a:pt x="9" y="3"/>
                      <a:pt x="9" y="4"/>
                      <a:pt x="10" y="4"/>
                    </a:cubicBezTo>
                    <a:cubicBezTo>
                      <a:pt x="10" y="4"/>
                      <a:pt x="10" y="4"/>
                      <a:pt x="10" y="4"/>
                    </a:cubicBezTo>
                    <a:cubicBezTo>
                      <a:pt x="10" y="5"/>
                      <a:pt x="11" y="4"/>
                      <a:pt x="11" y="5"/>
                    </a:cubicBezTo>
                    <a:cubicBezTo>
                      <a:pt x="11" y="6"/>
                      <a:pt x="10" y="5"/>
                      <a:pt x="10" y="6"/>
                    </a:cubicBezTo>
                    <a:cubicBezTo>
                      <a:pt x="10" y="6"/>
                      <a:pt x="10" y="7"/>
                      <a:pt x="9" y="8"/>
                    </a:cubicBezTo>
                    <a:cubicBezTo>
                      <a:pt x="9" y="8"/>
                      <a:pt x="7" y="9"/>
                      <a:pt x="6" y="10"/>
                    </a:cubicBezTo>
                    <a:cubicBezTo>
                      <a:pt x="6" y="10"/>
                      <a:pt x="6" y="11"/>
                      <a:pt x="7" y="11"/>
                    </a:cubicBezTo>
                    <a:cubicBezTo>
                      <a:pt x="7" y="11"/>
                      <a:pt x="7" y="12"/>
                      <a:pt x="6" y="13"/>
                    </a:cubicBezTo>
                    <a:cubicBezTo>
                      <a:pt x="6" y="13"/>
                      <a:pt x="6" y="14"/>
                      <a:pt x="5" y="14"/>
                    </a:cubicBezTo>
                    <a:cubicBezTo>
                      <a:pt x="4" y="14"/>
                      <a:pt x="4" y="14"/>
                      <a:pt x="4" y="15"/>
                    </a:cubicBezTo>
                    <a:cubicBezTo>
                      <a:pt x="4" y="16"/>
                      <a:pt x="4" y="16"/>
                      <a:pt x="3" y="16"/>
                    </a:cubicBezTo>
                    <a:cubicBezTo>
                      <a:pt x="3" y="17"/>
                      <a:pt x="3" y="18"/>
                      <a:pt x="2" y="18"/>
                    </a:cubicBezTo>
                    <a:cubicBezTo>
                      <a:pt x="1" y="18"/>
                      <a:pt x="1" y="19"/>
                      <a:pt x="0"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0" name="Timorleste"/>
              <p:cNvSpPr>
                <a:spLocks/>
              </p:cNvSpPr>
              <p:nvPr/>
            </p:nvSpPr>
            <p:spPr bwMode="auto">
              <a:xfrm>
                <a:off x="4096" y="2298"/>
                <a:ext cx="47" cy="28"/>
              </a:xfrm>
              <a:custGeom>
                <a:avLst/>
                <a:gdLst/>
                <a:ahLst/>
                <a:cxnLst>
                  <a:cxn ang="0">
                    <a:pos x="2" y="11"/>
                  </a:cxn>
                  <a:cxn ang="0">
                    <a:pos x="1" y="10"/>
                  </a:cxn>
                  <a:cxn ang="0">
                    <a:pos x="2" y="8"/>
                  </a:cxn>
                  <a:cxn ang="0">
                    <a:pos x="3" y="7"/>
                  </a:cxn>
                  <a:cxn ang="0">
                    <a:pos x="4" y="6"/>
                  </a:cxn>
                  <a:cxn ang="0">
                    <a:pos x="6" y="6"/>
                  </a:cxn>
                  <a:cxn ang="0">
                    <a:pos x="7" y="5"/>
                  </a:cxn>
                  <a:cxn ang="0">
                    <a:pos x="9" y="3"/>
                  </a:cxn>
                  <a:cxn ang="0">
                    <a:pos x="12" y="1"/>
                  </a:cxn>
                  <a:cxn ang="0">
                    <a:pos x="15" y="1"/>
                  </a:cxn>
                  <a:cxn ang="0">
                    <a:pos x="16" y="1"/>
                  </a:cxn>
                  <a:cxn ang="0">
                    <a:pos x="18" y="0"/>
                  </a:cxn>
                  <a:cxn ang="0">
                    <a:pos x="19" y="0"/>
                  </a:cxn>
                  <a:cxn ang="0">
                    <a:pos x="19" y="1"/>
                  </a:cxn>
                  <a:cxn ang="0">
                    <a:pos x="18" y="2"/>
                  </a:cxn>
                  <a:cxn ang="0">
                    <a:pos x="16" y="3"/>
                  </a:cxn>
                  <a:cxn ang="0">
                    <a:pos x="14" y="4"/>
                  </a:cxn>
                  <a:cxn ang="0">
                    <a:pos x="12" y="5"/>
                  </a:cxn>
                  <a:cxn ang="0">
                    <a:pos x="11" y="6"/>
                  </a:cxn>
                  <a:cxn ang="0">
                    <a:pos x="10" y="7"/>
                  </a:cxn>
                  <a:cxn ang="0">
                    <a:pos x="9" y="8"/>
                  </a:cxn>
                  <a:cxn ang="0">
                    <a:pos x="7" y="10"/>
                  </a:cxn>
                  <a:cxn ang="0">
                    <a:pos x="5" y="11"/>
                  </a:cxn>
                  <a:cxn ang="0">
                    <a:pos x="4" y="12"/>
                  </a:cxn>
                  <a:cxn ang="0">
                    <a:pos x="1" y="12"/>
                  </a:cxn>
                  <a:cxn ang="0">
                    <a:pos x="2" y="11"/>
                  </a:cxn>
                </a:cxnLst>
                <a:rect l="0" t="0" r="r" b="b"/>
                <a:pathLst>
                  <a:path w="20" h="12">
                    <a:moveTo>
                      <a:pt x="2" y="11"/>
                    </a:moveTo>
                    <a:cubicBezTo>
                      <a:pt x="2" y="10"/>
                      <a:pt x="2" y="10"/>
                      <a:pt x="1" y="10"/>
                    </a:cubicBezTo>
                    <a:cubicBezTo>
                      <a:pt x="1" y="10"/>
                      <a:pt x="1" y="9"/>
                      <a:pt x="2" y="8"/>
                    </a:cubicBezTo>
                    <a:cubicBezTo>
                      <a:pt x="2" y="8"/>
                      <a:pt x="2" y="7"/>
                      <a:pt x="3" y="7"/>
                    </a:cubicBezTo>
                    <a:cubicBezTo>
                      <a:pt x="3" y="7"/>
                      <a:pt x="4" y="6"/>
                      <a:pt x="4" y="6"/>
                    </a:cubicBezTo>
                    <a:cubicBezTo>
                      <a:pt x="5" y="6"/>
                      <a:pt x="5" y="6"/>
                      <a:pt x="6" y="6"/>
                    </a:cubicBezTo>
                    <a:cubicBezTo>
                      <a:pt x="6" y="5"/>
                      <a:pt x="7" y="5"/>
                      <a:pt x="7" y="5"/>
                    </a:cubicBezTo>
                    <a:cubicBezTo>
                      <a:pt x="8" y="5"/>
                      <a:pt x="8" y="3"/>
                      <a:pt x="9" y="3"/>
                    </a:cubicBezTo>
                    <a:cubicBezTo>
                      <a:pt x="10" y="3"/>
                      <a:pt x="10" y="2"/>
                      <a:pt x="12" y="1"/>
                    </a:cubicBezTo>
                    <a:cubicBezTo>
                      <a:pt x="14" y="1"/>
                      <a:pt x="14" y="1"/>
                      <a:pt x="15" y="1"/>
                    </a:cubicBezTo>
                    <a:cubicBezTo>
                      <a:pt x="16" y="0"/>
                      <a:pt x="16" y="1"/>
                      <a:pt x="16" y="1"/>
                    </a:cubicBezTo>
                    <a:cubicBezTo>
                      <a:pt x="17" y="0"/>
                      <a:pt x="18" y="0"/>
                      <a:pt x="18" y="0"/>
                    </a:cubicBezTo>
                    <a:cubicBezTo>
                      <a:pt x="18" y="0"/>
                      <a:pt x="19" y="1"/>
                      <a:pt x="19" y="0"/>
                    </a:cubicBezTo>
                    <a:cubicBezTo>
                      <a:pt x="19" y="0"/>
                      <a:pt x="20" y="0"/>
                      <a:pt x="19" y="1"/>
                    </a:cubicBezTo>
                    <a:cubicBezTo>
                      <a:pt x="19" y="1"/>
                      <a:pt x="18" y="1"/>
                      <a:pt x="18" y="2"/>
                    </a:cubicBezTo>
                    <a:cubicBezTo>
                      <a:pt x="18" y="3"/>
                      <a:pt x="17" y="3"/>
                      <a:pt x="16" y="3"/>
                    </a:cubicBezTo>
                    <a:cubicBezTo>
                      <a:pt x="14" y="3"/>
                      <a:pt x="14" y="3"/>
                      <a:pt x="14" y="4"/>
                    </a:cubicBezTo>
                    <a:cubicBezTo>
                      <a:pt x="14" y="5"/>
                      <a:pt x="13" y="4"/>
                      <a:pt x="12" y="5"/>
                    </a:cubicBezTo>
                    <a:cubicBezTo>
                      <a:pt x="12" y="5"/>
                      <a:pt x="11" y="5"/>
                      <a:pt x="11" y="6"/>
                    </a:cubicBezTo>
                    <a:cubicBezTo>
                      <a:pt x="11" y="6"/>
                      <a:pt x="10" y="6"/>
                      <a:pt x="10" y="7"/>
                    </a:cubicBezTo>
                    <a:cubicBezTo>
                      <a:pt x="10" y="7"/>
                      <a:pt x="9" y="7"/>
                      <a:pt x="9" y="8"/>
                    </a:cubicBezTo>
                    <a:cubicBezTo>
                      <a:pt x="9" y="9"/>
                      <a:pt x="8" y="9"/>
                      <a:pt x="7" y="10"/>
                    </a:cubicBezTo>
                    <a:cubicBezTo>
                      <a:pt x="7" y="11"/>
                      <a:pt x="6" y="11"/>
                      <a:pt x="5" y="11"/>
                    </a:cubicBezTo>
                    <a:cubicBezTo>
                      <a:pt x="5" y="10"/>
                      <a:pt x="6" y="11"/>
                      <a:pt x="4" y="12"/>
                    </a:cubicBezTo>
                    <a:cubicBezTo>
                      <a:pt x="2" y="12"/>
                      <a:pt x="2" y="12"/>
                      <a:pt x="1" y="12"/>
                    </a:cubicBezTo>
                    <a:cubicBezTo>
                      <a:pt x="0" y="12"/>
                      <a:pt x="0" y="11"/>
                      <a:pt x="2"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1" name="Indonesia"/>
              <p:cNvSpPr>
                <a:spLocks/>
              </p:cNvSpPr>
              <p:nvPr/>
            </p:nvSpPr>
            <p:spPr bwMode="auto">
              <a:xfrm>
                <a:off x="4115" y="2272"/>
                <a:ext cx="14" cy="7"/>
              </a:xfrm>
              <a:custGeom>
                <a:avLst/>
                <a:gdLst/>
                <a:ahLst/>
                <a:cxnLst>
                  <a:cxn ang="0">
                    <a:pos x="0" y="3"/>
                  </a:cxn>
                  <a:cxn ang="0">
                    <a:pos x="1" y="2"/>
                  </a:cxn>
                  <a:cxn ang="0">
                    <a:pos x="2" y="1"/>
                  </a:cxn>
                  <a:cxn ang="0">
                    <a:pos x="4" y="1"/>
                  </a:cxn>
                  <a:cxn ang="0">
                    <a:pos x="5" y="1"/>
                  </a:cxn>
                  <a:cxn ang="0">
                    <a:pos x="6" y="2"/>
                  </a:cxn>
                  <a:cxn ang="0">
                    <a:pos x="5" y="3"/>
                  </a:cxn>
                  <a:cxn ang="0">
                    <a:pos x="4" y="3"/>
                  </a:cxn>
                  <a:cxn ang="0">
                    <a:pos x="2" y="3"/>
                  </a:cxn>
                  <a:cxn ang="0">
                    <a:pos x="0" y="3"/>
                  </a:cxn>
                </a:cxnLst>
                <a:rect l="0" t="0" r="r" b="b"/>
                <a:pathLst>
                  <a:path w="6" h="3">
                    <a:moveTo>
                      <a:pt x="0" y="3"/>
                    </a:moveTo>
                    <a:cubicBezTo>
                      <a:pt x="1" y="2"/>
                      <a:pt x="1" y="2"/>
                      <a:pt x="1" y="2"/>
                    </a:cubicBezTo>
                    <a:cubicBezTo>
                      <a:pt x="1" y="1"/>
                      <a:pt x="2" y="1"/>
                      <a:pt x="2" y="1"/>
                    </a:cubicBezTo>
                    <a:cubicBezTo>
                      <a:pt x="2" y="1"/>
                      <a:pt x="4" y="1"/>
                      <a:pt x="4" y="1"/>
                    </a:cubicBezTo>
                    <a:cubicBezTo>
                      <a:pt x="4" y="0"/>
                      <a:pt x="4" y="0"/>
                      <a:pt x="5" y="1"/>
                    </a:cubicBezTo>
                    <a:cubicBezTo>
                      <a:pt x="5" y="1"/>
                      <a:pt x="6" y="1"/>
                      <a:pt x="6" y="2"/>
                    </a:cubicBezTo>
                    <a:cubicBezTo>
                      <a:pt x="6" y="2"/>
                      <a:pt x="6" y="3"/>
                      <a:pt x="5" y="3"/>
                    </a:cubicBezTo>
                    <a:cubicBezTo>
                      <a:pt x="5" y="2"/>
                      <a:pt x="4" y="3"/>
                      <a:pt x="4" y="3"/>
                    </a:cubicBezTo>
                    <a:cubicBezTo>
                      <a:pt x="4" y="3"/>
                      <a:pt x="2" y="2"/>
                      <a:pt x="2" y="3"/>
                    </a:cubicBezTo>
                    <a:cubicBezTo>
                      <a:pt x="1" y="3"/>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2" name="Indonesia"/>
              <p:cNvSpPr>
                <a:spLocks/>
              </p:cNvSpPr>
              <p:nvPr/>
            </p:nvSpPr>
            <p:spPr bwMode="auto">
              <a:xfrm>
                <a:off x="4044" y="2279"/>
                <a:ext cx="45" cy="15"/>
              </a:xfrm>
              <a:custGeom>
                <a:avLst/>
                <a:gdLst/>
                <a:ahLst/>
                <a:cxnLst>
                  <a:cxn ang="0">
                    <a:pos x="1" y="3"/>
                  </a:cxn>
                  <a:cxn ang="0">
                    <a:pos x="1" y="2"/>
                  </a:cxn>
                  <a:cxn ang="0">
                    <a:pos x="2" y="2"/>
                  </a:cxn>
                  <a:cxn ang="0">
                    <a:pos x="3" y="1"/>
                  </a:cxn>
                  <a:cxn ang="0">
                    <a:pos x="4" y="1"/>
                  </a:cxn>
                  <a:cxn ang="0">
                    <a:pos x="5" y="2"/>
                  </a:cxn>
                  <a:cxn ang="0">
                    <a:pos x="6" y="2"/>
                  </a:cxn>
                  <a:cxn ang="0">
                    <a:pos x="8" y="2"/>
                  </a:cxn>
                  <a:cxn ang="0">
                    <a:pos x="9" y="2"/>
                  </a:cxn>
                  <a:cxn ang="0">
                    <a:pos x="11" y="2"/>
                  </a:cxn>
                  <a:cxn ang="0">
                    <a:pos x="12" y="3"/>
                  </a:cxn>
                  <a:cxn ang="0">
                    <a:pos x="12" y="2"/>
                  </a:cxn>
                  <a:cxn ang="0">
                    <a:pos x="13" y="2"/>
                  </a:cxn>
                  <a:cxn ang="0">
                    <a:pos x="16" y="1"/>
                  </a:cxn>
                  <a:cxn ang="0">
                    <a:pos x="18" y="1"/>
                  </a:cxn>
                  <a:cxn ang="0">
                    <a:pos x="17" y="0"/>
                  </a:cxn>
                  <a:cxn ang="0">
                    <a:pos x="18" y="0"/>
                  </a:cxn>
                  <a:cxn ang="0">
                    <a:pos x="19" y="1"/>
                  </a:cxn>
                  <a:cxn ang="0">
                    <a:pos x="18" y="2"/>
                  </a:cxn>
                  <a:cxn ang="0">
                    <a:pos x="18" y="3"/>
                  </a:cxn>
                  <a:cxn ang="0">
                    <a:pos x="17" y="3"/>
                  </a:cxn>
                  <a:cxn ang="0">
                    <a:pos x="16" y="4"/>
                  </a:cxn>
                  <a:cxn ang="0">
                    <a:pos x="14" y="4"/>
                  </a:cxn>
                  <a:cxn ang="0">
                    <a:pos x="13" y="5"/>
                  </a:cxn>
                  <a:cxn ang="0">
                    <a:pos x="11" y="5"/>
                  </a:cxn>
                  <a:cxn ang="0">
                    <a:pos x="9" y="5"/>
                  </a:cxn>
                  <a:cxn ang="0">
                    <a:pos x="8" y="6"/>
                  </a:cxn>
                  <a:cxn ang="0">
                    <a:pos x="6" y="5"/>
                  </a:cxn>
                  <a:cxn ang="0">
                    <a:pos x="4" y="4"/>
                  </a:cxn>
                  <a:cxn ang="0">
                    <a:pos x="2" y="5"/>
                  </a:cxn>
                  <a:cxn ang="0">
                    <a:pos x="1" y="4"/>
                  </a:cxn>
                  <a:cxn ang="0">
                    <a:pos x="1" y="4"/>
                  </a:cxn>
                  <a:cxn ang="0">
                    <a:pos x="1" y="3"/>
                  </a:cxn>
                </a:cxnLst>
                <a:rect l="0" t="0" r="r" b="b"/>
                <a:pathLst>
                  <a:path w="19" h="6">
                    <a:moveTo>
                      <a:pt x="1" y="3"/>
                    </a:moveTo>
                    <a:cubicBezTo>
                      <a:pt x="0" y="2"/>
                      <a:pt x="1" y="3"/>
                      <a:pt x="1" y="2"/>
                    </a:cubicBezTo>
                    <a:cubicBezTo>
                      <a:pt x="1" y="1"/>
                      <a:pt x="2" y="2"/>
                      <a:pt x="2" y="2"/>
                    </a:cubicBezTo>
                    <a:cubicBezTo>
                      <a:pt x="2" y="1"/>
                      <a:pt x="3" y="1"/>
                      <a:pt x="3" y="1"/>
                    </a:cubicBezTo>
                    <a:cubicBezTo>
                      <a:pt x="3" y="1"/>
                      <a:pt x="3" y="2"/>
                      <a:pt x="4" y="1"/>
                    </a:cubicBezTo>
                    <a:cubicBezTo>
                      <a:pt x="4" y="1"/>
                      <a:pt x="5" y="2"/>
                      <a:pt x="5" y="2"/>
                    </a:cubicBezTo>
                    <a:cubicBezTo>
                      <a:pt x="5" y="2"/>
                      <a:pt x="6" y="2"/>
                      <a:pt x="6" y="2"/>
                    </a:cubicBezTo>
                    <a:cubicBezTo>
                      <a:pt x="6" y="1"/>
                      <a:pt x="7" y="2"/>
                      <a:pt x="8" y="2"/>
                    </a:cubicBezTo>
                    <a:cubicBezTo>
                      <a:pt x="8" y="1"/>
                      <a:pt x="9" y="1"/>
                      <a:pt x="9" y="2"/>
                    </a:cubicBezTo>
                    <a:cubicBezTo>
                      <a:pt x="10" y="2"/>
                      <a:pt x="10" y="2"/>
                      <a:pt x="11" y="2"/>
                    </a:cubicBezTo>
                    <a:cubicBezTo>
                      <a:pt x="11" y="3"/>
                      <a:pt x="11" y="2"/>
                      <a:pt x="12" y="3"/>
                    </a:cubicBezTo>
                    <a:cubicBezTo>
                      <a:pt x="12" y="3"/>
                      <a:pt x="12" y="3"/>
                      <a:pt x="12" y="2"/>
                    </a:cubicBezTo>
                    <a:cubicBezTo>
                      <a:pt x="12" y="2"/>
                      <a:pt x="13" y="2"/>
                      <a:pt x="13" y="2"/>
                    </a:cubicBezTo>
                    <a:cubicBezTo>
                      <a:pt x="14" y="1"/>
                      <a:pt x="15" y="2"/>
                      <a:pt x="16" y="1"/>
                    </a:cubicBezTo>
                    <a:cubicBezTo>
                      <a:pt x="17" y="1"/>
                      <a:pt x="18" y="1"/>
                      <a:pt x="18" y="1"/>
                    </a:cubicBezTo>
                    <a:cubicBezTo>
                      <a:pt x="17" y="0"/>
                      <a:pt x="17" y="1"/>
                      <a:pt x="17" y="0"/>
                    </a:cubicBezTo>
                    <a:cubicBezTo>
                      <a:pt x="16" y="0"/>
                      <a:pt x="17" y="0"/>
                      <a:pt x="18" y="0"/>
                    </a:cubicBezTo>
                    <a:cubicBezTo>
                      <a:pt x="18" y="0"/>
                      <a:pt x="19" y="0"/>
                      <a:pt x="19" y="1"/>
                    </a:cubicBezTo>
                    <a:cubicBezTo>
                      <a:pt x="19" y="1"/>
                      <a:pt x="19" y="2"/>
                      <a:pt x="18" y="2"/>
                    </a:cubicBezTo>
                    <a:cubicBezTo>
                      <a:pt x="18" y="2"/>
                      <a:pt x="18" y="3"/>
                      <a:pt x="18" y="3"/>
                    </a:cubicBezTo>
                    <a:cubicBezTo>
                      <a:pt x="17" y="2"/>
                      <a:pt x="18" y="4"/>
                      <a:pt x="17" y="3"/>
                    </a:cubicBezTo>
                    <a:cubicBezTo>
                      <a:pt x="16" y="3"/>
                      <a:pt x="17" y="4"/>
                      <a:pt x="16" y="4"/>
                    </a:cubicBezTo>
                    <a:cubicBezTo>
                      <a:pt x="15" y="4"/>
                      <a:pt x="16" y="5"/>
                      <a:pt x="14" y="4"/>
                    </a:cubicBezTo>
                    <a:cubicBezTo>
                      <a:pt x="14" y="4"/>
                      <a:pt x="14" y="5"/>
                      <a:pt x="13" y="5"/>
                    </a:cubicBezTo>
                    <a:cubicBezTo>
                      <a:pt x="12" y="4"/>
                      <a:pt x="12" y="4"/>
                      <a:pt x="11" y="5"/>
                    </a:cubicBezTo>
                    <a:cubicBezTo>
                      <a:pt x="10" y="6"/>
                      <a:pt x="10" y="6"/>
                      <a:pt x="9" y="5"/>
                    </a:cubicBezTo>
                    <a:cubicBezTo>
                      <a:pt x="9" y="5"/>
                      <a:pt x="9" y="6"/>
                      <a:pt x="8" y="6"/>
                    </a:cubicBezTo>
                    <a:cubicBezTo>
                      <a:pt x="7" y="5"/>
                      <a:pt x="7" y="6"/>
                      <a:pt x="6" y="5"/>
                    </a:cubicBezTo>
                    <a:cubicBezTo>
                      <a:pt x="5" y="5"/>
                      <a:pt x="4" y="4"/>
                      <a:pt x="4" y="4"/>
                    </a:cubicBezTo>
                    <a:cubicBezTo>
                      <a:pt x="3" y="4"/>
                      <a:pt x="3" y="5"/>
                      <a:pt x="2" y="5"/>
                    </a:cubicBezTo>
                    <a:cubicBezTo>
                      <a:pt x="2" y="5"/>
                      <a:pt x="2" y="4"/>
                      <a:pt x="1" y="4"/>
                    </a:cubicBezTo>
                    <a:cubicBezTo>
                      <a:pt x="1" y="5"/>
                      <a:pt x="1" y="4"/>
                      <a:pt x="1" y="4"/>
                    </a:cubicBezTo>
                    <a:cubicBezTo>
                      <a:pt x="1" y="3"/>
                      <a:pt x="1" y="3"/>
                      <a:pt x="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3" name="Indonesia"/>
              <p:cNvSpPr>
                <a:spLocks/>
              </p:cNvSpPr>
              <p:nvPr/>
            </p:nvSpPr>
            <p:spPr bwMode="auto">
              <a:xfrm>
                <a:off x="4035" y="2298"/>
                <a:ext cx="26" cy="17"/>
              </a:xfrm>
              <a:custGeom>
                <a:avLst/>
                <a:gdLst/>
                <a:ahLst/>
                <a:cxnLst>
                  <a:cxn ang="0">
                    <a:pos x="2" y="2"/>
                  </a:cxn>
                  <a:cxn ang="0">
                    <a:pos x="3" y="1"/>
                  </a:cxn>
                  <a:cxn ang="0">
                    <a:pos x="6" y="1"/>
                  </a:cxn>
                  <a:cxn ang="0">
                    <a:pos x="8" y="1"/>
                  </a:cxn>
                  <a:cxn ang="0">
                    <a:pos x="9" y="2"/>
                  </a:cxn>
                  <a:cxn ang="0">
                    <a:pos x="9" y="3"/>
                  </a:cxn>
                  <a:cxn ang="0">
                    <a:pos x="11" y="5"/>
                  </a:cxn>
                  <a:cxn ang="0">
                    <a:pos x="10" y="6"/>
                  </a:cxn>
                  <a:cxn ang="0">
                    <a:pos x="8" y="7"/>
                  </a:cxn>
                  <a:cxn ang="0">
                    <a:pos x="7" y="5"/>
                  </a:cxn>
                  <a:cxn ang="0">
                    <a:pos x="6" y="5"/>
                  </a:cxn>
                  <a:cxn ang="0">
                    <a:pos x="4" y="3"/>
                  </a:cxn>
                  <a:cxn ang="0">
                    <a:pos x="3" y="3"/>
                  </a:cxn>
                  <a:cxn ang="0">
                    <a:pos x="2" y="2"/>
                  </a:cxn>
                </a:cxnLst>
                <a:rect l="0" t="0" r="r" b="b"/>
                <a:pathLst>
                  <a:path w="11" h="7">
                    <a:moveTo>
                      <a:pt x="2" y="2"/>
                    </a:moveTo>
                    <a:cubicBezTo>
                      <a:pt x="2" y="1"/>
                      <a:pt x="3" y="1"/>
                      <a:pt x="3" y="1"/>
                    </a:cubicBezTo>
                    <a:cubicBezTo>
                      <a:pt x="4" y="1"/>
                      <a:pt x="5" y="0"/>
                      <a:pt x="6" y="1"/>
                    </a:cubicBezTo>
                    <a:cubicBezTo>
                      <a:pt x="6" y="1"/>
                      <a:pt x="7" y="2"/>
                      <a:pt x="8" y="1"/>
                    </a:cubicBezTo>
                    <a:cubicBezTo>
                      <a:pt x="8" y="1"/>
                      <a:pt x="9" y="1"/>
                      <a:pt x="9" y="2"/>
                    </a:cubicBezTo>
                    <a:cubicBezTo>
                      <a:pt x="9" y="3"/>
                      <a:pt x="9" y="3"/>
                      <a:pt x="9" y="3"/>
                    </a:cubicBezTo>
                    <a:cubicBezTo>
                      <a:pt x="9" y="4"/>
                      <a:pt x="10" y="4"/>
                      <a:pt x="11" y="5"/>
                    </a:cubicBezTo>
                    <a:cubicBezTo>
                      <a:pt x="11" y="5"/>
                      <a:pt x="10" y="6"/>
                      <a:pt x="10" y="6"/>
                    </a:cubicBezTo>
                    <a:cubicBezTo>
                      <a:pt x="9" y="6"/>
                      <a:pt x="9" y="7"/>
                      <a:pt x="8" y="7"/>
                    </a:cubicBezTo>
                    <a:cubicBezTo>
                      <a:pt x="8" y="6"/>
                      <a:pt x="6" y="6"/>
                      <a:pt x="7" y="5"/>
                    </a:cubicBezTo>
                    <a:cubicBezTo>
                      <a:pt x="7" y="5"/>
                      <a:pt x="7" y="5"/>
                      <a:pt x="6" y="5"/>
                    </a:cubicBezTo>
                    <a:cubicBezTo>
                      <a:pt x="5" y="4"/>
                      <a:pt x="4" y="4"/>
                      <a:pt x="4" y="3"/>
                    </a:cubicBezTo>
                    <a:cubicBezTo>
                      <a:pt x="4" y="3"/>
                      <a:pt x="4" y="4"/>
                      <a:pt x="3" y="3"/>
                    </a:cubicBezTo>
                    <a:cubicBezTo>
                      <a:pt x="2" y="3"/>
                      <a:pt x="0" y="3"/>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4" name="Indonesia"/>
              <p:cNvSpPr>
                <a:spLocks/>
              </p:cNvSpPr>
              <p:nvPr/>
            </p:nvSpPr>
            <p:spPr bwMode="auto">
              <a:xfrm>
                <a:off x="3992" y="2279"/>
                <a:ext cx="14" cy="12"/>
              </a:xfrm>
              <a:custGeom>
                <a:avLst/>
                <a:gdLst/>
                <a:ahLst/>
                <a:cxnLst>
                  <a:cxn ang="0">
                    <a:pos x="0" y="1"/>
                  </a:cxn>
                  <a:cxn ang="0">
                    <a:pos x="1" y="1"/>
                  </a:cxn>
                  <a:cxn ang="0">
                    <a:pos x="3" y="0"/>
                  </a:cxn>
                  <a:cxn ang="0">
                    <a:pos x="5" y="1"/>
                  </a:cxn>
                  <a:cxn ang="0">
                    <a:pos x="6" y="2"/>
                  </a:cxn>
                  <a:cxn ang="0">
                    <a:pos x="5" y="3"/>
                  </a:cxn>
                  <a:cxn ang="0">
                    <a:pos x="5" y="3"/>
                  </a:cxn>
                  <a:cxn ang="0">
                    <a:pos x="4" y="4"/>
                  </a:cxn>
                  <a:cxn ang="0">
                    <a:pos x="3" y="5"/>
                  </a:cxn>
                  <a:cxn ang="0">
                    <a:pos x="2" y="4"/>
                  </a:cxn>
                  <a:cxn ang="0">
                    <a:pos x="1" y="2"/>
                  </a:cxn>
                  <a:cxn ang="0">
                    <a:pos x="0" y="1"/>
                  </a:cxn>
                </a:cxnLst>
                <a:rect l="0" t="0" r="r" b="b"/>
                <a:pathLst>
                  <a:path w="6" h="5">
                    <a:moveTo>
                      <a:pt x="0" y="1"/>
                    </a:moveTo>
                    <a:cubicBezTo>
                      <a:pt x="0" y="1"/>
                      <a:pt x="0" y="1"/>
                      <a:pt x="1" y="1"/>
                    </a:cubicBezTo>
                    <a:cubicBezTo>
                      <a:pt x="2" y="1"/>
                      <a:pt x="2" y="1"/>
                      <a:pt x="3" y="0"/>
                    </a:cubicBezTo>
                    <a:cubicBezTo>
                      <a:pt x="3" y="0"/>
                      <a:pt x="4" y="0"/>
                      <a:pt x="5" y="1"/>
                    </a:cubicBezTo>
                    <a:cubicBezTo>
                      <a:pt x="5" y="1"/>
                      <a:pt x="6" y="1"/>
                      <a:pt x="6" y="2"/>
                    </a:cubicBezTo>
                    <a:cubicBezTo>
                      <a:pt x="6" y="2"/>
                      <a:pt x="5" y="3"/>
                      <a:pt x="5" y="3"/>
                    </a:cubicBezTo>
                    <a:cubicBezTo>
                      <a:pt x="5" y="2"/>
                      <a:pt x="5" y="4"/>
                      <a:pt x="5" y="3"/>
                    </a:cubicBezTo>
                    <a:cubicBezTo>
                      <a:pt x="4" y="3"/>
                      <a:pt x="5" y="3"/>
                      <a:pt x="4" y="4"/>
                    </a:cubicBezTo>
                    <a:cubicBezTo>
                      <a:pt x="3" y="5"/>
                      <a:pt x="4" y="5"/>
                      <a:pt x="3" y="5"/>
                    </a:cubicBezTo>
                    <a:cubicBezTo>
                      <a:pt x="3" y="5"/>
                      <a:pt x="2" y="5"/>
                      <a:pt x="2" y="4"/>
                    </a:cubicBezTo>
                    <a:cubicBezTo>
                      <a:pt x="3" y="3"/>
                      <a:pt x="2" y="2"/>
                      <a:pt x="1" y="2"/>
                    </a:cubicBezTo>
                    <a:cubicBezTo>
                      <a:pt x="1" y="2"/>
                      <a:pt x="0" y="2"/>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5" name="Indonesia"/>
              <p:cNvSpPr>
                <a:spLocks/>
              </p:cNvSpPr>
              <p:nvPr/>
            </p:nvSpPr>
            <p:spPr bwMode="auto">
              <a:xfrm>
                <a:off x="4004" y="2282"/>
                <a:ext cx="12" cy="12"/>
              </a:xfrm>
              <a:custGeom>
                <a:avLst/>
                <a:gdLst/>
                <a:ahLst/>
                <a:cxnLst>
                  <a:cxn ang="0">
                    <a:pos x="3" y="1"/>
                  </a:cxn>
                  <a:cxn ang="0">
                    <a:pos x="2" y="2"/>
                  </a:cxn>
                  <a:cxn ang="0">
                    <a:pos x="1" y="3"/>
                  </a:cxn>
                  <a:cxn ang="0">
                    <a:pos x="0" y="4"/>
                  </a:cxn>
                  <a:cxn ang="0">
                    <a:pos x="1" y="4"/>
                  </a:cxn>
                  <a:cxn ang="0">
                    <a:pos x="2" y="4"/>
                  </a:cxn>
                  <a:cxn ang="0">
                    <a:pos x="4" y="4"/>
                  </a:cxn>
                  <a:cxn ang="0">
                    <a:pos x="4" y="3"/>
                  </a:cxn>
                  <a:cxn ang="0">
                    <a:pos x="5" y="2"/>
                  </a:cxn>
                  <a:cxn ang="0">
                    <a:pos x="4" y="1"/>
                  </a:cxn>
                  <a:cxn ang="0">
                    <a:pos x="3" y="1"/>
                  </a:cxn>
                </a:cxnLst>
                <a:rect l="0" t="0" r="r" b="b"/>
                <a:pathLst>
                  <a:path w="5" h="5">
                    <a:moveTo>
                      <a:pt x="3" y="1"/>
                    </a:moveTo>
                    <a:cubicBezTo>
                      <a:pt x="2" y="1"/>
                      <a:pt x="1" y="1"/>
                      <a:pt x="2" y="2"/>
                    </a:cubicBezTo>
                    <a:cubicBezTo>
                      <a:pt x="2" y="2"/>
                      <a:pt x="2" y="3"/>
                      <a:pt x="1" y="3"/>
                    </a:cubicBezTo>
                    <a:cubicBezTo>
                      <a:pt x="1" y="3"/>
                      <a:pt x="0" y="3"/>
                      <a:pt x="0" y="4"/>
                    </a:cubicBezTo>
                    <a:cubicBezTo>
                      <a:pt x="0" y="4"/>
                      <a:pt x="1" y="4"/>
                      <a:pt x="1" y="4"/>
                    </a:cubicBezTo>
                    <a:cubicBezTo>
                      <a:pt x="2" y="4"/>
                      <a:pt x="2" y="4"/>
                      <a:pt x="2" y="4"/>
                    </a:cubicBezTo>
                    <a:cubicBezTo>
                      <a:pt x="3" y="5"/>
                      <a:pt x="3" y="5"/>
                      <a:pt x="4" y="4"/>
                    </a:cubicBezTo>
                    <a:cubicBezTo>
                      <a:pt x="4" y="4"/>
                      <a:pt x="4" y="4"/>
                      <a:pt x="4" y="3"/>
                    </a:cubicBezTo>
                    <a:cubicBezTo>
                      <a:pt x="4" y="3"/>
                      <a:pt x="4" y="2"/>
                      <a:pt x="5" y="2"/>
                    </a:cubicBezTo>
                    <a:cubicBezTo>
                      <a:pt x="5" y="2"/>
                      <a:pt x="5" y="1"/>
                      <a:pt x="4" y="1"/>
                    </a:cubicBezTo>
                    <a:cubicBezTo>
                      <a:pt x="3" y="1"/>
                      <a:pt x="3" y="0"/>
                      <a:pt x="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6" name="Indonesia"/>
              <p:cNvSpPr>
                <a:spLocks/>
              </p:cNvSpPr>
              <p:nvPr/>
            </p:nvSpPr>
            <p:spPr bwMode="auto">
              <a:xfrm>
                <a:off x="4016" y="2279"/>
                <a:ext cx="26" cy="17"/>
              </a:xfrm>
              <a:custGeom>
                <a:avLst/>
                <a:gdLst/>
                <a:ahLst/>
                <a:cxnLst>
                  <a:cxn ang="0">
                    <a:pos x="1" y="4"/>
                  </a:cxn>
                  <a:cxn ang="0">
                    <a:pos x="1" y="3"/>
                  </a:cxn>
                  <a:cxn ang="0">
                    <a:pos x="2" y="2"/>
                  </a:cxn>
                  <a:cxn ang="0">
                    <a:pos x="4" y="2"/>
                  </a:cxn>
                  <a:cxn ang="0">
                    <a:pos x="5" y="4"/>
                  </a:cxn>
                  <a:cxn ang="0">
                    <a:pos x="7" y="3"/>
                  </a:cxn>
                  <a:cxn ang="0">
                    <a:pos x="6" y="2"/>
                  </a:cxn>
                  <a:cxn ang="0">
                    <a:pos x="5" y="1"/>
                  </a:cxn>
                  <a:cxn ang="0">
                    <a:pos x="6" y="1"/>
                  </a:cxn>
                  <a:cxn ang="0">
                    <a:pos x="8" y="1"/>
                  </a:cxn>
                  <a:cxn ang="0">
                    <a:pos x="8" y="2"/>
                  </a:cxn>
                  <a:cxn ang="0">
                    <a:pos x="10" y="2"/>
                  </a:cxn>
                  <a:cxn ang="0">
                    <a:pos x="11" y="2"/>
                  </a:cxn>
                  <a:cxn ang="0">
                    <a:pos x="11" y="3"/>
                  </a:cxn>
                  <a:cxn ang="0">
                    <a:pos x="11" y="4"/>
                  </a:cxn>
                  <a:cxn ang="0">
                    <a:pos x="9" y="4"/>
                  </a:cxn>
                  <a:cxn ang="0">
                    <a:pos x="9" y="5"/>
                  </a:cxn>
                  <a:cxn ang="0">
                    <a:pos x="9" y="5"/>
                  </a:cxn>
                  <a:cxn ang="0">
                    <a:pos x="8" y="5"/>
                  </a:cxn>
                  <a:cxn ang="0">
                    <a:pos x="7" y="5"/>
                  </a:cxn>
                  <a:cxn ang="0">
                    <a:pos x="6" y="6"/>
                  </a:cxn>
                  <a:cxn ang="0">
                    <a:pos x="5" y="6"/>
                  </a:cxn>
                  <a:cxn ang="0">
                    <a:pos x="3" y="7"/>
                  </a:cxn>
                  <a:cxn ang="0">
                    <a:pos x="2" y="6"/>
                  </a:cxn>
                  <a:cxn ang="0">
                    <a:pos x="0" y="5"/>
                  </a:cxn>
                  <a:cxn ang="0">
                    <a:pos x="1" y="4"/>
                  </a:cxn>
                </a:cxnLst>
                <a:rect l="0" t="0" r="r" b="b"/>
                <a:pathLst>
                  <a:path w="11" h="7">
                    <a:moveTo>
                      <a:pt x="1" y="4"/>
                    </a:moveTo>
                    <a:cubicBezTo>
                      <a:pt x="1" y="4"/>
                      <a:pt x="0" y="4"/>
                      <a:pt x="1" y="3"/>
                    </a:cubicBezTo>
                    <a:cubicBezTo>
                      <a:pt x="1" y="3"/>
                      <a:pt x="2" y="2"/>
                      <a:pt x="2" y="2"/>
                    </a:cubicBezTo>
                    <a:cubicBezTo>
                      <a:pt x="3" y="2"/>
                      <a:pt x="4" y="2"/>
                      <a:pt x="4" y="2"/>
                    </a:cubicBezTo>
                    <a:cubicBezTo>
                      <a:pt x="5" y="3"/>
                      <a:pt x="5" y="4"/>
                      <a:pt x="5" y="4"/>
                    </a:cubicBezTo>
                    <a:cubicBezTo>
                      <a:pt x="6" y="3"/>
                      <a:pt x="8" y="4"/>
                      <a:pt x="7" y="3"/>
                    </a:cubicBezTo>
                    <a:cubicBezTo>
                      <a:pt x="6" y="2"/>
                      <a:pt x="7" y="3"/>
                      <a:pt x="6" y="2"/>
                    </a:cubicBezTo>
                    <a:cubicBezTo>
                      <a:pt x="5" y="2"/>
                      <a:pt x="5" y="2"/>
                      <a:pt x="5" y="1"/>
                    </a:cubicBezTo>
                    <a:cubicBezTo>
                      <a:pt x="5" y="1"/>
                      <a:pt x="6" y="1"/>
                      <a:pt x="6" y="1"/>
                    </a:cubicBezTo>
                    <a:cubicBezTo>
                      <a:pt x="7" y="1"/>
                      <a:pt x="8" y="0"/>
                      <a:pt x="8" y="1"/>
                    </a:cubicBezTo>
                    <a:cubicBezTo>
                      <a:pt x="8" y="2"/>
                      <a:pt x="8" y="2"/>
                      <a:pt x="8" y="2"/>
                    </a:cubicBezTo>
                    <a:cubicBezTo>
                      <a:pt x="9" y="1"/>
                      <a:pt x="10" y="2"/>
                      <a:pt x="10" y="2"/>
                    </a:cubicBezTo>
                    <a:cubicBezTo>
                      <a:pt x="10" y="2"/>
                      <a:pt x="11" y="1"/>
                      <a:pt x="11" y="2"/>
                    </a:cubicBezTo>
                    <a:cubicBezTo>
                      <a:pt x="11" y="3"/>
                      <a:pt x="10" y="4"/>
                      <a:pt x="11" y="3"/>
                    </a:cubicBezTo>
                    <a:cubicBezTo>
                      <a:pt x="11" y="3"/>
                      <a:pt x="11" y="4"/>
                      <a:pt x="11" y="4"/>
                    </a:cubicBezTo>
                    <a:cubicBezTo>
                      <a:pt x="10" y="4"/>
                      <a:pt x="10" y="4"/>
                      <a:pt x="9" y="4"/>
                    </a:cubicBezTo>
                    <a:cubicBezTo>
                      <a:pt x="9" y="4"/>
                      <a:pt x="8" y="5"/>
                      <a:pt x="9" y="5"/>
                    </a:cubicBezTo>
                    <a:cubicBezTo>
                      <a:pt x="10" y="5"/>
                      <a:pt x="10" y="5"/>
                      <a:pt x="9" y="5"/>
                    </a:cubicBezTo>
                    <a:cubicBezTo>
                      <a:pt x="8" y="5"/>
                      <a:pt x="8" y="6"/>
                      <a:pt x="8" y="5"/>
                    </a:cubicBezTo>
                    <a:cubicBezTo>
                      <a:pt x="7" y="5"/>
                      <a:pt x="8" y="4"/>
                      <a:pt x="7" y="5"/>
                    </a:cubicBezTo>
                    <a:cubicBezTo>
                      <a:pt x="6" y="6"/>
                      <a:pt x="6" y="5"/>
                      <a:pt x="6" y="6"/>
                    </a:cubicBezTo>
                    <a:cubicBezTo>
                      <a:pt x="5" y="6"/>
                      <a:pt x="5" y="5"/>
                      <a:pt x="5" y="6"/>
                    </a:cubicBezTo>
                    <a:cubicBezTo>
                      <a:pt x="4" y="6"/>
                      <a:pt x="3" y="7"/>
                      <a:pt x="3" y="7"/>
                    </a:cubicBezTo>
                    <a:cubicBezTo>
                      <a:pt x="3" y="6"/>
                      <a:pt x="2" y="7"/>
                      <a:pt x="2" y="6"/>
                    </a:cubicBezTo>
                    <a:cubicBezTo>
                      <a:pt x="1" y="6"/>
                      <a:pt x="0" y="6"/>
                      <a:pt x="0" y="5"/>
                    </a:cubicBezTo>
                    <a:cubicBezTo>
                      <a:pt x="1" y="5"/>
                      <a:pt x="1" y="5"/>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7" name="Indonesia"/>
              <p:cNvSpPr>
                <a:spLocks/>
              </p:cNvSpPr>
              <p:nvPr/>
            </p:nvSpPr>
            <p:spPr bwMode="auto">
              <a:xfrm>
                <a:off x="3971" y="2260"/>
                <a:ext cx="19" cy="8"/>
              </a:xfrm>
              <a:custGeom>
                <a:avLst/>
                <a:gdLst/>
                <a:ahLst/>
                <a:cxnLst>
                  <a:cxn ang="0">
                    <a:pos x="1" y="3"/>
                  </a:cxn>
                  <a:cxn ang="0">
                    <a:pos x="1" y="1"/>
                  </a:cxn>
                  <a:cxn ang="0">
                    <a:pos x="4" y="1"/>
                  </a:cxn>
                  <a:cxn ang="0">
                    <a:pos x="6" y="1"/>
                  </a:cxn>
                  <a:cxn ang="0">
                    <a:pos x="8" y="1"/>
                  </a:cxn>
                  <a:cxn ang="0">
                    <a:pos x="7" y="1"/>
                  </a:cxn>
                  <a:cxn ang="0">
                    <a:pos x="7" y="2"/>
                  </a:cxn>
                  <a:cxn ang="0">
                    <a:pos x="5" y="2"/>
                  </a:cxn>
                  <a:cxn ang="0">
                    <a:pos x="4" y="3"/>
                  </a:cxn>
                  <a:cxn ang="0">
                    <a:pos x="2" y="3"/>
                  </a:cxn>
                  <a:cxn ang="0">
                    <a:pos x="1" y="3"/>
                  </a:cxn>
                </a:cxnLst>
                <a:rect l="0" t="0" r="r" b="b"/>
                <a:pathLst>
                  <a:path w="8" h="3">
                    <a:moveTo>
                      <a:pt x="1" y="3"/>
                    </a:moveTo>
                    <a:cubicBezTo>
                      <a:pt x="2" y="2"/>
                      <a:pt x="0" y="2"/>
                      <a:pt x="1" y="1"/>
                    </a:cubicBezTo>
                    <a:cubicBezTo>
                      <a:pt x="2" y="1"/>
                      <a:pt x="3" y="1"/>
                      <a:pt x="4" y="1"/>
                    </a:cubicBezTo>
                    <a:cubicBezTo>
                      <a:pt x="5" y="0"/>
                      <a:pt x="5" y="1"/>
                      <a:pt x="6" y="1"/>
                    </a:cubicBezTo>
                    <a:cubicBezTo>
                      <a:pt x="7" y="0"/>
                      <a:pt x="8" y="1"/>
                      <a:pt x="8" y="1"/>
                    </a:cubicBezTo>
                    <a:cubicBezTo>
                      <a:pt x="8" y="1"/>
                      <a:pt x="7" y="1"/>
                      <a:pt x="7" y="1"/>
                    </a:cubicBezTo>
                    <a:cubicBezTo>
                      <a:pt x="7" y="2"/>
                      <a:pt x="6" y="2"/>
                      <a:pt x="7" y="2"/>
                    </a:cubicBezTo>
                    <a:cubicBezTo>
                      <a:pt x="7" y="2"/>
                      <a:pt x="6" y="2"/>
                      <a:pt x="5" y="2"/>
                    </a:cubicBezTo>
                    <a:cubicBezTo>
                      <a:pt x="4" y="2"/>
                      <a:pt x="3" y="2"/>
                      <a:pt x="4" y="3"/>
                    </a:cubicBezTo>
                    <a:cubicBezTo>
                      <a:pt x="4" y="3"/>
                      <a:pt x="3" y="3"/>
                      <a:pt x="2" y="3"/>
                    </a:cubicBezTo>
                    <a:cubicBezTo>
                      <a:pt x="1" y="3"/>
                      <a:pt x="1" y="3"/>
                      <a:pt x="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8" name="Indonesia"/>
              <p:cNvSpPr>
                <a:spLocks/>
              </p:cNvSpPr>
              <p:nvPr/>
            </p:nvSpPr>
            <p:spPr bwMode="auto">
              <a:xfrm>
                <a:off x="4103" y="2279"/>
                <a:ext cx="10" cy="7"/>
              </a:xfrm>
              <a:custGeom>
                <a:avLst/>
                <a:gdLst/>
                <a:ahLst/>
                <a:cxnLst>
                  <a:cxn ang="0">
                    <a:pos x="3" y="1"/>
                  </a:cxn>
                  <a:cxn ang="0">
                    <a:pos x="3" y="2"/>
                  </a:cxn>
                  <a:cxn ang="0">
                    <a:pos x="2" y="2"/>
                  </a:cxn>
                  <a:cxn ang="0">
                    <a:pos x="1" y="2"/>
                  </a:cxn>
                  <a:cxn ang="0">
                    <a:pos x="1" y="0"/>
                  </a:cxn>
                  <a:cxn ang="0">
                    <a:pos x="2" y="1"/>
                  </a:cxn>
                  <a:cxn ang="0">
                    <a:pos x="3" y="1"/>
                  </a:cxn>
                </a:cxnLst>
                <a:rect l="0" t="0" r="r" b="b"/>
                <a:pathLst>
                  <a:path w="4" h="3">
                    <a:moveTo>
                      <a:pt x="3" y="1"/>
                    </a:moveTo>
                    <a:cubicBezTo>
                      <a:pt x="4" y="1"/>
                      <a:pt x="4" y="2"/>
                      <a:pt x="3" y="2"/>
                    </a:cubicBezTo>
                    <a:cubicBezTo>
                      <a:pt x="3" y="2"/>
                      <a:pt x="3" y="2"/>
                      <a:pt x="2" y="2"/>
                    </a:cubicBezTo>
                    <a:cubicBezTo>
                      <a:pt x="1" y="3"/>
                      <a:pt x="0" y="3"/>
                      <a:pt x="1" y="2"/>
                    </a:cubicBezTo>
                    <a:cubicBezTo>
                      <a:pt x="2" y="1"/>
                      <a:pt x="0" y="1"/>
                      <a:pt x="1" y="0"/>
                    </a:cubicBezTo>
                    <a:cubicBezTo>
                      <a:pt x="2" y="0"/>
                      <a:pt x="1" y="1"/>
                      <a:pt x="2" y="1"/>
                    </a:cubicBezTo>
                    <a:cubicBezTo>
                      <a:pt x="3" y="0"/>
                      <a:pt x="3" y="0"/>
                      <a:pt x="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39" name="Indonesia"/>
              <p:cNvSpPr>
                <a:spLocks/>
              </p:cNvSpPr>
              <p:nvPr/>
            </p:nvSpPr>
            <p:spPr bwMode="auto">
              <a:xfrm>
                <a:off x="4089" y="2282"/>
                <a:ext cx="5" cy="2"/>
              </a:xfrm>
              <a:custGeom>
                <a:avLst/>
                <a:gdLst/>
                <a:ahLst/>
                <a:cxnLst>
                  <a:cxn ang="0">
                    <a:pos x="0" y="0"/>
                  </a:cxn>
                  <a:cxn ang="0">
                    <a:pos x="2" y="0"/>
                  </a:cxn>
                  <a:cxn ang="0">
                    <a:pos x="1" y="1"/>
                  </a:cxn>
                  <a:cxn ang="0">
                    <a:pos x="0" y="0"/>
                  </a:cxn>
                </a:cxnLst>
                <a:rect l="0" t="0" r="r" b="b"/>
                <a:pathLst>
                  <a:path w="2" h="1">
                    <a:moveTo>
                      <a:pt x="0" y="0"/>
                    </a:moveTo>
                    <a:cubicBezTo>
                      <a:pt x="1" y="0"/>
                      <a:pt x="2" y="0"/>
                      <a:pt x="2" y="0"/>
                    </a:cubicBezTo>
                    <a:cubicBezTo>
                      <a:pt x="2" y="0"/>
                      <a:pt x="2" y="1"/>
                      <a:pt x="1" y="1"/>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0" name="Indonesia"/>
              <p:cNvSpPr>
                <a:spLocks/>
              </p:cNvSpPr>
              <p:nvPr/>
            </p:nvSpPr>
            <p:spPr bwMode="auto">
              <a:xfrm>
                <a:off x="4091" y="2279"/>
                <a:ext cx="10" cy="10"/>
              </a:xfrm>
              <a:custGeom>
                <a:avLst/>
                <a:gdLst/>
                <a:ahLst/>
                <a:cxnLst>
                  <a:cxn ang="0">
                    <a:pos x="2" y="1"/>
                  </a:cxn>
                  <a:cxn ang="0">
                    <a:pos x="3" y="1"/>
                  </a:cxn>
                  <a:cxn ang="0">
                    <a:pos x="3" y="3"/>
                  </a:cxn>
                  <a:cxn ang="0">
                    <a:pos x="2" y="3"/>
                  </a:cxn>
                  <a:cxn ang="0">
                    <a:pos x="1" y="3"/>
                  </a:cxn>
                  <a:cxn ang="0">
                    <a:pos x="2" y="1"/>
                  </a:cxn>
                </a:cxnLst>
                <a:rect l="0" t="0" r="r" b="b"/>
                <a:pathLst>
                  <a:path w="4" h="4">
                    <a:moveTo>
                      <a:pt x="2" y="1"/>
                    </a:moveTo>
                    <a:cubicBezTo>
                      <a:pt x="2" y="1"/>
                      <a:pt x="3" y="0"/>
                      <a:pt x="3" y="1"/>
                    </a:cubicBezTo>
                    <a:cubicBezTo>
                      <a:pt x="4" y="1"/>
                      <a:pt x="2" y="2"/>
                      <a:pt x="3" y="3"/>
                    </a:cubicBezTo>
                    <a:cubicBezTo>
                      <a:pt x="3" y="4"/>
                      <a:pt x="2" y="3"/>
                      <a:pt x="2" y="3"/>
                    </a:cubicBezTo>
                    <a:cubicBezTo>
                      <a:pt x="1" y="4"/>
                      <a:pt x="0" y="4"/>
                      <a:pt x="1" y="3"/>
                    </a:cubicBezTo>
                    <a:cubicBezTo>
                      <a:pt x="2" y="1"/>
                      <a:pt x="1" y="1"/>
                      <a:pt x="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1" name="Indonesia"/>
              <p:cNvSpPr>
                <a:spLocks/>
              </p:cNvSpPr>
              <p:nvPr/>
            </p:nvSpPr>
            <p:spPr bwMode="auto">
              <a:xfrm>
                <a:off x="4098" y="2279"/>
                <a:ext cx="7" cy="7"/>
              </a:xfrm>
              <a:custGeom>
                <a:avLst/>
                <a:gdLst/>
                <a:ahLst/>
                <a:cxnLst>
                  <a:cxn ang="0">
                    <a:pos x="2" y="0"/>
                  </a:cxn>
                  <a:cxn ang="0">
                    <a:pos x="1" y="1"/>
                  </a:cxn>
                  <a:cxn ang="0">
                    <a:pos x="1" y="2"/>
                  </a:cxn>
                  <a:cxn ang="0">
                    <a:pos x="1" y="3"/>
                  </a:cxn>
                  <a:cxn ang="0">
                    <a:pos x="2" y="3"/>
                  </a:cxn>
                  <a:cxn ang="0">
                    <a:pos x="2" y="0"/>
                  </a:cxn>
                </a:cxnLst>
                <a:rect l="0" t="0" r="r" b="b"/>
                <a:pathLst>
                  <a:path w="3" h="3">
                    <a:moveTo>
                      <a:pt x="2" y="0"/>
                    </a:moveTo>
                    <a:cubicBezTo>
                      <a:pt x="2" y="0"/>
                      <a:pt x="2" y="1"/>
                      <a:pt x="1" y="1"/>
                    </a:cubicBezTo>
                    <a:cubicBezTo>
                      <a:pt x="1" y="2"/>
                      <a:pt x="1" y="1"/>
                      <a:pt x="1" y="2"/>
                    </a:cubicBezTo>
                    <a:cubicBezTo>
                      <a:pt x="0" y="3"/>
                      <a:pt x="0" y="3"/>
                      <a:pt x="1" y="3"/>
                    </a:cubicBezTo>
                    <a:cubicBezTo>
                      <a:pt x="1" y="2"/>
                      <a:pt x="1" y="3"/>
                      <a:pt x="2" y="3"/>
                    </a:cubicBezTo>
                    <a:cubicBezTo>
                      <a:pt x="2" y="2"/>
                      <a:pt x="3"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2" name="Indonesia"/>
              <p:cNvSpPr>
                <a:spLocks/>
              </p:cNvSpPr>
              <p:nvPr/>
            </p:nvSpPr>
            <p:spPr bwMode="auto">
              <a:xfrm>
                <a:off x="4077" y="2315"/>
                <a:ext cx="10" cy="9"/>
              </a:xfrm>
              <a:custGeom>
                <a:avLst/>
                <a:gdLst/>
                <a:ahLst/>
                <a:cxnLst>
                  <a:cxn ang="0">
                    <a:pos x="0" y="2"/>
                  </a:cxn>
                  <a:cxn ang="0">
                    <a:pos x="2" y="1"/>
                  </a:cxn>
                  <a:cxn ang="0">
                    <a:pos x="2" y="0"/>
                  </a:cxn>
                  <a:cxn ang="0">
                    <a:pos x="3" y="0"/>
                  </a:cxn>
                  <a:cxn ang="0">
                    <a:pos x="3" y="1"/>
                  </a:cxn>
                  <a:cxn ang="0">
                    <a:pos x="1" y="2"/>
                  </a:cxn>
                  <a:cxn ang="0">
                    <a:pos x="0" y="2"/>
                  </a:cxn>
                </a:cxnLst>
                <a:rect l="0" t="0" r="r" b="b"/>
                <a:pathLst>
                  <a:path w="4" h="4">
                    <a:moveTo>
                      <a:pt x="0" y="2"/>
                    </a:moveTo>
                    <a:cubicBezTo>
                      <a:pt x="1" y="1"/>
                      <a:pt x="1" y="1"/>
                      <a:pt x="2" y="1"/>
                    </a:cubicBezTo>
                    <a:cubicBezTo>
                      <a:pt x="2" y="1"/>
                      <a:pt x="1" y="0"/>
                      <a:pt x="2" y="0"/>
                    </a:cubicBezTo>
                    <a:cubicBezTo>
                      <a:pt x="3" y="0"/>
                      <a:pt x="3" y="0"/>
                      <a:pt x="3" y="0"/>
                    </a:cubicBezTo>
                    <a:cubicBezTo>
                      <a:pt x="3" y="1"/>
                      <a:pt x="4" y="1"/>
                      <a:pt x="3" y="1"/>
                    </a:cubicBezTo>
                    <a:cubicBezTo>
                      <a:pt x="2" y="1"/>
                      <a:pt x="2" y="3"/>
                      <a:pt x="1" y="2"/>
                    </a:cubicBezTo>
                    <a:cubicBezTo>
                      <a:pt x="1" y="2"/>
                      <a:pt x="0" y="4"/>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3" name="Taiwan"/>
              <p:cNvSpPr>
                <a:spLocks/>
              </p:cNvSpPr>
              <p:nvPr/>
            </p:nvSpPr>
            <p:spPr bwMode="auto">
              <a:xfrm>
                <a:off x="4013" y="1776"/>
                <a:ext cx="22" cy="47"/>
              </a:xfrm>
              <a:custGeom>
                <a:avLst/>
                <a:gdLst/>
                <a:ahLst/>
                <a:cxnLst>
                  <a:cxn ang="0">
                    <a:pos x="4" y="1"/>
                  </a:cxn>
                  <a:cxn ang="0">
                    <a:pos x="3" y="3"/>
                  </a:cxn>
                  <a:cxn ang="0">
                    <a:pos x="1" y="8"/>
                  </a:cxn>
                  <a:cxn ang="0">
                    <a:pos x="2" y="13"/>
                  </a:cxn>
                  <a:cxn ang="0">
                    <a:pos x="3" y="15"/>
                  </a:cxn>
                  <a:cxn ang="0">
                    <a:pos x="5" y="18"/>
                  </a:cxn>
                  <a:cxn ang="0">
                    <a:pos x="6" y="19"/>
                  </a:cxn>
                  <a:cxn ang="0">
                    <a:pos x="8" y="20"/>
                  </a:cxn>
                  <a:cxn ang="0">
                    <a:pos x="7" y="17"/>
                  </a:cxn>
                  <a:cxn ang="0">
                    <a:pos x="8" y="13"/>
                  </a:cxn>
                  <a:cxn ang="0">
                    <a:pos x="8" y="9"/>
                  </a:cxn>
                  <a:cxn ang="0">
                    <a:pos x="7" y="7"/>
                  </a:cxn>
                  <a:cxn ang="0">
                    <a:pos x="7" y="4"/>
                  </a:cxn>
                  <a:cxn ang="0">
                    <a:pos x="7" y="2"/>
                  </a:cxn>
                  <a:cxn ang="0">
                    <a:pos x="6" y="0"/>
                  </a:cxn>
                  <a:cxn ang="0">
                    <a:pos x="4" y="1"/>
                  </a:cxn>
                </a:cxnLst>
                <a:rect l="0" t="0" r="r" b="b"/>
                <a:pathLst>
                  <a:path w="9" h="20">
                    <a:moveTo>
                      <a:pt x="4" y="1"/>
                    </a:moveTo>
                    <a:cubicBezTo>
                      <a:pt x="3" y="1"/>
                      <a:pt x="4" y="2"/>
                      <a:pt x="3" y="3"/>
                    </a:cubicBezTo>
                    <a:cubicBezTo>
                      <a:pt x="2" y="4"/>
                      <a:pt x="2" y="6"/>
                      <a:pt x="1" y="8"/>
                    </a:cubicBezTo>
                    <a:cubicBezTo>
                      <a:pt x="0" y="11"/>
                      <a:pt x="2" y="11"/>
                      <a:pt x="2" y="13"/>
                    </a:cubicBezTo>
                    <a:cubicBezTo>
                      <a:pt x="2" y="15"/>
                      <a:pt x="3" y="15"/>
                      <a:pt x="3" y="15"/>
                    </a:cubicBezTo>
                    <a:cubicBezTo>
                      <a:pt x="4" y="17"/>
                      <a:pt x="4" y="17"/>
                      <a:pt x="5" y="18"/>
                    </a:cubicBezTo>
                    <a:cubicBezTo>
                      <a:pt x="6" y="18"/>
                      <a:pt x="6" y="18"/>
                      <a:pt x="6" y="19"/>
                    </a:cubicBezTo>
                    <a:cubicBezTo>
                      <a:pt x="6" y="20"/>
                      <a:pt x="7" y="20"/>
                      <a:pt x="8" y="20"/>
                    </a:cubicBezTo>
                    <a:cubicBezTo>
                      <a:pt x="7" y="19"/>
                      <a:pt x="7" y="18"/>
                      <a:pt x="7" y="17"/>
                    </a:cubicBezTo>
                    <a:cubicBezTo>
                      <a:pt x="7" y="16"/>
                      <a:pt x="9" y="15"/>
                      <a:pt x="8" y="13"/>
                    </a:cubicBezTo>
                    <a:cubicBezTo>
                      <a:pt x="8" y="12"/>
                      <a:pt x="8" y="10"/>
                      <a:pt x="8" y="9"/>
                    </a:cubicBezTo>
                    <a:cubicBezTo>
                      <a:pt x="7" y="8"/>
                      <a:pt x="7" y="8"/>
                      <a:pt x="7" y="7"/>
                    </a:cubicBezTo>
                    <a:cubicBezTo>
                      <a:pt x="8" y="6"/>
                      <a:pt x="7" y="5"/>
                      <a:pt x="7" y="4"/>
                    </a:cubicBezTo>
                    <a:cubicBezTo>
                      <a:pt x="7" y="3"/>
                      <a:pt x="7" y="3"/>
                      <a:pt x="7" y="2"/>
                    </a:cubicBezTo>
                    <a:cubicBezTo>
                      <a:pt x="8" y="1"/>
                      <a:pt x="8" y="1"/>
                      <a:pt x="6" y="0"/>
                    </a:cubicBezTo>
                    <a:cubicBezTo>
                      <a:pt x="5" y="0"/>
                      <a:pt x="5" y="1"/>
                      <a:pt x="4"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4" name="Japan"/>
              <p:cNvSpPr>
                <a:spLocks/>
              </p:cNvSpPr>
              <p:nvPr/>
            </p:nvSpPr>
            <p:spPr bwMode="auto">
              <a:xfrm>
                <a:off x="4103" y="1493"/>
                <a:ext cx="66" cy="56"/>
              </a:xfrm>
              <a:custGeom>
                <a:avLst/>
                <a:gdLst/>
                <a:ahLst/>
                <a:cxnLst>
                  <a:cxn ang="0">
                    <a:pos x="6" y="13"/>
                  </a:cxn>
                  <a:cxn ang="0">
                    <a:pos x="5" y="9"/>
                  </a:cxn>
                  <a:cxn ang="0">
                    <a:pos x="3" y="6"/>
                  </a:cxn>
                  <a:cxn ang="0">
                    <a:pos x="1" y="2"/>
                  </a:cxn>
                  <a:cxn ang="0">
                    <a:pos x="2" y="1"/>
                  </a:cxn>
                  <a:cxn ang="0">
                    <a:pos x="7" y="4"/>
                  </a:cxn>
                  <a:cxn ang="0">
                    <a:pos x="14" y="7"/>
                  </a:cxn>
                  <a:cxn ang="0">
                    <a:pos x="19" y="9"/>
                  </a:cxn>
                  <a:cxn ang="0">
                    <a:pos x="22" y="9"/>
                  </a:cxn>
                  <a:cxn ang="0">
                    <a:pos x="23" y="11"/>
                  </a:cxn>
                  <a:cxn ang="0">
                    <a:pos x="25" y="13"/>
                  </a:cxn>
                  <a:cxn ang="0">
                    <a:pos x="21" y="14"/>
                  </a:cxn>
                  <a:cxn ang="0">
                    <a:pos x="19" y="18"/>
                  </a:cxn>
                  <a:cxn ang="0">
                    <a:pos x="18" y="19"/>
                  </a:cxn>
                  <a:cxn ang="0">
                    <a:pos x="12" y="17"/>
                  </a:cxn>
                  <a:cxn ang="0">
                    <a:pos x="8" y="17"/>
                  </a:cxn>
                  <a:cxn ang="0">
                    <a:pos x="7" y="19"/>
                  </a:cxn>
                  <a:cxn ang="0">
                    <a:pos x="11" y="22"/>
                  </a:cxn>
                  <a:cxn ang="0">
                    <a:pos x="8" y="24"/>
                  </a:cxn>
                  <a:cxn ang="0">
                    <a:pos x="6" y="20"/>
                  </a:cxn>
                  <a:cxn ang="0">
                    <a:pos x="3" y="17"/>
                  </a:cxn>
                  <a:cxn ang="0">
                    <a:pos x="3" y="14"/>
                  </a:cxn>
                  <a:cxn ang="0">
                    <a:pos x="6" y="13"/>
                  </a:cxn>
                </a:cxnLst>
                <a:rect l="0" t="0" r="r" b="b"/>
                <a:pathLst>
                  <a:path w="28" h="24">
                    <a:moveTo>
                      <a:pt x="6" y="13"/>
                    </a:moveTo>
                    <a:cubicBezTo>
                      <a:pt x="6" y="12"/>
                      <a:pt x="3" y="11"/>
                      <a:pt x="5" y="9"/>
                    </a:cubicBezTo>
                    <a:cubicBezTo>
                      <a:pt x="6" y="7"/>
                      <a:pt x="4" y="8"/>
                      <a:pt x="3" y="6"/>
                    </a:cubicBezTo>
                    <a:cubicBezTo>
                      <a:pt x="2" y="3"/>
                      <a:pt x="0" y="4"/>
                      <a:pt x="1" y="2"/>
                    </a:cubicBezTo>
                    <a:cubicBezTo>
                      <a:pt x="1" y="1"/>
                      <a:pt x="1" y="0"/>
                      <a:pt x="2" y="1"/>
                    </a:cubicBezTo>
                    <a:cubicBezTo>
                      <a:pt x="4" y="2"/>
                      <a:pt x="4" y="3"/>
                      <a:pt x="7" y="4"/>
                    </a:cubicBezTo>
                    <a:cubicBezTo>
                      <a:pt x="10" y="5"/>
                      <a:pt x="11" y="7"/>
                      <a:pt x="14" y="7"/>
                    </a:cubicBezTo>
                    <a:cubicBezTo>
                      <a:pt x="17" y="8"/>
                      <a:pt x="18" y="10"/>
                      <a:pt x="19" y="9"/>
                    </a:cubicBezTo>
                    <a:cubicBezTo>
                      <a:pt x="21" y="8"/>
                      <a:pt x="23" y="3"/>
                      <a:pt x="22" y="9"/>
                    </a:cubicBezTo>
                    <a:cubicBezTo>
                      <a:pt x="21" y="11"/>
                      <a:pt x="23" y="10"/>
                      <a:pt x="23" y="11"/>
                    </a:cubicBezTo>
                    <a:cubicBezTo>
                      <a:pt x="23" y="13"/>
                      <a:pt x="28" y="10"/>
                      <a:pt x="25" y="13"/>
                    </a:cubicBezTo>
                    <a:cubicBezTo>
                      <a:pt x="24" y="14"/>
                      <a:pt x="22" y="15"/>
                      <a:pt x="21" y="14"/>
                    </a:cubicBezTo>
                    <a:cubicBezTo>
                      <a:pt x="19" y="14"/>
                      <a:pt x="18" y="17"/>
                      <a:pt x="19" y="18"/>
                    </a:cubicBezTo>
                    <a:cubicBezTo>
                      <a:pt x="19" y="18"/>
                      <a:pt x="20" y="20"/>
                      <a:pt x="18" y="19"/>
                    </a:cubicBezTo>
                    <a:cubicBezTo>
                      <a:pt x="16" y="18"/>
                      <a:pt x="14" y="18"/>
                      <a:pt x="12" y="17"/>
                    </a:cubicBezTo>
                    <a:cubicBezTo>
                      <a:pt x="9" y="15"/>
                      <a:pt x="10" y="18"/>
                      <a:pt x="8" y="17"/>
                    </a:cubicBezTo>
                    <a:cubicBezTo>
                      <a:pt x="6" y="16"/>
                      <a:pt x="4" y="19"/>
                      <a:pt x="7" y="19"/>
                    </a:cubicBezTo>
                    <a:cubicBezTo>
                      <a:pt x="9" y="19"/>
                      <a:pt x="13" y="22"/>
                      <a:pt x="11" y="22"/>
                    </a:cubicBezTo>
                    <a:cubicBezTo>
                      <a:pt x="8" y="22"/>
                      <a:pt x="9" y="24"/>
                      <a:pt x="8" y="24"/>
                    </a:cubicBezTo>
                    <a:cubicBezTo>
                      <a:pt x="5" y="23"/>
                      <a:pt x="8" y="20"/>
                      <a:pt x="6" y="20"/>
                    </a:cubicBezTo>
                    <a:cubicBezTo>
                      <a:pt x="4" y="20"/>
                      <a:pt x="2" y="18"/>
                      <a:pt x="3" y="17"/>
                    </a:cubicBezTo>
                    <a:cubicBezTo>
                      <a:pt x="5" y="15"/>
                      <a:pt x="2" y="14"/>
                      <a:pt x="3" y="14"/>
                    </a:cubicBezTo>
                    <a:cubicBezTo>
                      <a:pt x="3" y="13"/>
                      <a:pt x="4" y="15"/>
                      <a:pt x="6"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5" name="Japan"/>
              <p:cNvSpPr>
                <a:spLocks/>
              </p:cNvSpPr>
              <p:nvPr/>
            </p:nvSpPr>
            <p:spPr bwMode="auto">
              <a:xfrm>
                <a:off x="4072" y="1542"/>
                <a:ext cx="100" cy="109"/>
              </a:xfrm>
              <a:custGeom>
                <a:avLst/>
                <a:gdLst/>
                <a:ahLst/>
                <a:cxnLst>
                  <a:cxn ang="0">
                    <a:pos x="24" y="2"/>
                  </a:cxn>
                  <a:cxn ang="0">
                    <a:pos x="26" y="1"/>
                  </a:cxn>
                  <a:cxn ang="0">
                    <a:pos x="28" y="3"/>
                  </a:cxn>
                  <a:cxn ang="0">
                    <a:pos x="30" y="5"/>
                  </a:cxn>
                  <a:cxn ang="0">
                    <a:pos x="37" y="13"/>
                  </a:cxn>
                  <a:cxn ang="0">
                    <a:pos x="37" y="17"/>
                  </a:cxn>
                  <a:cxn ang="0">
                    <a:pos x="37" y="20"/>
                  </a:cxn>
                  <a:cxn ang="0">
                    <a:pos x="39" y="25"/>
                  </a:cxn>
                  <a:cxn ang="0">
                    <a:pos x="40" y="31"/>
                  </a:cxn>
                  <a:cxn ang="0">
                    <a:pos x="41" y="33"/>
                  </a:cxn>
                  <a:cxn ang="0">
                    <a:pos x="40" y="37"/>
                  </a:cxn>
                  <a:cxn ang="0">
                    <a:pos x="39" y="36"/>
                  </a:cxn>
                  <a:cxn ang="0">
                    <a:pos x="38" y="34"/>
                  </a:cxn>
                  <a:cxn ang="0">
                    <a:pos x="38" y="35"/>
                  </a:cxn>
                  <a:cxn ang="0">
                    <a:pos x="38" y="37"/>
                  </a:cxn>
                  <a:cxn ang="0">
                    <a:pos x="37" y="38"/>
                  </a:cxn>
                  <a:cxn ang="0">
                    <a:pos x="36" y="39"/>
                  </a:cxn>
                  <a:cxn ang="0">
                    <a:pos x="34" y="39"/>
                  </a:cxn>
                  <a:cxn ang="0">
                    <a:pos x="31" y="40"/>
                  </a:cxn>
                  <a:cxn ang="0">
                    <a:pos x="28" y="39"/>
                  </a:cxn>
                  <a:cxn ang="0">
                    <a:pos x="26" y="38"/>
                  </a:cxn>
                  <a:cxn ang="0">
                    <a:pos x="26" y="39"/>
                  </a:cxn>
                  <a:cxn ang="0">
                    <a:pos x="28" y="40"/>
                  </a:cxn>
                  <a:cxn ang="0">
                    <a:pos x="27" y="44"/>
                  </a:cxn>
                  <a:cxn ang="0">
                    <a:pos x="24" y="45"/>
                  </a:cxn>
                  <a:cxn ang="0">
                    <a:pos x="21" y="42"/>
                  </a:cxn>
                  <a:cxn ang="0">
                    <a:pos x="21" y="39"/>
                  </a:cxn>
                  <a:cxn ang="0">
                    <a:pos x="17" y="39"/>
                  </a:cxn>
                  <a:cxn ang="0">
                    <a:pos x="15" y="40"/>
                  </a:cxn>
                  <a:cxn ang="0">
                    <a:pos x="12" y="41"/>
                  </a:cxn>
                  <a:cxn ang="0">
                    <a:pos x="10" y="41"/>
                  </a:cxn>
                  <a:cxn ang="0">
                    <a:pos x="8" y="44"/>
                  </a:cxn>
                  <a:cxn ang="0">
                    <a:pos x="3" y="44"/>
                  </a:cxn>
                  <a:cxn ang="0">
                    <a:pos x="3" y="41"/>
                  </a:cxn>
                  <a:cxn ang="0">
                    <a:pos x="7" y="36"/>
                  </a:cxn>
                  <a:cxn ang="0">
                    <a:pos x="7" y="34"/>
                  </a:cxn>
                  <a:cxn ang="0">
                    <a:pos x="10" y="34"/>
                  </a:cxn>
                  <a:cxn ang="0">
                    <a:pos x="15" y="33"/>
                  </a:cxn>
                  <a:cxn ang="0">
                    <a:pos x="17" y="33"/>
                  </a:cxn>
                  <a:cxn ang="0">
                    <a:pos x="20" y="33"/>
                  </a:cxn>
                  <a:cxn ang="0">
                    <a:pos x="19" y="30"/>
                  </a:cxn>
                  <a:cxn ang="0">
                    <a:pos x="19" y="25"/>
                  </a:cxn>
                  <a:cxn ang="0">
                    <a:pos x="21" y="23"/>
                  </a:cxn>
                  <a:cxn ang="0">
                    <a:pos x="21" y="25"/>
                  </a:cxn>
                  <a:cxn ang="0">
                    <a:pos x="22" y="26"/>
                  </a:cxn>
                  <a:cxn ang="0">
                    <a:pos x="26" y="23"/>
                  </a:cxn>
                  <a:cxn ang="0">
                    <a:pos x="27" y="19"/>
                  </a:cxn>
                  <a:cxn ang="0">
                    <a:pos x="26" y="12"/>
                  </a:cxn>
                  <a:cxn ang="0">
                    <a:pos x="24" y="11"/>
                  </a:cxn>
                  <a:cxn ang="0">
                    <a:pos x="25" y="9"/>
                  </a:cxn>
                  <a:cxn ang="0">
                    <a:pos x="23" y="6"/>
                  </a:cxn>
                  <a:cxn ang="0">
                    <a:pos x="22" y="3"/>
                  </a:cxn>
                  <a:cxn ang="0">
                    <a:pos x="26" y="4"/>
                  </a:cxn>
                  <a:cxn ang="0">
                    <a:pos x="25" y="3"/>
                  </a:cxn>
                  <a:cxn ang="0">
                    <a:pos x="24" y="2"/>
                  </a:cxn>
                </a:cxnLst>
                <a:rect l="0" t="0" r="r" b="b"/>
                <a:pathLst>
                  <a:path w="42" h="46">
                    <a:moveTo>
                      <a:pt x="24" y="2"/>
                    </a:moveTo>
                    <a:cubicBezTo>
                      <a:pt x="24" y="1"/>
                      <a:pt x="24" y="1"/>
                      <a:pt x="26" y="1"/>
                    </a:cubicBezTo>
                    <a:cubicBezTo>
                      <a:pt x="28" y="2"/>
                      <a:pt x="28" y="0"/>
                      <a:pt x="28" y="3"/>
                    </a:cubicBezTo>
                    <a:cubicBezTo>
                      <a:pt x="28" y="5"/>
                      <a:pt x="28" y="4"/>
                      <a:pt x="30" y="5"/>
                    </a:cubicBezTo>
                    <a:cubicBezTo>
                      <a:pt x="32" y="6"/>
                      <a:pt x="36" y="7"/>
                      <a:pt x="37" y="13"/>
                    </a:cubicBezTo>
                    <a:cubicBezTo>
                      <a:pt x="37" y="15"/>
                      <a:pt x="38" y="19"/>
                      <a:pt x="37" y="17"/>
                    </a:cubicBezTo>
                    <a:cubicBezTo>
                      <a:pt x="35" y="16"/>
                      <a:pt x="36" y="19"/>
                      <a:pt x="37" y="20"/>
                    </a:cubicBezTo>
                    <a:cubicBezTo>
                      <a:pt x="38" y="21"/>
                      <a:pt x="39" y="23"/>
                      <a:pt x="39" y="25"/>
                    </a:cubicBezTo>
                    <a:cubicBezTo>
                      <a:pt x="39" y="27"/>
                      <a:pt x="39" y="30"/>
                      <a:pt x="40" y="31"/>
                    </a:cubicBezTo>
                    <a:cubicBezTo>
                      <a:pt x="41" y="31"/>
                      <a:pt x="42" y="32"/>
                      <a:pt x="41" y="33"/>
                    </a:cubicBezTo>
                    <a:cubicBezTo>
                      <a:pt x="41" y="35"/>
                      <a:pt x="41" y="36"/>
                      <a:pt x="40" y="37"/>
                    </a:cubicBezTo>
                    <a:cubicBezTo>
                      <a:pt x="39" y="38"/>
                      <a:pt x="40" y="38"/>
                      <a:pt x="39" y="36"/>
                    </a:cubicBezTo>
                    <a:cubicBezTo>
                      <a:pt x="39" y="34"/>
                      <a:pt x="39" y="34"/>
                      <a:pt x="38" y="34"/>
                    </a:cubicBezTo>
                    <a:cubicBezTo>
                      <a:pt x="38" y="34"/>
                      <a:pt x="37" y="35"/>
                      <a:pt x="38" y="35"/>
                    </a:cubicBezTo>
                    <a:cubicBezTo>
                      <a:pt x="39" y="35"/>
                      <a:pt x="38" y="37"/>
                      <a:pt x="38" y="37"/>
                    </a:cubicBezTo>
                    <a:cubicBezTo>
                      <a:pt x="37" y="37"/>
                      <a:pt x="37" y="37"/>
                      <a:pt x="37" y="38"/>
                    </a:cubicBezTo>
                    <a:cubicBezTo>
                      <a:pt x="38" y="39"/>
                      <a:pt x="36" y="40"/>
                      <a:pt x="36" y="39"/>
                    </a:cubicBezTo>
                    <a:cubicBezTo>
                      <a:pt x="36" y="38"/>
                      <a:pt x="34" y="37"/>
                      <a:pt x="34" y="39"/>
                    </a:cubicBezTo>
                    <a:cubicBezTo>
                      <a:pt x="33" y="40"/>
                      <a:pt x="33" y="40"/>
                      <a:pt x="31" y="40"/>
                    </a:cubicBezTo>
                    <a:cubicBezTo>
                      <a:pt x="30" y="40"/>
                      <a:pt x="27" y="39"/>
                      <a:pt x="28" y="39"/>
                    </a:cubicBezTo>
                    <a:cubicBezTo>
                      <a:pt x="30" y="38"/>
                      <a:pt x="27" y="39"/>
                      <a:pt x="26" y="38"/>
                    </a:cubicBezTo>
                    <a:cubicBezTo>
                      <a:pt x="26" y="38"/>
                      <a:pt x="25" y="38"/>
                      <a:pt x="26" y="39"/>
                    </a:cubicBezTo>
                    <a:cubicBezTo>
                      <a:pt x="27" y="40"/>
                      <a:pt x="27" y="39"/>
                      <a:pt x="28" y="40"/>
                    </a:cubicBezTo>
                    <a:cubicBezTo>
                      <a:pt x="29" y="41"/>
                      <a:pt x="26" y="43"/>
                      <a:pt x="27" y="44"/>
                    </a:cubicBezTo>
                    <a:cubicBezTo>
                      <a:pt x="28" y="46"/>
                      <a:pt x="25" y="46"/>
                      <a:pt x="24" y="45"/>
                    </a:cubicBezTo>
                    <a:cubicBezTo>
                      <a:pt x="22" y="44"/>
                      <a:pt x="21" y="45"/>
                      <a:pt x="21" y="42"/>
                    </a:cubicBezTo>
                    <a:cubicBezTo>
                      <a:pt x="22" y="40"/>
                      <a:pt x="20" y="41"/>
                      <a:pt x="21" y="39"/>
                    </a:cubicBezTo>
                    <a:cubicBezTo>
                      <a:pt x="20" y="40"/>
                      <a:pt x="19" y="39"/>
                      <a:pt x="17" y="39"/>
                    </a:cubicBezTo>
                    <a:cubicBezTo>
                      <a:pt x="15" y="40"/>
                      <a:pt x="16" y="41"/>
                      <a:pt x="15" y="40"/>
                    </a:cubicBezTo>
                    <a:cubicBezTo>
                      <a:pt x="13" y="40"/>
                      <a:pt x="13" y="42"/>
                      <a:pt x="12" y="41"/>
                    </a:cubicBezTo>
                    <a:cubicBezTo>
                      <a:pt x="11" y="40"/>
                      <a:pt x="12" y="42"/>
                      <a:pt x="10" y="41"/>
                    </a:cubicBezTo>
                    <a:cubicBezTo>
                      <a:pt x="9" y="41"/>
                      <a:pt x="10" y="45"/>
                      <a:pt x="8" y="44"/>
                    </a:cubicBezTo>
                    <a:cubicBezTo>
                      <a:pt x="6" y="43"/>
                      <a:pt x="4" y="45"/>
                      <a:pt x="3" y="44"/>
                    </a:cubicBezTo>
                    <a:cubicBezTo>
                      <a:pt x="2" y="43"/>
                      <a:pt x="0" y="41"/>
                      <a:pt x="3" y="41"/>
                    </a:cubicBezTo>
                    <a:cubicBezTo>
                      <a:pt x="4" y="41"/>
                      <a:pt x="6" y="36"/>
                      <a:pt x="7" y="36"/>
                    </a:cubicBezTo>
                    <a:cubicBezTo>
                      <a:pt x="8" y="35"/>
                      <a:pt x="5" y="36"/>
                      <a:pt x="7" y="34"/>
                    </a:cubicBezTo>
                    <a:cubicBezTo>
                      <a:pt x="10" y="33"/>
                      <a:pt x="8" y="35"/>
                      <a:pt x="10" y="34"/>
                    </a:cubicBezTo>
                    <a:cubicBezTo>
                      <a:pt x="12" y="33"/>
                      <a:pt x="12" y="34"/>
                      <a:pt x="15" y="33"/>
                    </a:cubicBezTo>
                    <a:cubicBezTo>
                      <a:pt x="16" y="32"/>
                      <a:pt x="16" y="34"/>
                      <a:pt x="17" y="33"/>
                    </a:cubicBezTo>
                    <a:cubicBezTo>
                      <a:pt x="18" y="32"/>
                      <a:pt x="19" y="35"/>
                      <a:pt x="20" y="33"/>
                    </a:cubicBezTo>
                    <a:cubicBezTo>
                      <a:pt x="21" y="32"/>
                      <a:pt x="19" y="32"/>
                      <a:pt x="19" y="30"/>
                    </a:cubicBezTo>
                    <a:cubicBezTo>
                      <a:pt x="20" y="28"/>
                      <a:pt x="18" y="27"/>
                      <a:pt x="19" y="25"/>
                    </a:cubicBezTo>
                    <a:cubicBezTo>
                      <a:pt x="20" y="23"/>
                      <a:pt x="20" y="22"/>
                      <a:pt x="21" y="23"/>
                    </a:cubicBezTo>
                    <a:cubicBezTo>
                      <a:pt x="22" y="24"/>
                      <a:pt x="20" y="25"/>
                      <a:pt x="21" y="25"/>
                    </a:cubicBezTo>
                    <a:cubicBezTo>
                      <a:pt x="22" y="24"/>
                      <a:pt x="21" y="27"/>
                      <a:pt x="22" y="26"/>
                    </a:cubicBezTo>
                    <a:cubicBezTo>
                      <a:pt x="24" y="26"/>
                      <a:pt x="24" y="25"/>
                      <a:pt x="26" y="23"/>
                    </a:cubicBezTo>
                    <a:cubicBezTo>
                      <a:pt x="28" y="21"/>
                      <a:pt x="26" y="21"/>
                      <a:pt x="27" y="19"/>
                    </a:cubicBezTo>
                    <a:cubicBezTo>
                      <a:pt x="29" y="17"/>
                      <a:pt x="27" y="13"/>
                      <a:pt x="26" y="12"/>
                    </a:cubicBezTo>
                    <a:cubicBezTo>
                      <a:pt x="25" y="11"/>
                      <a:pt x="25" y="12"/>
                      <a:pt x="24" y="11"/>
                    </a:cubicBezTo>
                    <a:cubicBezTo>
                      <a:pt x="24" y="10"/>
                      <a:pt x="25" y="10"/>
                      <a:pt x="25" y="9"/>
                    </a:cubicBezTo>
                    <a:cubicBezTo>
                      <a:pt x="24" y="8"/>
                      <a:pt x="22" y="7"/>
                      <a:pt x="23" y="6"/>
                    </a:cubicBezTo>
                    <a:cubicBezTo>
                      <a:pt x="24" y="4"/>
                      <a:pt x="22" y="4"/>
                      <a:pt x="22" y="3"/>
                    </a:cubicBezTo>
                    <a:cubicBezTo>
                      <a:pt x="23" y="2"/>
                      <a:pt x="25" y="5"/>
                      <a:pt x="26" y="4"/>
                    </a:cubicBezTo>
                    <a:cubicBezTo>
                      <a:pt x="26" y="3"/>
                      <a:pt x="27" y="1"/>
                      <a:pt x="25" y="3"/>
                    </a:cubicBezTo>
                    <a:cubicBezTo>
                      <a:pt x="24" y="3"/>
                      <a:pt x="24" y="3"/>
                      <a:pt x="24"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6" name="Freeform 101"/>
              <p:cNvSpPr>
                <a:spLocks/>
              </p:cNvSpPr>
              <p:nvPr/>
            </p:nvSpPr>
            <p:spPr bwMode="auto">
              <a:xfrm>
                <a:off x="4096" y="1642"/>
                <a:ext cx="24" cy="21"/>
              </a:xfrm>
              <a:custGeom>
                <a:avLst/>
                <a:gdLst/>
                <a:ahLst/>
                <a:cxnLst>
                  <a:cxn ang="0">
                    <a:pos x="2" y="2"/>
                  </a:cxn>
                  <a:cxn ang="0">
                    <a:pos x="3" y="1"/>
                  </a:cxn>
                  <a:cxn ang="0">
                    <a:pos x="3" y="2"/>
                  </a:cxn>
                  <a:cxn ang="0">
                    <a:pos x="4" y="1"/>
                  </a:cxn>
                  <a:cxn ang="0">
                    <a:pos x="4" y="0"/>
                  </a:cxn>
                  <a:cxn ang="0">
                    <a:pos x="7" y="0"/>
                  </a:cxn>
                  <a:cxn ang="0">
                    <a:pos x="9" y="2"/>
                  </a:cxn>
                  <a:cxn ang="0">
                    <a:pos x="9" y="4"/>
                  </a:cxn>
                  <a:cxn ang="0">
                    <a:pos x="8" y="5"/>
                  </a:cxn>
                  <a:cxn ang="0">
                    <a:pos x="8" y="6"/>
                  </a:cxn>
                  <a:cxn ang="0">
                    <a:pos x="6" y="5"/>
                  </a:cxn>
                  <a:cxn ang="0">
                    <a:pos x="5" y="7"/>
                  </a:cxn>
                  <a:cxn ang="0">
                    <a:pos x="5" y="8"/>
                  </a:cxn>
                  <a:cxn ang="0">
                    <a:pos x="5" y="8"/>
                  </a:cxn>
                  <a:cxn ang="0">
                    <a:pos x="4" y="8"/>
                  </a:cxn>
                  <a:cxn ang="0">
                    <a:pos x="3" y="8"/>
                  </a:cxn>
                  <a:cxn ang="0">
                    <a:pos x="3" y="8"/>
                  </a:cxn>
                  <a:cxn ang="0">
                    <a:pos x="2" y="6"/>
                  </a:cxn>
                  <a:cxn ang="0">
                    <a:pos x="1" y="6"/>
                  </a:cxn>
                  <a:cxn ang="0">
                    <a:pos x="0" y="6"/>
                  </a:cxn>
                  <a:cxn ang="0">
                    <a:pos x="1" y="5"/>
                  </a:cxn>
                  <a:cxn ang="0">
                    <a:pos x="1" y="3"/>
                  </a:cxn>
                  <a:cxn ang="0">
                    <a:pos x="2" y="2"/>
                  </a:cxn>
                </a:cxnLst>
                <a:rect l="0" t="0" r="r" b="b"/>
                <a:pathLst>
                  <a:path w="10" h="9">
                    <a:moveTo>
                      <a:pt x="2" y="2"/>
                    </a:moveTo>
                    <a:cubicBezTo>
                      <a:pt x="2" y="1"/>
                      <a:pt x="2" y="1"/>
                      <a:pt x="3" y="1"/>
                    </a:cubicBezTo>
                    <a:cubicBezTo>
                      <a:pt x="3" y="1"/>
                      <a:pt x="3" y="2"/>
                      <a:pt x="3" y="2"/>
                    </a:cubicBezTo>
                    <a:cubicBezTo>
                      <a:pt x="3" y="2"/>
                      <a:pt x="4" y="1"/>
                      <a:pt x="4" y="1"/>
                    </a:cubicBezTo>
                    <a:cubicBezTo>
                      <a:pt x="4" y="1"/>
                      <a:pt x="4" y="1"/>
                      <a:pt x="4" y="0"/>
                    </a:cubicBezTo>
                    <a:cubicBezTo>
                      <a:pt x="5" y="0"/>
                      <a:pt x="6" y="0"/>
                      <a:pt x="7" y="0"/>
                    </a:cubicBezTo>
                    <a:cubicBezTo>
                      <a:pt x="7" y="1"/>
                      <a:pt x="8" y="1"/>
                      <a:pt x="9" y="2"/>
                    </a:cubicBezTo>
                    <a:cubicBezTo>
                      <a:pt x="9" y="2"/>
                      <a:pt x="10" y="3"/>
                      <a:pt x="9" y="4"/>
                    </a:cubicBezTo>
                    <a:cubicBezTo>
                      <a:pt x="9" y="4"/>
                      <a:pt x="9" y="4"/>
                      <a:pt x="8" y="5"/>
                    </a:cubicBezTo>
                    <a:cubicBezTo>
                      <a:pt x="8" y="5"/>
                      <a:pt x="8" y="6"/>
                      <a:pt x="8" y="6"/>
                    </a:cubicBezTo>
                    <a:cubicBezTo>
                      <a:pt x="7" y="6"/>
                      <a:pt x="7" y="5"/>
                      <a:pt x="6" y="5"/>
                    </a:cubicBezTo>
                    <a:cubicBezTo>
                      <a:pt x="5" y="6"/>
                      <a:pt x="5" y="6"/>
                      <a:pt x="5" y="7"/>
                    </a:cubicBezTo>
                    <a:cubicBezTo>
                      <a:pt x="5" y="7"/>
                      <a:pt x="5" y="8"/>
                      <a:pt x="5" y="8"/>
                    </a:cubicBezTo>
                    <a:cubicBezTo>
                      <a:pt x="5" y="8"/>
                      <a:pt x="5" y="8"/>
                      <a:pt x="5" y="8"/>
                    </a:cubicBezTo>
                    <a:cubicBezTo>
                      <a:pt x="5" y="9"/>
                      <a:pt x="4" y="9"/>
                      <a:pt x="4" y="8"/>
                    </a:cubicBezTo>
                    <a:cubicBezTo>
                      <a:pt x="3" y="8"/>
                      <a:pt x="3" y="8"/>
                      <a:pt x="3" y="8"/>
                    </a:cubicBezTo>
                    <a:cubicBezTo>
                      <a:pt x="3" y="8"/>
                      <a:pt x="3" y="8"/>
                      <a:pt x="3" y="8"/>
                    </a:cubicBezTo>
                    <a:cubicBezTo>
                      <a:pt x="2" y="8"/>
                      <a:pt x="3" y="7"/>
                      <a:pt x="2" y="6"/>
                    </a:cubicBezTo>
                    <a:cubicBezTo>
                      <a:pt x="2" y="6"/>
                      <a:pt x="2" y="6"/>
                      <a:pt x="1" y="6"/>
                    </a:cubicBezTo>
                    <a:cubicBezTo>
                      <a:pt x="1" y="6"/>
                      <a:pt x="0" y="7"/>
                      <a:pt x="0" y="6"/>
                    </a:cubicBezTo>
                    <a:cubicBezTo>
                      <a:pt x="0" y="6"/>
                      <a:pt x="1" y="5"/>
                      <a:pt x="1" y="5"/>
                    </a:cubicBezTo>
                    <a:cubicBezTo>
                      <a:pt x="1" y="4"/>
                      <a:pt x="1" y="4"/>
                      <a:pt x="1" y="3"/>
                    </a:cubicBezTo>
                    <a:cubicBezTo>
                      <a:pt x="1" y="2"/>
                      <a:pt x="2"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7" name="Japan"/>
              <p:cNvSpPr>
                <a:spLocks/>
              </p:cNvSpPr>
              <p:nvPr/>
            </p:nvSpPr>
            <p:spPr bwMode="auto">
              <a:xfrm>
                <a:off x="4069" y="1649"/>
                <a:ext cx="26" cy="38"/>
              </a:xfrm>
              <a:custGeom>
                <a:avLst/>
                <a:gdLst/>
                <a:ahLst/>
                <a:cxnLst>
                  <a:cxn ang="0">
                    <a:pos x="2" y="1"/>
                  </a:cxn>
                  <a:cxn ang="0">
                    <a:pos x="5" y="0"/>
                  </a:cxn>
                  <a:cxn ang="0">
                    <a:pos x="5" y="2"/>
                  </a:cxn>
                  <a:cxn ang="0">
                    <a:pos x="7" y="2"/>
                  </a:cxn>
                  <a:cxn ang="0">
                    <a:pos x="9" y="2"/>
                  </a:cxn>
                  <a:cxn ang="0">
                    <a:pos x="9" y="3"/>
                  </a:cxn>
                  <a:cxn ang="0">
                    <a:pos x="10" y="4"/>
                  </a:cxn>
                  <a:cxn ang="0">
                    <a:pos x="11" y="5"/>
                  </a:cxn>
                  <a:cxn ang="0">
                    <a:pos x="11" y="5"/>
                  </a:cxn>
                  <a:cxn ang="0">
                    <a:pos x="11" y="5"/>
                  </a:cxn>
                  <a:cxn ang="0">
                    <a:pos x="11" y="6"/>
                  </a:cxn>
                  <a:cxn ang="0">
                    <a:pos x="11" y="11"/>
                  </a:cxn>
                  <a:cxn ang="0">
                    <a:pos x="11" y="12"/>
                  </a:cxn>
                  <a:cxn ang="0">
                    <a:pos x="11" y="14"/>
                  </a:cxn>
                  <a:cxn ang="0">
                    <a:pos x="10" y="14"/>
                  </a:cxn>
                  <a:cxn ang="0">
                    <a:pos x="10" y="15"/>
                  </a:cxn>
                  <a:cxn ang="0">
                    <a:pos x="11" y="15"/>
                  </a:cxn>
                  <a:cxn ang="0">
                    <a:pos x="10" y="16"/>
                  </a:cxn>
                  <a:cxn ang="0">
                    <a:pos x="9" y="16"/>
                  </a:cxn>
                  <a:cxn ang="0">
                    <a:pos x="10" y="15"/>
                  </a:cxn>
                  <a:cxn ang="0">
                    <a:pos x="9" y="15"/>
                  </a:cxn>
                  <a:cxn ang="0">
                    <a:pos x="9" y="14"/>
                  </a:cxn>
                  <a:cxn ang="0">
                    <a:pos x="9" y="14"/>
                  </a:cxn>
                  <a:cxn ang="0">
                    <a:pos x="9" y="15"/>
                  </a:cxn>
                  <a:cxn ang="0">
                    <a:pos x="9" y="16"/>
                  </a:cxn>
                  <a:cxn ang="0">
                    <a:pos x="7" y="16"/>
                  </a:cxn>
                  <a:cxn ang="0">
                    <a:pos x="7" y="15"/>
                  </a:cxn>
                  <a:cxn ang="0">
                    <a:pos x="7" y="14"/>
                  </a:cxn>
                  <a:cxn ang="0">
                    <a:pos x="5" y="13"/>
                  </a:cxn>
                  <a:cxn ang="0">
                    <a:pos x="5" y="12"/>
                  </a:cxn>
                  <a:cxn ang="0">
                    <a:pos x="6" y="12"/>
                  </a:cxn>
                  <a:cxn ang="0">
                    <a:pos x="5" y="9"/>
                  </a:cxn>
                  <a:cxn ang="0">
                    <a:pos x="5" y="8"/>
                  </a:cxn>
                  <a:cxn ang="0">
                    <a:pos x="3" y="6"/>
                  </a:cxn>
                  <a:cxn ang="0">
                    <a:pos x="3" y="6"/>
                  </a:cxn>
                  <a:cxn ang="0">
                    <a:pos x="4" y="7"/>
                  </a:cxn>
                  <a:cxn ang="0">
                    <a:pos x="3" y="8"/>
                  </a:cxn>
                  <a:cxn ang="0">
                    <a:pos x="2" y="8"/>
                  </a:cxn>
                  <a:cxn ang="0">
                    <a:pos x="2" y="7"/>
                  </a:cxn>
                  <a:cxn ang="0">
                    <a:pos x="0" y="5"/>
                  </a:cxn>
                  <a:cxn ang="0">
                    <a:pos x="0" y="4"/>
                  </a:cxn>
                  <a:cxn ang="0">
                    <a:pos x="1" y="3"/>
                  </a:cxn>
                  <a:cxn ang="0">
                    <a:pos x="1" y="3"/>
                  </a:cxn>
                  <a:cxn ang="0">
                    <a:pos x="2" y="1"/>
                  </a:cxn>
                </a:cxnLst>
                <a:rect l="0" t="0" r="r" b="b"/>
                <a:pathLst>
                  <a:path w="11" h="16">
                    <a:moveTo>
                      <a:pt x="2" y="1"/>
                    </a:moveTo>
                    <a:cubicBezTo>
                      <a:pt x="3" y="0"/>
                      <a:pt x="4" y="1"/>
                      <a:pt x="5" y="0"/>
                    </a:cubicBezTo>
                    <a:cubicBezTo>
                      <a:pt x="6" y="1"/>
                      <a:pt x="5" y="1"/>
                      <a:pt x="5" y="2"/>
                    </a:cubicBezTo>
                    <a:cubicBezTo>
                      <a:pt x="5" y="2"/>
                      <a:pt x="7" y="2"/>
                      <a:pt x="7" y="2"/>
                    </a:cubicBezTo>
                    <a:cubicBezTo>
                      <a:pt x="7" y="1"/>
                      <a:pt x="9" y="2"/>
                      <a:pt x="9" y="2"/>
                    </a:cubicBezTo>
                    <a:cubicBezTo>
                      <a:pt x="9" y="3"/>
                      <a:pt x="9" y="3"/>
                      <a:pt x="9" y="3"/>
                    </a:cubicBezTo>
                    <a:cubicBezTo>
                      <a:pt x="9" y="4"/>
                      <a:pt x="10" y="4"/>
                      <a:pt x="10" y="4"/>
                    </a:cubicBezTo>
                    <a:cubicBezTo>
                      <a:pt x="10" y="4"/>
                      <a:pt x="10" y="4"/>
                      <a:pt x="11" y="5"/>
                    </a:cubicBezTo>
                    <a:cubicBezTo>
                      <a:pt x="11" y="5"/>
                      <a:pt x="11" y="5"/>
                      <a:pt x="11" y="5"/>
                    </a:cubicBezTo>
                    <a:cubicBezTo>
                      <a:pt x="11" y="5"/>
                      <a:pt x="11" y="5"/>
                      <a:pt x="11" y="5"/>
                    </a:cubicBezTo>
                    <a:cubicBezTo>
                      <a:pt x="11" y="5"/>
                      <a:pt x="11" y="6"/>
                      <a:pt x="11" y="6"/>
                    </a:cubicBezTo>
                    <a:cubicBezTo>
                      <a:pt x="10" y="8"/>
                      <a:pt x="11" y="9"/>
                      <a:pt x="11" y="11"/>
                    </a:cubicBezTo>
                    <a:cubicBezTo>
                      <a:pt x="11" y="11"/>
                      <a:pt x="11" y="12"/>
                      <a:pt x="11" y="12"/>
                    </a:cubicBezTo>
                    <a:cubicBezTo>
                      <a:pt x="11" y="13"/>
                      <a:pt x="11" y="14"/>
                      <a:pt x="11" y="14"/>
                    </a:cubicBezTo>
                    <a:cubicBezTo>
                      <a:pt x="11" y="15"/>
                      <a:pt x="11" y="15"/>
                      <a:pt x="10" y="14"/>
                    </a:cubicBezTo>
                    <a:cubicBezTo>
                      <a:pt x="10" y="15"/>
                      <a:pt x="10" y="15"/>
                      <a:pt x="10" y="15"/>
                    </a:cubicBezTo>
                    <a:cubicBezTo>
                      <a:pt x="11" y="15"/>
                      <a:pt x="11" y="15"/>
                      <a:pt x="11" y="15"/>
                    </a:cubicBezTo>
                    <a:cubicBezTo>
                      <a:pt x="10" y="16"/>
                      <a:pt x="10" y="16"/>
                      <a:pt x="10" y="16"/>
                    </a:cubicBezTo>
                    <a:cubicBezTo>
                      <a:pt x="9" y="16"/>
                      <a:pt x="9" y="16"/>
                      <a:pt x="9" y="16"/>
                    </a:cubicBezTo>
                    <a:cubicBezTo>
                      <a:pt x="9" y="16"/>
                      <a:pt x="10" y="15"/>
                      <a:pt x="10" y="15"/>
                    </a:cubicBezTo>
                    <a:cubicBezTo>
                      <a:pt x="10" y="15"/>
                      <a:pt x="9" y="15"/>
                      <a:pt x="9" y="15"/>
                    </a:cubicBezTo>
                    <a:cubicBezTo>
                      <a:pt x="9" y="14"/>
                      <a:pt x="9" y="14"/>
                      <a:pt x="9" y="14"/>
                    </a:cubicBezTo>
                    <a:cubicBezTo>
                      <a:pt x="9" y="14"/>
                      <a:pt x="9" y="14"/>
                      <a:pt x="9" y="14"/>
                    </a:cubicBezTo>
                    <a:cubicBezTo>
                      <a:pt x="9" y="14"/>
                      <a:pt x="9" y="15"/>
                      <a:pt x="9" y="15"/>
                    </a:cubicBezTo>
                    <a:cubicBezTo>
                      <a:pt x="9" y="15"/>
                      <a:pt x="9" y="16"/>
                      <a:pt x="9" y="16"/>
                    </a:cubicBezTo>
                    <a:cubicBezTo>
                      <a:pt x="8" y="16"/>
                      <a:pt x="7" y="16"/>
                      <a:pt x="7" y="16"/>
                    </a:cubicBezTo>
                    <a:cubicBezTo>
                      <a:pt x="7" y="15"/>
                      <a:pt x="8" y="15"/>
                      <a:pt x="7" y="15"/>
                    </a:cubicBezTo>
                    <a:cubicBezTo>
                      <a:pt x="7" y="14"/>
                      <a:pt x="7" y="14"/>
                      <a:pt x="7" y="14"/>
                    </a:cubicBezTo>
                    <a:cubicBezTo>
                      <a:pt x="6" y="14"/>
                      <a:pt x="6" y="13"/>
                      <a:pt x="5" y="13"/>
                    </a:cubicBezTo>
                    <a:cubicBezTo>
                      <a:pt x="5" y="13"/>
                      <a:pt x="5" y="12"/>
                      <a:pt x="5" y="12"/>
                    </a:cubicBezTo>
                    <a:cubicBezTo>
                      <a:pt x="5" y="12"/>
                      <a:pt x="5" y="12"/>
                      <a:pt x="6" y="12"/>
                    </a:cubicBezTo>
                    <a:cubicBezTo>
                      <a:pt x="6" y="11"/>
                      <a:pt x="6" y="10"/>
                      <a:pt x="5" y="9"/>
                    </a:cubicBezTo>
                    <a:cubicBezTo>
                      <a:pt x="5" y="9"/>
                      <a:pt x="5" y="8"/>
                      <a:pt x="5" y="8"/>
                    </a:cubicBezTo>
                    <a:cubicBezTo>
                      <a:pt x="5" y="7"/>
                      <a:pt x="4" y="7"/>
                      <a:pt x="3" y="6"/>
                    </a:cubicBezTo>
                    <a:cubicBezTo>
                      <a:pt x="3" y="6"/>
                      <a:pt x="3" y="6"/>
                      <a:pt x="3" y="6"/>
                    </a:cubicBezTo>
                    <a:cubicBezTo>
                      <a:pt x="3" y="7"/>
                      <a:pt x="4" y="7"/>
                      <a:pt x="4" y="7"/>
                    </a:cubicBezTo>
                    <a:cubicBezTo>
                      <a:pt x="4" y="7"/>
                      <a:pt x="3" y="7"/>
                      <a:pt x="3" y="8"/>
                    </a:cubicBezTo>
                    <a:cubicBezTo>
                      <a:pt x="3" y="8"/>
                      <a:pt x="3" y="8"/>
                      <a:pt x="2" y="8"/>
                    </a:cubicBezTo>
                    <a:cubicBezTo>
                      <a:pt x="2" y="7"/>
                      <a:pt x="2" y="7"/>
                      <a:pt x="2" y="7"/>
                    </a:cubicBezTo>
                    <a:cubicBezTo>
                      <a:pt x="1" y="7"/>
                      <a:pt x="0" y="6"/>
                      <a:pt x="0" y="5"/>
                    </a:cubicBezTo>
                    <a:cubicBezTo>
                      <a:pt x="0" y="5"/>
                      <a:pt x="0" y="4"/>
                      <a:pt x="0" y="4"/>
                    </a:cubicBezTo>
                    <a:cubicBezTo>
                      <a:pt x="0" y="2"/>
                      <a:pt x="0" y="3"/>
                      <a:pt x="1" y="3"/>
                    </a:cubicBezTo>
                    <a:cubicBezTo>
                      <a:pt x="1" y="3"/>
                      <a:pt x="1" y="3"/>
                      <a:pt x="1" y="3"/>
                    </a:cubicBezTo>
                    <a:cubicBezTo>
                      <a:pt x="2" y="2"/>
                      <a:pt x="1" y="2"/>
                      <a:pt x="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8" name="Freeform 103"/>
              <p:cNvSpPr>
                <a:spLocks/>
              </p:cNvSpPr>
              <p:nvPr/>
            </p:nvSpPr>
            <p:spPr bwMode="auto">
              <a:xfrm>
                <a:off x="1290" y="1356"/>
                <a:ext cx="45" cy="21"/>
              </a:xfrm>
              <a:custGeom>
                <a:avLst/>
                <a:gdLst/>
                <a:ahLst/>
                <a:cxnLst>
                  <a:cxn ang="0">
                    <a:pos x="4" y="4"/>
                  </a:cxn>
                  <a:cxn ang="0">
                    <a:pos x="8" y="3"/>
                  </a:cxn>
                  <a:cxn ang="0">
                    <a:pos x="9" y="4"/>
                  </a:cxn>
                  <a:cxn ang="0">
                    <a:pos x="9" y="2"/>
                  </a:cxn>
                  <a:cxn ang="0">
                    <a:pos x="11" y="2"/>
                  </a:cxn>
                  <a:cxn ang="0">
                    <a:pos x="14" y="1"/>
                  </a:cxn>
                  <a:cxn ang="0">
                    <a:pos x="16" y="2"/>
                  </a:cxn>
                  <a:cxn ang="0">
                    <a:pos x="17" y="4"/>
                  </a:cxn>
                  <a:cxn ang="0">
                    <a:pos x="16" y="6"/>
                  </a:cxn>
                  <a:cxn ang="0">
                    <a:pos x="14" y="6"/>
                  </a:cxn>
                  <a:cxn ang="0">
                    <a:pos x="14" y="7"/>
                  </a:cxn>
                  <a:cxn ang="0">
                    <a:pos x="10" y="7"/>
                  </a:cxn>
                  <a:cxn ang="0">
                    <a:pos x="6" y="9"/>
                  </a:cxn>
                  <a:cxn ang="0">
                    <a:pos x="6" y="8"/>
                  </a:cxn>
                  <a:cxn ang="0">
                    <a:pos x="6" y="7"/>
                  </a:cxn>
                  <a:cxn ang="0">
                    <a:pos x="4" y="7"/>
                  </a:cxn>
                  <a:cxn ang="0">
                    <a:pos x="4" y="4"/>
                  </a:cxn>
                </a:cxnLst>
                <a:rect l="0" t="0" r="r" b="b"/>
                <a:pathLst>
                  <a:path w="19" h="9">
                    <a:moveTo>
                      <a:pt x="4" y="4"/>
                    </a:moveTo>
                    <a:cubicBezTo>
                      <a:pt x="5" y="3"/>
                      <a:pt x="7" y="3"/>
                      <a:pt x="8" y="3"/>
                    </a:cubicBezTo>
                    <a:cubicBezTo>
                      <a:pt x="8" y="3"/>
                      <a:pt x="8" y="4"/>
                      <a:pt x="9" y="4"/>
                    </a:cubicBezTo>
                    <a:cubicBezTo>
                      <a:pt x="10" y="3"/>
                      <a:pt x="8" y="3"/>
                      <a:pt x="9" y="2"/>
                    </a:cubicBezTo>
                    <a:cubicBezTo>
                      <a:pt x="10" y="2"/>
                      <a:pt x="11" y="3"/>
                      <a:pt x="11" y="2"/>
                    </a:cubicBezTo>
                    <a:cubicBezTo>
                      <a:pt x="11" y="2"/>
                      <a:pt x="13" y="0"/>
                      <a:pt x="14" y="1"/>
                    </a:cubicBezTo>
                    <a:cubicBezTo>
                      <a:pt x="14" y="3"/>
                      <a:pt x="16" y="1"/>
                      <a:pt x="16" y="2"/>
                    </a:cubicBezTo>
                    <a:cubicBezTo>
                      <a:pt x="16" y="3"/>
                      <a:pt x="19" y="3"/>
                      <a:pt x="17" y="4"/>
                    </a:cubicBezTo>
                    <a:cubicBezTo>
                      <a:pt x="16" y="4"/>
                      <a:pt x="18" y="6"/>
                      <a:pt x="16" y="6"/>
                    </a:cubicBezTo>
                    <a:cubicBezTo>
                      <a:pt x="14" y="6"/>
                      <a:pt x="12" y="6"/>
                      <a:pt x="14" y="6"/>
                    </a:cubicBezTo>
                    <a:cubicBezTo>
                      <a:pt x="15" y="6"/>
                      <a:pt x="16" y="7"/>
                      <a:pt x="14" y="7"/>
                    </a:cubicBezTo>
                    <a:cubicBezTo>
                      <a:pt x="11" y="8"/>
                      <a:pt x="11" y="7"/>
                      <a:pt x="10" y="7"/>
                    </a:cubicBezTo>
                    <a:cubicBezTo>
                      <a:pt x="9" y="8"/>
                      <a:pt x="7" y="8"/>
                      <a:pt x="6" y="9"/>
                    </a:cubicBezTo>
                    <a:cubicBezTo>
                      <a:pt x="4" y="9"/>
                      <a:pt x="5" y="8"/>
                      <a:pt x="6" y="8"/>
                    </a:cubicBezTo>
                    <a:cubicBezTo>
                      <a:pt x="7" y="7"/>
                      <a:pt x="7" y="7"/>
                      <a:pt x="6" y="7"/>
                    </a:cubicBezTo>
                    <a:cubicBezTo>
                      <a:pt x="4" y="7"/>
                      <a:pt x="4" y="8"/>
                      <a:pt x="4" y="7"/>
                    </a:cubicBezTo>
                    <a:cubicBezTo>
                      <a:pt x="4" y="5"/>
                      <a:pt x="0" y="5"/>
                      <a:pt x="4"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49" name="Freeform 104"/>
              <p:cNvSpPr>
                <a:spLocks/>
              </p:cNvSpPr>
              <p:nvPr/>
            </p:nvSpPr>
            <p:spPr bwMode="auto">
              <a:xfrm>
                <a:off x="1481" y="1429"/>
                <a:ext cx="35" cy="33"/>
              </a:xfrm>
              <a:custGeom>
                <a:avLst/>
                <a:gdLst/>
                <a:ahLst/>
                <a:cxnLst>
                  <a:cxn ang="0">
                    <a:pos x="12" y="14"/>
                  </a:cxn>
                  <a:cxn ang="0">
                    <a:pos x="10" y="13"/>
                  </a:cxn>
                  <a:cxn ang="0">
                    <a:pos x="7" y="12"/>
                  </a:cxn>
                  <a:cxn ang="0">
                    <a:pos x="7" y="11"/>
                  </a:cxn>
                  <a:cxn ang="0">
                    <a:pos x="5" y="10"/>
                  </a:cxn>
                  <a:cxn ang="0">
                    <a:pos x="4" y="8"/>
                  </a:cxn>
                  <a:cxn ang="0">
                    <a:pos x="3" y="7"/>
                  </a:cxn>
                  <a:cxn ang="0">
                    <a:pos x="2" y="5"/>
                  </a:cxn>
                  <a:cxn ang="0">
                    <a:pos x="1" y="4"/>
                  </a:cxn>
                  <a:cxn ang="0">
                    <a:pos x="2" y="3"/>
                  </a:cxn>
                  <a:cxn ang="0">
                    <a:pos x="1" y="1"/>
                  </a:cxn>
                  <a:cxn ang="0">
                    <a:pos x="5" y="1"/>
                  </a:cxn>
                  <a:cxn ang="0">
                    <a:pos x="6" y="3"/>
                  </a:cxn>
                  <a:cxn ang="0">
                    <a:pos x="9" y="4"/>
                  </a:cxn>
                  <a:cxn ang="0">
                    <a:pos x="11" y="4"/>
                  </a:cxn>
                  <a:cxn ang="0">
                    <a:pos x="12" y="6"/>
                  </a:cxn>
                  <a:cxn ang="0">
                    <a:pos x="12" y="8"/>
                  </a:cxn>
                  <a:cxn ang="0">
                    <a:pos x="12" y="9"/>
                  </a:cxn>
                  <a:cxn ang="0">
                    <a:pos x="14" y="10"/>
                  </a:cxn>
                  <a:cxn ang="0">
                    <a:pos x="15" y="14"/>
                  </a:cxn>
                  <a:cxn ang="0">
                    <a:pos x="12" y="14"/>
                  </a:cxn>
                </a:cxnLst>
                <a:rect l="0" t="0" r="r" b="b"/>
                <a:pathLst>
                  <a:path w="15" h="14">
                    <a:moveTo>
                      <a:pt x="12" y="14"/>
                    </a:moveTo>
                    <a:cubicBezTo>
                      <a:pt x="11" y="14"/>
                      <a:pt x="11" y="14"/>
                      <a:pt x="10" y="13"/>
                    </a:cubicBezTo>
                    <a:cubicBezTo>
                      <a:pt x="8" y="12"/>
                      <a:pt x="7" y="12"/>
                      <a:pt x="7" y="12"/>
                    </a:cubicBezTo>
                    <a:cubicBezTo>
                      <a:pt x="8" y="11"/>
                      <a:pt x="8" y="11"/>
                      <a:pt x="7" y="11"/>
                    </a:cubicBezTo>
                    <a:cubicBezTo>
                      <a:pt x="6" y="11"/>
                      <a:pt x="6" y="11"/>
                      <a:pt x="5" y="10"/>
                    </a:cubicBezTo>
                    <a:cubicBezTo>
                      <a:pt x="5" y="9"/>
                      <a:pt x="5" y="9"/>
                      <a:pt x="4" y="8"/>
                    </a:cubicBezTo>
                    <a:cubicBezTo>
                      <a:pt x="4" y="7"/>
                      <a:pt x="3" y="8"/>
                      <a:pt x="3" y="7"/>
                    </a:cubicBezTo>
                    <a:cubicBezTo>
                      <a:pt x="4" y="6"/>
                      <a:pt x="2" y="6"/>
                      <a:pt x="2" y="5"/>
                    </a:cubicBezTo>
                    <a:cubicBezTo>
                      <a:pt x="2" y="4"/>
                      <a:pt x="0" y="5"/>
                      <a:pt x="1" y="4"/>
                    </a:cubicBezTo>
                    <a:cubicBezTo>
                      <a:pt x="2" y="4"/>
                      <a:pt x="2" y="4"/>
                      <a:pt x="2" y="3"/>
                    </a:cubicBezTo>
                    <a:cubicBezTo>
                      <a:pt x="2" y="2"/>
                      <a:pt x="1" y="3"/>
                      <a:pt x="1" y="1"/>
                    </a:cubicBezTo>
                    <a:cubicBezTo>
                      <a:pt x="3" y="1"/>
                      <a:pt x="4" y="0"/>
                      <a:pt x="5" y="1"/>
                    </a:cubicBezTo>
                    <a:cubicBezTo>
                      <a:pt x="6" y="2"/>
                      <a:pt x="5" y="3"/>
                      <a:pt x="6" y="3"/>
                    </a:cubicBezTo>
                    <a:cubicBezTo>
                      <a:pt x="7" y="3"/>
                      <a:pt x="8" y="3"/>
                      <a:pt x="9" y="4"/>
                    </a:cubicBezTo>
                    <a:cubicBezTo>
                      <a:pt x="10" y="4"/>
                      <a:pt x="10" y="4"/>
                      <a:pt x="11" y="4"/>
                    </a:cubicBezTo>
                    <a:cubicBezTo>
                      <a:pt x="11" y="5"/>
                      <a:pt x="11" y="5"/>
                      <a:pt x="12" y="6"/>
                    </a:cubicBezTo>
                    <a:cubicBezTo>
                      <a:pt x="12" y="7"/>
                      <a:pt x="13" y="8"/>
                      <a:pt x="12" y="8"/>
                    </a:cubicBezTo>
                    <a:cubicBezTo>
                      <a:pt x="12" y="8"/>
                      <a:pt x="12" y="9"/>
                      <a:pt x="12" y="9"/>
                    </a:cubicBezTo>
                    <a:cubicBezTo>
                      <a:pt x="13" y="10"/>
                      <a:pt x="14" y="9"/>
                      <a:pt x="14" y="10"/>
                    </a:cubicBezTo>
                    <a:cubicBezTo>
                      <a:pt x="14" y="11"/>
                      <a:pt x="15" y="14"/>
                      <a:pt x="15" y="14"/>
                    </a:cubicBezTo>
                    <a:cubicBezTo>
                      <a:pt x="14" y="14"/>
                      <a:pt x="14" y="14"/>
                      <a:pt x="1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0" name="Canada"/>
              <p:cNvSpPr>
                <a:spLocks/>
              </p:cNvSpPr>
              <p:nvPr/>
            </p:nvSpPr>
            <p:spPr bwMode="auto">
              <a:xfrm>
                <a:off x="1998" y="1212"/>
                <a:ext cx="213" cy="99"/>
              </a:xfrm>
              <a:custGeom>
                <a:avLst/>
                <a:gdLst/>
                <a:ahLst/>
                <a:cxnLst>
                  <a:cxn ang="0">
                    <a:pos x="22" y="35"/>
                  </a:cxn>
                  <a:cxn ang="0">
                    <a:pos x="27" y="33"/>
                  </a:cxn>
                  <a:cxn ang="0">
                    <a:pos x="33" y="33"/>
                  </a:cxn>
                  <a:cxn ang="0">
                    <a:pos x="41" y="37"/>
                  </a:cxn>
                  <a:cxn ang="0">
                    <a:pos x="48" y="39"/>
                  </a:cxn>
                  <a:cxn ang="0">
                    <a:pos x="60" y="41"/>
                  </a:cxn>
                  <a:cxn ang="0">
                    <a:pos x="56" y="37"/>
                  </a:cxn>
                  <a:cxn ang="0">
                    <a:pos x="62" y="36"/>
                  </a:cxn>
                  <a:cxn ang="0">
                    <a:pos x="65" y="32"/>
                  </a:cxn>
                  <a:cxn ang="0">
                    <a:pos x="60" y="28"/>
                  </a:cxn>
                  <a:cxn ang="0">
                    <a:pos x="63" y="25"/>
                  </a:cxn>
                  <a:cxn ang="0">
                    <a:pos x="69" y="25"/>
                  </a:cxn>
                  <a:cxn ang="0">
                    <a:pos x="73" y="30"/>
                  </a:cxn>
                  <a:cxn ang="0">
                    <a:pos x="75" y="26"/>
                  </a:cxn>
                  <a:cxn ang="0">
                    <a:pos x="83" y="23"/>
                  </a:cxn>
                  <a:cxn ang="0">
                    <a:pos x="85" y="20"/>
                  </a:cxn>
                  <a:cxn ang="0">
                    <a:pos x="80" y="18"/>
                  </a:cxn>
                  <a:cxn ang="0">
                    <a:pos x="73" y="17"/>
                  </a:cxn>
                  <a:cxn ang="0">
                    <a:pos x="75" y="13"/>
                  </a:cxn>
                  <a:cxn ang="0">
                    <a:pos x="68" y="11"/>
                  </a:cxn>
                  <a:cxn ang="0">
                    <a:pos x="66" y="7"/>
                  </a:cxn>
                  <a:cxn ang="0">
                    <a:pos x="54" y="3"/>
                  </a:cxn>
                  <a:cxn ang="0">
                    <a:pos x="48" y="5"/>
                  </a:cxn>
                  <a:cxn ang="0">
                    <a:pos x="40" y="6"/>
                  </a:cxn>
                  <a:cxn ang="0">
                    <a:pos x="39" y="0"/>
                  </a:cxn>
                  <a:cxn ang="0">
                    <a:pos x="24" y="3"/>
                  </a:cxn>
                  <a:cxn ang="0">
                    <a:pos x="17" y="6"/>
                  </a:cxn>
                  <a:cxn ang="0">
                    <a:pos x="12" y="1"/>
                  </a:cxn>
                  <a:cxn ang="0">
                    <a:pos x="4" y="8"/>
                  </a:cxn>
                  <a:cxn ang="0">
                    <a:pos x="15" y="11"/>
                  </a:cxn>
                  <a:cxn ang="0">
                    <a:pos x="21" y="12"/>
                  </a:cxn>
                  <a:cxn ang="0">
                    <a:pos x="26" y="11"/>
                  </a:cxn>
                  <a:cxn ang="0">
                    <a:pos x="32" y="12"/>
                  </a:cxn>
                  <a:cxn ang="0">
                    <a:pos x="37" y="10"/>
                  </a:cxn>
                  <a:cxn ang="0">
                    <a:pos x="43" y="14"/>
                  </a:cxn>
                  <a:cxn ang="0">
                    <a:pos x="48" y="15"/>
                  </a:cxn>
                  <a:cxn ang="0">
                    <a:pos x="46" y="21"/>
                  </a:cxn>
                  <a:cxn ang="0">
                    <a:pos x="51" y="22"/>
                  </a:cxn>
                  <a:cxn ang="0">
                    <a:pos x="48" y="27"/>
                  </a:cxn>
                  <a:cxn ang="0">
                    <a:pos x="46" y="24"/>
                  </a:cxn>
                  <a:cxn ang="0">
                    <a:pos x="41" y="27"/>
                  </a:cxn>
                  <a:cxn ang="0">
                    <a:pos x="30" y="28"/>
                  </a:cxn>
                  <a:cxn ang="0">
                    <a:pos x="20" y="32"/>
                  </a:cxn>
                </a:cxnLst>
                <a:rect l="0" t="0" r="r" b="b"/>
                <a:pathLst>
                  <a:path w="90" h="42">
                    <a:moveTo>
                      <a:pt x="20" y="32"/>
                    </a:moveTo>
                    <a:cubicBezTo>
                      <a:pt x="19" y="34"/>
                      <a:pt x="21" y="33"/>
                      <a:pt x="20" y="34"/>
                    </a:cubicBezTo>
                    <a:cubicBezTo>
                      <a:pt x="19" y="35"/>
                      <a:pt x="21" y="35"/>
                      <a:pt x="22" y="35"/>
                    </a:cubicBezTo>
                    <a:cubicBezTo>
                      <a:pt x="23" y="35"/>
                      <a:pt x="25" y="35"/>
                      <a:pt x="24" y="35"/>
                    </a:cubicBezTo>
                    <a:cubicBezTo>
                      <a:pt x="23" y="34"/>
                      <a:pt x="26" y="34"/>
                      <a:pt x="25" y="34"/>
                    </a:cubicBezTo>
                    <a:cubicBezTo>
                      <a:pt x="24" y="33"/>
                      <a:pt x="28" y="34"/>
                      <a:pt x="27" y="33"/>
                    </a:cubicBezTo>
                    <a:cubicBezTo>
                      <a:pt x="25" y="32"/>
                      <a:pt x="32" y="36"/>
                      <a:pt x="31" y="34"/>
                    </a:cubicBezTo>
                    <a:cubicBezTo>
                      <a:pt x="30" y="33"/>
                      <a:pt x="29" y="31"/>
                      <a:pt x="30" y="32"/>
                    </a:cubicBezTo>
                    <a:cubicBezTo>
                      <a:pt x="31" y="33"/>
                      <a:pt x="32" y="34"/>
                      <a:pt x="33" y="33"/>
                    </a:cubicBezTo>
                    <a:cubicBezTo>
                      <a:pt x="34" y="32"/>
                      <a:pt x="31" y="34"/>
                      <a:pt x="33" y="35"/>
                    </a:cubicBezTo>
                    <a:cubicBezTo>
                      <a:pt x="35" y="35"/>
                      <a:pt x="37" y="36"/>
                      <a:pt x="38" y="37"/>
                    </a:cubicBezTo>
                    <a:cubicBezTo>
                      <a:pt x="39" y="38"/>
                      <a:pt x="40" y="38"/>
                      <a:pt x="41" y="37"/>
                    </a:cubicBezTo>
                    <a:cubicBezTo>
                      <a:pt x="42" y="36"/>
                      <a:pt x="40" y="39"/>
                      <a:pt x="42" y="39"/>
                    </a:cubicBezTo>
                    <a:cubicBezTo>
                      <a:pt x="45" y="39"/>
                      <a:pt x="46" y="41"/>
                      <a:pt x="47" y="39"/>
                    </a:cubicBezTo>
                    <a:cubicBezTo>
                      <a:pt x="48" y="37"/>
                      <a:pt x="47" y="39"/>
                      <a:pt x="48" y="39"/>
                    </a:cubicBezTo>
                    <a:cubicBezTo>
                      <a:pt x="49" y="39"/>
                      <a:pt x="50" y="38"/>
                      <a:pt x="50" y="39"/>
                    </a:cubicBezTo>
                    <a:cubicBezTo>
                      <a:pt x="51" y="40"/>
                      <a:pt x="55" y="42"/>
                      <a:pt x="56" y="41"/>
                    </a:cubicBezTo>
                    <a:cubicBezTo>
                      <a:pt x="57" y="40"/>
                      <a:pt x="59" y="42"/>
                      <a:pt x="60" y="41"/>
                    </a:cubicBezTo>
                    <a:cubicBezTo>
                      <a:pt x="62" y="40"/>
                      <a:pt x="59" y="40"/>
                      <a:pt x="60" y="39"/>
                    </a:cubicBezTo>
                    <a:cubicBezTo>
                      <a:pt x="61" y="39"/>
                      <a:pt x="61" y="38"/>
                      <a:pt x="59" y="38"/>
                    </a:cubicBezTo>
                    <a:cubicBezTo>
                      <a:pt x="57" y="38"/>
                      <a:pt x="59" y="37"/>
                      <a:pt x="56" y="37"/>
                    </a:cubicBezTo>
                    <a:cubicBezTo>
                      <a:pt x="55" y="37"/>
                      <a:pt x="57" y="35"/>
                      <a:pt x="53" y="34"/>
                    </a:cubicBezTo>
                    <a:cubicBezTo>
                      <a:pt x="57" y="34"/>
                      <a:pt x="58" y="36"/>
                      <a:pt x="59" y="35"/>
                    </a:cubicBezTo>
                    <a:cubicBezTo>
                      <a:pt x="60" y="34"/>
                      <a:pt x="62" y="37"/>
                      <a:pt x="62" y="36"/>
                    </a:cubicBezTo>
                    <a:cubicBezTo>
                      <a:pt x="62" y="35"/>
                      <a:pt x="64" y="37"/>
                      <a:pt x="65" y="36"/>
                    </a:cubicBezTo>
                    <a:cubicBezTo>
                      <a:pt x="65" y="35"/>
                      <a:pt x="66" y="35"/>
                      <a:pt x="65" y="34"/>
                    </a:cubicBezTo>
                    <a:cubicBezTo>
                      <a:pt x="64" y="34"/>
                      <a:pt x="66" y="33"/>
                      <a:pt x="65" y="32"/>
                    </a:cubicBezTo>
                    <a:cubicBezTo>
                      <a:pt x="63" y="32"/>
                      <a:pt x="66" y="32"/>
                      <a:pt x="64" y="31"/>
                    </a:cubicBezTo>
                    <a:cubicBezTo>
                      <a:pt x="62" y="30"/>
                      <a:pt x="63" y="29"/>
                      <a:pt x="61" y="29"/>
                    </a:cubicBezTo>
                    <a:cubicBezTo>
                      <a:pt x="59" y="29"/>
                      <a:pt x="58" y="28"/>
                      <a:pt x="60" y="28"/>
                    </a:cubicBezTo>
                    <a:cubicBezTo>
                      <a:pt x="61" y="28"/>
                      <a:pt x="58" y="25"/>
                      <a:pt x="60" y="26"/>
                    </a:cubicBezTo>
                    <a:cubicBezTo>
                      <a:pt x="64" y="28"/>
                      <a:pt x="60" y="23"/>
                      <a:pt x="61" y="24"/>
                    </a:cubicBezTo>
                    <a:cubicBezTo>
                      <a:pt x="63" y="25"/>
                      <a:pt x="62" y="25"/>
                      <a:pt x="63" y="25"/>
                    </a:cubicBezTo>
                    <a:cubicBezTo>
                      <a:pt x="64" y="25"/>
                      <a:pt x="65" y="24"/>
                      <a:pt x="66" y="26"/>
                    </a:cubicBezTo>
                    <a:cubicBezTo>
                      <a:pt x="66" y="27"/>
                      <a:pt x="67" y="25"/>
                      <a:pt x="67" y="26"/>
                    </a:cubicBezTo>
                    <a:cubicBezTo>
                      <a:pt x="67" y="27"/>
                      <a:pt x="68" y="26"/>
                      <a:pt x="69" y="25"/>
                    </a:cubicBezTo>
                    <a:cubicBezTo>
                      <a:pt x="70" y="24"/>
                      <a:pt x="68" y="27"/>
                      <a:pt x="69" y="27"/>
                    </a:cubicBezTo>
                    <a:cubicBezTo>
                      <a:pt x="71" y="28"/>
                      <a:pt x="70" y="29"/>
                      <a:pt x="71" y="28"/>
                    </a:cubicBezTo>
                    <a:cubicBezTo>
                      <a:pt x="72" y="28"/>
                      <a:pt x="71" y="31"/>
                      <a:pt x="73" y="30"/>
                    </a:cubicBezTo>
                    <a:cubicBezTo>
                      <a:pt x="74" y="30"/>
                      <a:pt x="74" y="29"/>
                      <a:pt x="73" y="28"/>
                    </a:cubicBezTo>
                    <a:cubicBezTo>
                      <a:pt x="72" y="27"/>
                      <a:pt x="75" y="29"/>
                      <a:pt x="74" y="27"/>
                    </a:cubicBezTo>
                    <a:cubicBezTo>
                      <a:pt x="73" y="26"/>
                      <a:pt x="76" y="29"/>
                      <a:pt x="75" y="26"/>
                    </a:cubicBezTo>
                    <a:cubicBezTo>
                      <a:pt x="74" y="24"/>
                      <a:pt x="78" y="27"/>
                      <a:pt x="78" y="26"/>
                    </a:cubicBezTo>
                    <a:cubicBezTo>
                      <a:pt x="77" y="24"/>
                      <a:pt x="81" y="26"/>
                      <a:pt x="80" y="24"/>
                    </a:cubicBezTo>
                    <a:cubicBezTo>
                      <a:pt x="79" y="22"/>
                      <a:pt x="84" y="25"/>
                      <a:pt x="83" y="23"/>
                    </a:cubicBezTo>
                    <a:cubicBezTo>
                      <a:pt x="82" y="21"/>
                      <a:pt x="88" y="24"/>
                      <a:pt x="87" y="22"/>
                    </a:cubicBezTo>
                    <a:cubicBezTo>
                      <a:pt x="85" y="21"/>
                      <a:pt x="90" y="22"/>
                      <a:pt x="88" y="21"/>
                    </a:cubicBezTo>
                    <a:cubicBezTo>
                      <a:pt x="85" y="20"/>
                      <a:pt x="87" y="18"/>
                      <a:pt x="85" y="20"/>
                    </a:cubicBezTo>
                    <a:cubicBezTo>
                      <a:pt x="83" y="21"/>
                      <a:pt x="83" y="21"/>
                      <a:pt x="83" y="20"/>
                    </a:cubicBezTo>
                    <a:cubicBezTo>
                      <a:pt x="83" y="19"/>
                      <a:pt x="83" y="19"/>
                      <a:pt x="82" y="19"/>
                    </a:cubicBezTo>
                    <a:cubicBezTo>
                      <a:pt x="80" y="20"/>
                      <a:pt x="81" y="18"/>
                      <a:pt x="80" y="18"/>
                    </a:cubicBezTo>
                    <a:cubicBezTo>
                      <a:pt x="78" y="19"/>
                      <a:pt x="79" y="17"/>
                      <a:pt x="78" y="18"/>
                    </a:cubicBezTo>
                    <a:cubicBezTo>
                      <a:pt x="77" y="18"/>
                      <a:pt x="79" y="16"/>
                      <a:pt x="76" y="17"/>
                    </a:cubicBezTo>
                    <a:cubicBezTo>
                      <a:pt x="74" y="18"/>
                      <a:pt x="75" y="16"/>
                      <a:pt x="73" y="17"/>
                    </a:cubicBezTo>
                    <a:cubicBezTo>
                      <a:pt x="74" y="16"/>
                      <a:pt x="77" y="16"/>
                      <a:pt x="76" y="15"/>
                    </a:cubicBezTo>
                    <a:cubicBezTo>
                      <a:pt x="75" y="14"/>
                      <a:pt x="71" y="16"/>
                      <a:pt x="70" y="15"/>
                    </a:cubicBezTo>
                    <a:cubicBezTo>
                      <a:pt x="68" y="14"/>
                      <a:pt x="76" y="14"/>
                      <a:pt x="75" y="13"/>
                    </a:cubicBezTo>
                    <a:cubicBezTo>
                      <a:pt x="74" y="11"/>
                      <a:pt x="75" y="11"/>
                      <a:pt x="73" y="10"/>
                    </a:cubicBezTo>
                    <a:cubicBezTo>
                      <a:pt x="72" y="9"/>
                      <a:pt x="71" y="10"/>
                      <a:pt x="69" y="11"/>
                    </a:cubicBezTo>
                    <a:cubicBezTo>
                      <a:pt x="67" y="12"/>
                      <a:pt x="67" y="12"/>
                      <a:pt x="68" y="11"/>
                    </a:cubicBezTo>
                    <a:cubicBezTo>
                      <a:pt x="70" y="10"/>
                      <a:pt x="72" y="9"/>
                      <a:pt x="71" y="9"/>
                    </a:cubicBezTo>
                    <a:cubicBezTo>
                      <a:pt x="70" y="8"/>
                      <a:pt x="69" y="8"/>
                      <a:pt x="68" y="9"/>
                    </a:cubicBezTo>
                    <a:cubicBezTo>
                      <a:pt x="66" y="10"/>
                      <a:pt x="67" y="6"/>
                      <a:pt x="66" y="7"/>
                    </a:cubicBezTo>
                    <a:cubicBezTo>
                      <a:pt x="65" y="8"/>
                      <a:pt x="65" y="5"/>
                      <a:pt x="62" y="6"/>
                    </a:cubicBezTo>
                    <a:cubicBezTo>
                      <a:pt x="61" y="6"/>
                      <a:pt x="60" y="5"/>
                      <a:pt x="58" y="5"/>
                    </a:cubicBezTo>
                    <a:cubicBezTo>
                      <a:pt x="57" y="6"/>
                      <a:pt x="57" y="3"/>
                      <a:pt x="54" y="3"/>
                    </a:cubicBezTo>
                    <a:cubicBezTo>
                      <a:pt x="51" y="3"/>
                      <a:pt x="48" y="3"/>
                      <a:pt x="50" y="5"/>
                    </a:cubicBezTo>
                    <a:cubicBezTo>
                      <a:pt x="53" y="6"/>
                      <a:pt x="48" y="4"/>
                      <a:pt x="50" y="7"/>
                    </a:cubicBezTo>
                    <a:cubicBezTo>
                      <a:pt x="53" y="10"/>
                      <a:pt x="48" y="4"/>
                      <a:pt x="48" y="5"/>
                    </a:cubicBezTo>
                    <a:cubicBezTo>
                      <a:pt x="47" y="6"/>
                      <a:pt x="47" y="1"/>
                      <a:pt x="45" y="4"/>
                    </a:cubicBezTo>
                    <a:cubicBezTo>
                      <a:pt x="43" y="6"/>
                      <a:pt x="44" y="3"/>
                      <a:pt x="43" y="5"/>
                    </a:cubicBezTo>
                    <a:cubicBezTo>
                      <a:pt x="41" y="6"/>
                      <a:pt x="39" y="7"/>
                      <a:pt x="40" y="6"/>
                    </a:cubicBezTo>
                    <a:cubicBezTo>
                      <a:pt x="41" y="4"/>
                      <a:pt x="42" y="3"/>
                      <a:pt x="40" y="3"/>
                    </a:cubicBezTo>
                    <a:cubicBezTo>
                      <a:pt x="39" y="3"/>
                      <a:pt x="41" y="3"/>
                      <a:pt x="40" y="2"/>
                    </a:cubicBezTo>
                    <a:cubicBezTo>
                      <a:pt x="39" y="1"/>
                      <a:pt x="40" y="0"/>
                      <a:pt x="39" y="0"/>
                    </a:cubicBezTo>
                    <a:cubicBezTo>
                      <a:pt x="38" y="1"/>
                      <a:pt x="34" y="0"/>
                      <a:pt x="31" y="1"/>
                    </a:cubicBezTo>
                    <a:cubicBezTo>
                      <a:pt x="29" y="2"/>
                      <a:pt x="29" y="1"/>
                      <a:pt x="27" y="2"/>
                    </a:cubicBezTo>
                    <a:cubicBezTo>
                      <a:pt x="26" y="3"/>
                      <a:pt x="21" y="3"/>
                      <a:pt x="24" y="3"/>
                    </a:cubicBezTo>
                    <a:cubicBezTo>
                      <a:pt x="25" y="3"/>
                      <a:pt x="17" y="4"/>
                      <a:pt x="22" y="6"/>
                    </a:cubicBezTo>
                    <a:cubicBezTo>
                      <a:pt x="24" y="7"/>
                      <a:pt x="16" y="5"/>
                      <a:pt x="17" y="9"/>
                    </a:cubicBezTo>
                    <a:cubicBezTo>
                      <a:pt x="16" y="8"/>
                      <a:pt x="16" y="6"/>
                      <a:pt x="17" y="6"/>
                    </a:cubicBezTo>
                    <a:cubicBezTo>
                      <a:pt x="19" y="5"/>
                      <a:pt x="19" y="4"/>
                      <a:pt x="20" y="3"/>
                    </a:cubicBezTo>
                    <a:cubicBezTo>
                      <a:pt x="22" y="2"/>
                      <a:pt x="23" y="1"/>
                      <a:pt x="20" y="1"/>
                    </a:cubicBezTo>
                    <a:cubicBezTo>
                      <a:pt x="16" y="1"/>
                      <a:pt x="15" y="1"/>
                      <a:pt x="12" y="1"/>
                    </a:cubicBezTo>
                    <a:cubicBezTo>
                      <a:pt x="11" y="2"/>
                      <a:pt x="10" y="2"/>
                      <a:pt x="9" y="3"/>
                    </a:cubicBezTo>
                    <a:cubicBezTo>
                      <a:pt x="7" y="4"/>
                      <a:pt x="8" y="5"/>
                      <a:pt x="5" y="6"/>
                    </a:cubicBezTo>
                    <a:cubicBezTo>
                      <a:pt x="2" y="7"/>
                      <a:pt x="6" y="8"/>
                      <a:pt x="4" y="8"/>
                    </a:cubicBezTo>
                    <a:cubicBezTo>
                      <a:pt x="0" y="8"/>
                      <a:pt x="5" y="13"/>
                      <a:pt x="8" y="12"/>
                    </a:cubicBezTo>
                    <a:cubicBezTo>
                      <a:pt x="12" y="11"/>
                      <a:pt x="10" y="12"/>
                      <a:pt x="12" y="11"/>
                    </a:cubicBezTo>
                    <a:cubicBezTo>
                      <a:pt x="14" y="10"/>
                      <a:pt x="14" y="11"/>
                      <a:pt x="15" y="11"/>
                    </a:cubicBezTo>
                    <a:cubicBezTo>
                      <a:pt x="17" y="11"/>
                      <a:pt x="18" y="12"/>
                      <a:pt x="19" y="11"/>
                    </a:cubicBezTo>
                    <a:cubicBezTo>
                      <a:pt x="20" y="11"/>
                      <a:pt x="20" y="11"/>
                      <a:pt x="21" y="10"/>
                    </a:cubicBezTo>
                    <a:cubicBezTo>
                      <a:pt x="20" y="11"/>
                      <a:pt x="19" y="12"/>
                      <a:pt x="21" y="12"/>
                    </a:cubicBezTo>
                    <a:cubicBezTo>
                      <a:pt x="22" y="12"/>
                      <a:pt x="21" y="13"/>
                      <a:pt x="23" y="12"/>
                    </a:cubicBezTo>
                    <a:cubicBezTo>
                      <a:pt x="24" y="11"/>
                      <a:pt x="24" y="14"/>
                      <a:pt x="25" y="13"/>
                    </a:cubicBezTo>
                    <a:cubicBezTo>
                      <a:pt x="26" y="12"/>
                      <a:pt x="25" y="10"/>
                      <a:pt x="26" y="11"/>
                    </a:cubicBezTo>
                    <a:cubicBezTo>
                      <a:pt x="28" y="12"/>
                      <a:pt x="28" y="14"/>
                      <a:pt x="29" y="13"/>
                    </a:cubicBezTo>
                    <a:cubicBezTo>
                      <a:pt x="31" y="12"/>
                      <a:pt x="27" y="11"/>
                      <a:pt x="28" y="11"/>
                    </a:cubicBezTo>
                    <a:cubicBezTo>
                      <a:pt x="30" y="11"/>
                      <a:pt x="30" y="13"/>
                      <a:pt x="32" y="12"/>
                    </a:cubicBezTo>
                    <a:cubicBezTo>
                      <a:pt x="34" y="11"/>
                      <a:pt x="34" y="10"/>
                      <a:pt x="32" y="9"/>
                    </a:cubicBezTo>
                    <a:cubicBezTo>
                      <a:pt x="35" y="10"/>
                      <a:pt x="35" y="11"/>
                      <a:pt x="35" y="10"/>
                    </a:cubicBezTo>
                    <a:cubicBezTo>
                      <a:pt x="36" y="9"/>
                      <a:pt x="35" y="10"/>
                      <a:pt x="37" y="10"/>
                    </a:cubicBezTo>
                    <a:cubicBezTo>
                      <a:pt x="39" y="10"/>
                      <a:pt x="39" y="12"/>
                      <a:pt x="40" y="12"/>
                    </a:cubicBezTo>
                    <a:cubicBezTo>
                      <a:pt x="42" y="11"/>
                      <a:pt x="40" y="13"/>
                      <a:pt x="42" y="13"/>
                    </a:cubicBezTo>
                    <a:cubicBezTo>
                      <a:pt x="43" y="13"/>
                      <a:pt x="45" y="14"/>
                      <a:pt x="43" y="14"/>
                    </a:cubicBezTo>
                    <a:cubicBezTo>
                      <a:pt x="42" y="14"/>
                      <a:pt x="40" y="16"/>
                      <a:pt x="43" y="16"/>
                    </a:cubicBezTo>
                    <a:cubicBezTo>
                      <a:pt x="45" y="16"/>
                      <a:pt x="43" y="15"/>
                      <a:pt x="45" y="15"/>
                    </a:cubicBezTo>
                    <a:cubicBezTo>
                      <a:pt x="46" y="15"/>
                      <a:pt x="47" y="15"/>
                      <a:pt x="48" y="15"/>
                    </a:cubicBezTo>
                    <a:cubicBezTo>
                      <a:pt x="48" y="16"/>
                      <a:pt x="50" y="15"/>
                      <a:pt x="50" y="17"/>
                    </a:cubicBezTo>
                    <a:cubicBezTo>
                      <a:pt x="50" y="18"/>
                      <a:pt x="52" y="19"/>
                      <a:pt x="50" y="20"/>
                    </a:cubicBezTo>
                    <a:cubicBezTo>
                      <a:pt x="48" y="20"/>
                      <a:pt x="48" y="20"/>
                      <a:pt x="46" y="21"/>
                    </a:cubicBezTo>
                    <a:cubicBezTo>
                      <a:pt x="44" y="22"/>
                      <a:pt x="41" y="22"/>
                      <a:pt x="43" y="23"/>
                    </a:cubicBezTo>
                    <a:cubicBezTo>
                      <a:pt x="45" y="23"/>
                      <a:pt x="46" y="25"/>
                      <a:pt x="48" y="24"/>
                    </a:cubicBezTo>
                    <a:cubicBezTo>
                      <a:pt x="49" y="23"/>
                      <a:pt x="51" y="21"/>
                      <a:pt x="51" y="22"/>
                    </a:cubicBezTo>
                    <a:cubicBezTo>
                      <a:pt x="51" y="24"/>
                      <a:pt x="51" y="24"/>
                      <a:pt x="53" y="24"/>
                    </a:cubicBezTo>
                    <a:cubicBezTo>
                      <a:pt x="55" y="24"/>
                      <a:pt x="54" y="25"/>
                      <a:pt x="52" y="25"/>
                    </a:cubicBezTo>
                    <a:cubicBezTo>
                      <a:pt x="50" y="26"/>
                      <a:pt x="50" y="25"/>
                      <a:pt x="48" y="27"/>
                    </a:cubicBezTo>
                    <a:cubicBezTo>
                      <a:pt x="46" y="29"/>
                      <a:pt x="45" y="29"/>
                      <a:pt x="45" y="28"/>
                    </a:cubicBezTo>
                    <a:cubicBezTo>
                      <a:pt x="46" y="27"/>
                      <a:pt x="45" y="27"/>
                      <a:pt x="46" y="26"/>
                    </a:cubicBezTo>
                    <a:cubicBezTo>
                      <a:pt x="47" y="25"/>
                      <a:pt x="47" y="25"/>
                      <a:pt x="46" y="24"/>
                    </a:cubicBezTo>
                    <a:cubicBezTo>
                      <a:pt x="44" y="24"/>
                      <a:pt x="42" y="23"/>
                      <a:pt x="41" y="23"/>
                    </a:cubicBezTo>
                    <a:cubicBezTo>
                      <a:pt x="40" y="24"/>
                      <a:pt x="38" y="24"/>
                      <a:pt x="38" y="25"/>
                    </a:cubicBezTo>
                    <a:cubicBezTo>
                      <a:pt x="37" y="26"/>
                      <a:pt x="41" y="26"/>
                      <a:pt x="41" y="27"/>
                    </a:cubicBezTo>
                    <a:cubicBezTo>
                      <a:pt x="39" y="27"/>
                      <a:pt x="36" y="26"/>
                      <a:pt x="37" y="27"/>
                    </a:cubicBezTo>
                    <a:cubicBezTo>
                      <a:pt x="38" y="28"/>
                      <a:pt x="33" y="27"/>
                      <a:pt x="34" y="28"/>
                    </a:cubicBezTo>
                    <a:cubicBezTo>
                      <a:pt x="35" y="28"/>
                      <a:pt x="28" y="27"/>
                      <a:pt x="30" y="28"/>
                    </a:cubicBezTo>
                    <a:cubicBezTo>
                      <a:pt x="32" y="29"/>
                      <a:pt x="21" y="26"/>
                      <a:pt x="25" y="28"/>
                    </a:cubicBezTo>
                    <a:cubicBezTo>
                      <a:pt x="28" y="30"/>
                      <a:pt x="18" y="28"/>
                      <a:pt x="21" y="29"/>
                    </a:cubicBezTo>
                    <a:cubicBezTo>
                      <a:pt x="24" y="31"/>
                      <a:pt x="21" y="29"/>
                      <a:pt x="2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1" name="Freeform 106"/>
              <p:cNvSpPr>
                <a:spLocks/>
              </p:cNvSpPr>
              <p:nvPr/>
            </p:nvSpPr>
            <p:spPr bwMode="auto">
              <a:xfrm>
                <a:off x="1774" y="1212"/>
                <a:ext cx="135" cy="37"/>
              </a:xfrm>
              <a:custGeom>
                <a:avLst/>
                <a:gdLst/>
                <a:ahLst/>
                <a:cxnLst>
                  <a:cxn ang="0">
                    <a:pos x="2" y="12"/>
                  </a:cxn>
                  <a:cxn ang="0">
                    <a:pos x="5" y="13"/>
                  </a:cxn>
                  <a:cxn ang="0">
                    <a:pos x="7" y="15"/>
                  </a:cxn>
                  <a:cxn ang="0">
                    <a:pos x="9" y="16"/>
                  </a:cxn>
                  <a:cxn ang="0">
                    <a:pos x="14" y="16"/>
                  </a:cxn>
                  <a:cxn ang="0">
                    <a:pos x="19" y="15"/>
                  </a:cxn>
                  <a:cxn ang="0">
                    <a:pos x="23" y="15"/>
                  </a:cxn>
                  <a:cxn ang="0">
                    <a:pos x="27" y="14"/>
                  </a:cxn>
                  <a:cxn ang="0">
                    <a:pos x="32" y="13"/>
                  </a:cxn>
                  <a:cxn ang="0">
                    <a:pos x="33" y="11"/>
                  </a:cxn>
                  <a:cxn ang="0">
                    <a:pos x="34" y="13"/>
                  </a:cxn>
                  <a:cxn ang="0">
                    <a:pos x="38" y="14"/>
                  </a:cxn>
                  <a:cxn ang="0">
                    <a:pos x="42" y="15"/>
                  </a:cxn>
                  <a:cxn ang="0">
                    <a:pos x="47" y="16"/>
                  </a:cxn>
                  <a:cxn ang="0">
                    <a:pos x="51" y="15"/>
                  </a:cxn>
                  <a:cxn ang="0">
                    <a:pos x="49" y="14"/>
                  </a:cxn>
                  <a:cxn ang="0">
                    <a:pos x="47" y="13"/>
                  </a:cxn>
                  <a:cxn ang="0">
                    <a:pos x="50" y="11"/>
                  </a:cxn>
                  <a:cxn ang="0">
                    <a:pos x="52" y="12"/>
                  </a:cxn>
                  <a:cxn ang="0">
                    <a:pos x="55" y="10"/>
                  </a:cxn>
                  <a:cxn ang="0">
                    <a:pos x="51" y="7"/>
                  </a:cxn>
                  <a:cxn ang="0">
                    <a:pos x="51" y="5"/>
                  </a:cxn>
                  <a:cxn ang="0">
                    <a:pos x="50" y="2"/>
                  </a:cxn>
                  <a:cxn ang="0">
                    <a:pos x="46" y="1"/>
                  </a:cxn>
                  <a:cxn ang="0">
                    <a:pos x="45" y="3"/>
                  </a:cxn>
                  <a:cxn ang="0">
                    <a:pos x="45" y="4"/>
                  </a:cxn>
                  <a:cxn ang="0">
                    <a:pos x="43" y="6"/>
                  </a:cxn>
                  <a:cxn ang="0">
                    <a:pos x="41" y="6"/>
                  </a:cxn>
                  <a:cxn ang="0">
                    <a:pos x="42" y="4"/>
                  </a:cxn>
                  <a:cxn ang="0">
                    <a:pos x="41" y="2"/>
                  </a:cxn>
                  <a:cxn ang="0">
                    <a:pos x="39" y="2"/>
                  </a:cxn>
                  <a:cxn ang="0">
                    <a:pos x="37" y="3"/>
                  </a:cxn>
                  <a:cxn ang="0">
                    <a:pos x="36" y="4"/>
                  </a:cxn>
                  <a:cxn ang="0">
                    <a:pos x="33" y="3"/>
                  </a:cxn>
                  <a:cxn ang="0">
                    <a:pos x="33" y="2"/>
                  </a:cxn>
                  <a:cxn ang="0">
                    <a:pos x="29" y="2"/>
                  </a:cxn>
                  <a:cxn ang="0">
                    <a:pos x="27" y="2"/>
                  </a:cxn>
                  <a:cxn ang="0">
                    <a:pos x="22" y="2"/>
                  </a:cxn>
                  <a:cxn ang="0">
                    <a:pos x="15" y="3"/>
                  </a:cxn>
                  <a:cxn ang="0">
                    <a:pos x="13" y="4"/>
                  </a:cxn>
                  <a:cxn ang="0">
                    <a:pos x="8" y="6"/>
                  </a:cxn>
                  <a:cxn ang="0">
                    <a:pos x="13" y="7"/>
                  </a:cxn>
                  <a:cxn ang="0">
                    <a:pos x="6" y="8"/>
                  </a:cxn>
                  <a:cxn ang="0">
                    <a:pos x="8" y="10"/>
                  </a:cxn>
                  <a:cxn ang="0">
                    <a:pos x="14" y="10"/>
                  </a:cxn>
                  <a:cxn ang="0">
                    <a:pos x="16" y="11"/>
                  </a:cxn>
                  <a:cxn ang="0">
                    <a:pos x="11" y="11"/>
                  </a:cxn>
                  <a:cxn ang="0">
                    <a:pos x="2" y="12"/>
                  </a:cxn>
                </a:cxnLst>
                <a:rect l="0" t="0" r="r" b="b"/>
                <a:pathLst>
                  <a:path w="57" h="16">
                    <a:moveTo>
                      <a:pt x="2" y="12"/>
                    </a:moveTo>
                    <a:cubicBezTo>
                      <a:pt x="0" y="13"/>
                      <a:pt x="3" y="13"/>
                      <a:pt x="5" y="13"/>
                    </a:cubicBezTo>
                    <a:cubicBezTo>
                      <a:pt x="7" y="13"/>
                      <a:pt x="8" y="14"/>
                      <a:pt x="7" y="15"/>
                    </a:cubicBezTo>
                    <a:cubicBezTo>
                      <a:pt x="7" y="15"/>
                      <a:pt x="7" y="16"/>
                      <a:pt x="9" y="16"/>
                    </a:cubicBezTo>
                    <a:cubicBezTo>
                      <a:pt x="11" y="16"/>
                      <a:pt x="12" y="16"/>
                      <a:pt x="14" y="16"/>
                    </a:cubicBezTo>
                    <a:cubicBezTo>
                      <a:pt x="16" y="16"/>
                      <a:pt x="17" y="16"/>
                      <a:pt x="19" y="15"/>
                    </a:cubicBezTo>
                    <a:cubicBezTo>
                      <a:pt x="20" y="15"/>
                      <a:pt x="21" y="16"/>
                      <a:pt x="23" y="15"/>
                    </a:cubicBezTo>
                    <a:cubicBezTo>
                      <a:pt x="26" y="14"/>
                      <a:pt x="25" y="15"/>
                      <a:pt x="27" y="14"/>
                    </a:cubicBezTo>
                    <a:cubicBezTo>
                      <a:pt x="28" y="13"/>
                      <a:pt x="29" y="15"/>
                      <a:pt x="32" y="13"/>
                    </a:cubicBezTo>
                    <a:cubicBezTo>
                      <a:pt x="33" y="12"/>
                      <a:pt x="33" y="11"/>
                      <a:pt x="33" y="11"/>
                    </a:cubicBezTo>
                    <a:cubicBezTo>
                      <a:pt x="33" y="11"/>
                      <a:pt x="33" y="13"/>
                      <a:pt x="34" y="13"/>
                    </a:cubicBezTo>
                    <a:cubicBezTo>
                      <a:pt x="36" y="13"/>
                      <a:pt x="38" y="12"/>
                      <a:pt x="38" y="14"/>
                    </a:cubicBezTo>
                    <a:cubicBezTo>
                      <a:pt x="38" y="15"/>
                      <a:pt x="39" y="15"/>
                      <a:pt x="42" y="15"/>
                    </a:cubicBezTo>
                    <a:cubicBezTo>
                      <a:pt x="45" y="15"/>
                      <a:pt x="45" y="16"/>
                      <a:pt x="47" y="16"/>
                    </a:cubicBezTo>
                    <a:cubicBezTo>
                      <a:pt x="50" y="16"/>
                      <a:pt x="51" y="15"/>
                      <a:pt x="51" y="15"/>
                    </a:cubicBezTo>
                    <a:cubicBezTo>
                      <a:pt x="52" y="14"/>
                      <a:pt x="51" y="15"/>
                      <a:pt x="49" y="14"/>
                    </a:cubicBezTo>
                    <a:cubicBezTo>
                      <a:pt x="48" y="13"/>
                      <a:pt x="44" y="13"/>
                      <a:pt x="47" y="13"/>
                    </a:cubicBezTo>
                    <a:cubicBezTo>
                      <a:pt x="49" y="13"/>
                      <a:pt x="51" y="13"/>
                      <a:pt x="50" y="11"/>
                    </a:cubicBezTo>
                    <a:cubicBezTo>
                      <a:pt x="49" y="10"/>
                      <a:pt x="50" y="12"/>
                      <a:pt x="52" y="12"/>
                    </a:cubicBezTo>
                    <a:cubicBezTo>
                      <a:pt x="54" y="12"/>
                      <a:pt x="57" y="10"/>
                      <a:pt x="55" y="10"/>
                    </a:cubicBezTo>
                    <a:cubicBezTo>
                      <a:pt x="52" y="9"/>
                      <a:pt x="52" y="8"/>
                      <a:pt x="51" y="7"/>
                    </a:cubicBezTo>
                    <a:cubicBezTo>
                      <a:pt x="49" y="7"/>
                      <a:pt x="52" y="5"/>
                      <a:pt x="51" y="5"/>
                    </a:cubicBezTo>
                    <a:cubicBezTo>
                      <a:pt x="50" y="4"/>
                      <a:pt x="52" y="3"/>
                      <a:pt x="50" y="2"/>
                    </a:cubicBezTo>
                    <a:cubicBezTo>
                      <a:pt x="49" y="1"/>
                      <a:pt x="45" y="0"/>
                      <a:pt x="46" y="1"/>
                    </a:cubicBezTo>
                    <a:cubicBezTo>
                      <a:pt x="46" y="3"/>
                      <a:pt x="45" y="2"/>
                      <a:pt x="45" y="3"/>
                    </a:cubicBezTo>
                    <a:cubicBezTo>
                      <a:pt x="45" y="3"/>
                      <a:pt x="44" y="3"/>
                      <a:pt x="45" y="4"/>
                    </a:cubicBezTo>
                    <a:cubicBezTo>
                      <a:pt x="45" y="6"/>
                      <a:pt x="43" y="4"/>
                      <a:pt x="43" y="6"/>
                    </a:cubicBezTo>
                    <a:cubicBezTo>
                      <a:pt x="44" y="7"/>
                      <a:pt x="41" y="5"/>
                      <a:pt x="41" y="6"/>
                    </a:cubicBezTo>
                    <a:cubicBezTo>
                      <a:pt x="41" y="7"/>
                      <a:pt x="39" y="5"/>
                      <a:pt x="42" y="4"/>
                    </a:cubicBezTo>
                    <a:cubicBezTo>
                      <a:pt x="44" y="2"/>
                      <a:pt x="43" y="2"/>
                      <a:pt x="41" y="2"/>
                    </a:cubicBezTo>
                    <a:cubicBezTo>
                      <a:pt x="39" y="1"/>
                      <a:pt x="37" y="2"/>
                      <a:pt x="39" y="2"/>
                    </a:cubicBezTo>
                    <a:cubicBezTo>
                      <a:pt x="41" y="3"/>
                      <a:pt x="36" y="2"/>
                      <a:pt x="37" y="3"/>
                    </a:cubicBezTo>
                    <a:cubicBezTo>
                      <a:pt x="39" y="4"/>
                      <a:pt x="36" y="3"/>
                      <a:pt x="36" y="4"/>
                    </a:cubicBezTo>
                    <a:cubicBezTo>
                      <a:pt x="35" y="5"/>
                      <a:pt x="35" y="3"/>
                      <a:pt x="33" y="3"/>
                    </a:cubicBezTo>
                    <a:cubicBezTo>
                      <a:pt x="32" y="4"/>
                      <a:pt x="36" y="2"/>
                      <a:pt x="33" y="2"/>
                    </a:cubicBezTo>
                    <a:cubicBezTo>
                      <a:pt x="31" y="2"/>
                      <a:pt x="30" y="1"/>
                      <a:pt x="29" y="2"/>
                    </a:cubicBezTo>
                    <a:cubicBezTo>
                      <a:pt x="28" y="2"/>
                      <a:pt x="26" y="3"/>
                      <a:pt x="27" y="2"/>
                    </a:cubicBezTo>
                    <a:cubicBezTo>
                      <a:pt x="29" y="1"/>
                      <a:pt x="25" y="1"/>
                      <a:pt x="22" y="2"/>
                    </a:cubicBezTo>
                    <a:cubicBezTo>
                      <a:pt x="20" y="3"/>
                      <a:pt x="17" y="2"/>
                      <a:pt x="15" y="3"/>
                    </a:cubicBezTo>
                    <a:cubicBezTo>
                      <a:pt x="13" y="3"/>
                      <a:pt x="16" y="4"/>
                      <a:pt x="13" y="4"/>
                    </a:cubicBezTo>
                    <a:cubicBezTo>
                      <a:pt x="11" y="5"/>
                      <a:pt x="6" y="6"/>
                      <a:pt x="8" y="6"/>
                    </a:cubicBezTo>
                    <a:cubicBezTo>
                      <a:pt x="9" y="7"/>
                      <a:pt x="15" y="6"/>
                      <a:pt x="13" y="7"/>
                    </a:cubicBezTo>
                    <a:cubicBezTo>
                      <a:pt x="11" y="7"/>
                      <a:pt x="5" y="7"/>
                      <a:pt x="6" y="8"/>
                    </a:cubicBezTo>
                    <a:cubicBezTo>
                      <a:pt x="7" y="9"/>
                      <a:pt x="6" y="10"/>
                      <a:pt x="8" y="10"/>
                    </a:cubicBezTo>
                    <a:cubicBezTo>
                      <a:pt x="11" y="10"/>
                      <a:pt x="12" y="9"/>
                      <a:pt x="14" y="10"/>
                    </a:cubicBezTo>
                    <a:cubicBezTo>
                      <a:pt x="17" y="10"/>
                      <a:pt x="17" y="11"/>
                      <a:pt x="16" y="11"/>
                    </a:cubicBezTo>
                    <a:cubicBezTo>
                      <a:pt x="14" y="10"/>
                      <a:pt x="13" y="11"/>
                      <a:pt x="11" y="11"/>
                    </a:cubicBezTo>
                    <a:cubicBezTo>
                      <a:pt x="9" y="11"/>
                      <a:pt x="6" y="11"/>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2" name="Freeform 107"/>
              <p:cNvSpPr>
                <a:spLocks/>
              </p:cNvSpPr>
              <p:nvPr/>
            </p:nvSpPr>
            <p:spPr bwMode="auto">
              <a:xfrm>
                <a:off x="2079" y="1474"/>
                <a:ext cx="21" cy="16"/>
              </a:xfrm>
              <a:custGeom>
                <a:avLst/>
                <a:gdLst/>
                <a:ahLst/>
                <a:cxnLst>
                  <a:cxn ang="0">
                    <a:pos x="0" y="3"/>
                  </a:cxn>
                  <a:cxn ang="0">
                    <a:pos x="1" y="2"/>
                  </a:cxn>
                  <a:cxn ang="0">
                    <a:pos x="3" y="3"/>
                  </a:cxn>
                  <a:cxn ang="0">
                    <a:pos x="4" y="3"/>
                  </a:cxn>
                  <a:cxn ang="0">
                    <a:pos x="7" y="4"/>
                  </a:cxn>
                  <a:cxn ang="0">
                    <a:pos x="8" y="4"/>
                  </a:cxn>
                  <a:cxn ang="0">
                    <a:pos x="7" y="5"/>
                  </a:cxn>
                  <a:cxn ang="0">
                    <a:pos x="7" y="6"/>
                  </a:cxn>
                  <a:cxn ang="0">
                    <a:pos x="6" y="5"/>
                  </a:cxn>
                  <a:cxn ang="0">
                    <a:pos x="5" y="5"/>
                  </a:cxn>
                  <a:cxn ang="0">
                    <a:pos x="4" y="5"/>
                  </a:cxn>
                  <a:cxn ang="0">
                    <a:pos x="2" y="5"/>
                  </a:cxn>
                  <a:cxn ang="0">
                    <a:pos x="2" y="4"/>
                  </a:cxn>
                  <a:cxn ang="0">
                    <a:pos x="1" y="4"/>
                  </a:cxn>
                  <a:cxn ang="0">
                    <a:pos x="1" y="3"/>
                  </a:cxn>
                  <a:cxn ang="0">
                    <a:pos x="0" y="3"/>
                  </a:cxn>
                </a:cxnLst>
                <a:rect l="0" t="0" r="r" b="b"/>
                <a:pathLst>
                  <a:path w="9" h="7">
                    <a:moveTo>
                      <a:pt x="0" y="3"/>
                    </a:moveTo>
                    <a:cubicBezTo>
                      <a:pt x="0" y="2"/>
                      <a:pt x="1" y="0"/>
                      <a:pt x="1" y="2"/>
                    </a:cubicBezTo>
                    <a:cubicBezTo>
                      <a:pt x="2" y="3"/>
                      <a:pt x="3" y="2"/>
                      <a:pt x="3" y="3"/>
                    </a:cubicBezTo>
                    <a:cubicBezTo>
                      <a:pt x="3" y="4"/>
                      <a:pt x="4" y="3"/>
                      <a:pt x="4" y="3"/>
                    </a:cubicBezTo>
                    <a:cubicBezTo>
                      <a:pt x="5" y="4"/>
                      <a:pt x="6" y="4"/>
                      <a:pt x="7" y="4"/>
                    </a:cubicBezTo>
                    <a:cubicBezTo>
                      <a:pt x="8" y="3"/>
                      <a:pt x="9" y="3"/>
                      <a:pt x="8" y="4"/>
                    </a:cubicBezTo>
                    <a:cubicBezTo>
                      <a:pt x="8" y="4"/>
                      <a:pt x="8" y="5"/>
                      <a:pt x="7" y="5"/>
                    </a:cubicBezTo>
                    <a:cubicBezTo>
                      <a:pt x="6" y="5"/>
                      <a:pt x="9" y="5"/>
                      <a:pt x="7" y="6"/>
                    </a:cubicBezTo>
                    <a:cubicBezTo>
                      <a:pt x="6" y="7"/>
                      <a:pt x="6" y="5"/>
                      <a:pt x="6" y="5"/>
                    </a:cubicBezTo>
                    <a:cubicBezTo>
                      <a:pt x="5" y="5"/>
                      <a:pt x="4" y="4"/>
                      <a:pt x="5" y="5"/>
                    </a:cubicBezTo>
                    <a:cubicBezTo>
                      <a:pt x="5" y="6"/>
                      <a:pt x="5" y="5"/>
                      <a:pt x="4" y="5"/>
                    </a:cubicBezTo>
                    <a:cubicBezTo>
                      <a:pt x="3" y="5"/>
                      <a:pt x="2" y="5"/>
                      <a:pt x="2" y="5"/>
                    </a:cubicBezTo>
                    <a:cubicBezTo>
                      <a:pt x="3" y="4"/>
                      <a:pt x="3" y="4"/>
                      <a:pt x="2" y="4"/>
                    </a:cubicBezTo>
                    <a:cubicBezTo>
                      <a:pt x="1" y="5"/>
                      <a:pt x="1" y="4"/>
                      <a:pt x="1" y="4"/>
                    </a:cubicBezTo>
                    <a:cubicBezTo>
                      <a:pt x="1" y="3"/>
                      <a:pt x="2" y="3"/>
                      <a:pt x="1" y="3"/>
                    </a:cubicBezTo>
                    <a:cubicBezTo>
                      <a:pt x="1" y="4"/>
                      <a:pt x="1" y="4"/>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3" name="Freeform 108"/>
              <p:cNvSpPr>
                <a:spLocks/>
              </p:cNvSpPr>
              <p:nvPr/>
            </p:nvSpPr>
            <p:spPr bwMode="auto">
              <a:xfrm>
                <a:off x="2105" y="1479"/>
                <a:ext cx="16" cy="14"/>
              </a:xfrm>
              <a:custGeom>
                <a:avLst/>
                <a:gdLst/>
                <a:ahLst/>
                <a:cxnLst>
                  <a:cxn ang="0">
                    <a:pos x="0" y="6"/>
                  </a:cxn>
                  <a:cxn ang="0">
                    <a:pos x="1" y="3"/>
                  </a:cxn>
                  <a:cxn ang="0">
                    <a:pos x="4" y="0"/>
                  </a:cxn>
                  <a:cxn ang="0">
                    <a:pos x="5" y="1"/>
                  </a:cxn>
                  <a:cxn ang="0">
                    <a:pos x="4" y="3"/>
                  </a:cxn>
                  <a:cxn ang="0">
                    <a:pos x="6" y="3"/>
                  </a:cxn>
                  <a:cxn ang="0">
                    <a:pos x="6" y="5"/>
                  </a:cxn>
                  <a:cxn ang="0">
                    <a:pos x="4" y="5"/>
                  </a:cxn>
                  <a:cxn ang="0">
                    <a:pos x="2" y="6"/>
                  </a:cxn>
                  <a:cxn ang="0">
                    <a:pos x="0" y="6"/>
                  </a:cxn>
                </a:cxnLst>
                <a:rect l="0" t="0" r="r" b="b"/>
                <a:pathLst>
                  <a:path w="7" h="6">
                    <a:moveTo>
                      <a:pt x="0" y="6"/>
                    </a:moveTo>
                    <a:cubicBezTo>
                      <a:pt x="0" y="4"/>
                      <a:pt x="0" y="4"/>
                      <a:pt x="1" y="3"/>
                    </a:cubicBezTo>
                    <a:cubicBezTo>
                      <a:pt x="2" y="3"/>
                      <a:pt x="4" y="1"/>
                      <a:pt x="4" y="0"/>
                    </a:cubicBezTo>
                    <a:cubicBezTo>
                      <a:pt x="5" y="0"/>
                      <a:pt x="4" y="1"/>
                      <a:pt x="5" y="1"/>
                    </a:cubicBezTo>
                    <a:cubicBezTo>
                      <a:pt x="5" y="1"/>
                      <a:pt x="5" y="3"/>
                      <a:pt x="4" y="3"/>
                    </a:cubicBezTo>
                    <a:cubicBezTo>
                      <a:pt x="5" y="3"/>
                      <a:pt x="7" y="3"/>
                      <a:pt x="6" y="3"/>
                    </a:cubicBezTo>
                    <a:cubicBezTo>
                      <a:pt x="5" y="4"/>
                      <a:pt x="7" y="4"/>
                      <a:pt x="6" y="5"/>
                    </a:cubicBezTo>
                    <a:cubicBezTo>
                      <a:pt x="5" y="5"/>
                      <a:pt x="5" y="5"/>
                      <a:pt x="4" y="5"/>
                    </a:cubicBezTo>
                    <a:cubicBezTo>
                      <a:pt x="3" y="5"/>
                      <a:pt x="3" y="6"/>
                      <a:pt x="2" y="6"/>
                    </a:cubicBezTo>
                    <a:cubicBezTo>
                      <a:pt x="1" y="6"/>
                      <a:pt x="0" y="6"/>
                      <a:pt x="0"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4" name="Canada"/>
              <p:cNvSpPr>
                <a:spLocks/>
              </p:cNvSpPr>
              <p:nvPr/>
            </p:nvSpPr>
            <p:spPr bwMode="auto">
              <a:xfrm>
                <a:off x="2128" y="1420"/>
                <a:ext cx="66" cy="56"/>
              </a:xfrm>
              <a:custGeom>
                <a:avLst/>
                <a:gdLst/>
                <a:ahLst/>
                <a:cxnLst>
                  <a:cxn ang="0">
                    <a:pos x="17" y="3"/>
                  </a:cxn>
                  <a:cxn ang="0">
                    <a:pos x="19" y="1"/>
                  </a:cxn>
                  <a:cxn ang="0">
                    <a:pos x="22" y="1"/>
                  </a:cxn>
                  <a:cxn ang="0">
                    <a:pos x="22" y="2"/>
                  </a:cxn>
                  <a:cxn ang="0">
                    <a:pos x="22" y="3"/>
                  </a:cxn>
                  <a:cxn ang="0">
                    <a:pos x="20" y="5"/>
                  </a:cxn>
                  <a:cxn ang="0">
                    <a:pos x="18" y="7"/>
                  </a:cxn>
                  <a:cxn ang="0">
                    <a:pos x="19" y="7"/>
                  </a:cxn>
                  <a:cxn ang="0">
                    <a:pos x="20" y="8"/>
                  </a:cxn>
                  <a:cxn ang="0">
                    <a:pos x="18" y="9"/>
                  </a:cxn>
                  <a:cxn ang="0">
                    <a:pos x="20" y="11"/>
                  </a:cxn>
                  <a:cxn ang="0">
                    <a:pos x="23" y="12"/>
                  </a:cxn>
                  <a:cxn ang="0">
                    <a:pos x="27" y="12"/>
                  </a:cxn>
                  <a:cxn ang="0">
                    <a:pos x="26" y="14"/>
                  </a:cxn>
                  <a:cxn ang="0">
                    <a:pos x="26" y="15"/>
                  </a:cxn>
                  <a:cxn ang="0">
                    <a:pos x="28" y="15"/>
                  </a:cxn>
                  <a:cxn ang="0">
                    <a:pos x="25" y="17"/>
                  </a:cxn>
                  <a:cxn ang="0">
                    <a:pos x="25" y="19"/>
                  </a:cxn>
                  <a:cxn ang="0">
                    <a:pos x="22" y="20"/>
                  </a:cxn>
                  <a:cxn ang="0">
                    <a:pos x="20" y="22"/>
                  </a:cxn>
                  <a:cxn ang="0">
                    <a:pos x="16" y="24"/>
                  </a:cxn>
                  <a:cxn ang="0">
                    <a:pos x="15" y="23"/>
                  </a:cxn>
                  <a:cxn ang="0">
                    <a:pos x="19" y="20"/>
                  </a:cxn>
                  <a:cxn ang="0">
                    <a:pos x="17" y="20"/>
                  </a:cxn>
                  <a:cxn ang="0">
                    <a:pos x="15" y="20"/>
                  </a:cxn>
                  <a:cxn ang="0">
                    <a:pos x="12" y="20"/>
                  </a:cxn>
                  <a:cxn ang="0">
                    <a:pos x="7" y="21"/>
                  </a:cxn>
                  <a:cxn ang="0">
                    <a:pos x="5" y="21"/>
                  </a:cxn>
                  <a:cxn ang="0">
                    <a:pos x="1" y="20"/>
                  </a:cxn>
                  <a:cxn ang="0">
                    <a:pos x="4" y="17"/>
                  </a:cxn>
                  <a:cxn ang="0">
                    <a:pos x="3" y="17"/>
                  </a:cxn>
                  <a:cxn ang="0">
                    <a:pos x="6" y="15"/>
                  </a:cxn>
                  <a:cxn ang="0">
                    <a:pos x="8" y="13"/>
                  </a:cxn>
                  <a:cxn ang="0">
                    <a:pos x="11" y="10"/>
                  </a:cxn>
                  <a:cxn ang="0">
                    <a:pos x="15" y="4"/>
                  </a:cxn>
                </a:cxnLst>
                <a:rect l="0" t="0" r="r" b="b"/>
                <a:pathLst>
                  <a:path w="28" h="24">
                    <a:moveTo>
                      <a:pt x="15" y="4"/>
                    </a:moveTo>
                    <a:cubicBezTo>
                      <a:pt x="16" y="4"/>
                      <a:pt x="17" y="3"/>
                      <a:pt x="17" y="3"/>
                    </a:cubicBezTo>
                    <a:cubicBezTo>
                      <a:pt x="16" y="3"/>
                      <a:pt x="17" y="3"/>
                      <a:pt x="18" y="2"/>
                    </a:cubicBezTo>
                    <a:cubicBezTo>
                      <a:pt x="19" y="2"/>
                      <a:pt x="18" y="1"/>
                      <a:pt x="19" y="1"/>
                    </a:cubicBezTo>
                    <a:cubicBezTo>
                      <a:pt x="20" y="0"/>
                      <a:pt x="21" y="1"/>
                      <a:pt x="21" y="0"/>
                    </a:cubicBezTo>
                    <a:cubicBezTo>
                      <a:pt x="22" y="0"/>
                      <a:pt x="21" y="1"/>
                      <a:pt x="22" y="1"/>
                    </a:cubicBezTo>
                    <a:cubicBezTo>
                      <a:pt x="23" y="0"/>
                      <a:pt x="23" y="0"/>
                      <a:pt x="23" y="1"/>
                    </a:cubicBezTo>
                    <a:cubicBezTo>
                      <a:pt x="23" y="2"/>
                      <a:pt x="22" y="2"/>
                      <a:pt x="22" y="2"/>
                    </a:cubicBezTo>
                    <a:cubicBezTo>
                      <a:pt x="21" y="2"/>
                      <a:pt x="21" y="3"/>
                      <a:pt x="21" y="2"/>
                    </a:cubicBezTo>
                    <a:cubicBezTo>
                      <a:pt x="22" y="2"/>
                      <a:pt x="23" y="3"/>
                      <a:pt x="22" y="3"/>
                    </a:cubicBezTo>
                    <a:cubicBezTo>
                      <a:pt x="22" y="4"/>
                      <a:pt x="22" y="4"/>
                      <a:pt x="21" y="4"/>
                    </a:cubicBezTo>
                    <a:cubicBezTo>
                      <a:pt x="21" y="4"/>
                      <a:pt x="20" y="5"/>
                      <a:pt x="20" y="5"/>
                    </a:cubicBezTo>
                    <a:cubicBezTo>
                      <a:pt x="19" y="5"/>
                      <a:pt x="19" y="7"/>
                      <a:pt x="19" y="6"/>
                    </a:cubicBezTo>
                    <a:cubicBezTo>
                      <a:pt x="18" y="6"/>
                      <a:pt x="19" y="7"/>
                      <a:pt x="18" y="7"/>
                    </a:cubicBezTo>
                    <a:cubicBezTo>
                      <a:pt x="17" y="8"/>
                      <a:pt x="15" y="9"/>
                      <a:pt x="16" y="9"/>
                    </a:cubicBezTo>
                    <a:cubicBezTo>
                      <a:pt x="17" y="8"/>
                      <a:pt x="18" y="7"/>
                      <a:pt x="19" y="7"/>
                    </a:cubicBezTo>
                    <a:cubicBezTo>
                      <a:pt x="19" y="7"/>
                      <a:pt x="19" y="8"/>
                      <a:pt x="19" y="8"/>
                    </a:cubicBezTo>
                    <a:cubicBezTo>
                      <a:pt x="20" y="8"/>
                      <a:pt x="20" y="8"/>
                      <a:pt x="20" y="8"/>
                    </a:cubicBezTo>
                    <a:cubicBezTo>
                      <a:pt x="21" y="8"/>
                      <a:pt x="21" y="7"/>
                      <a:pt x="21" y="8"/>
                    </a:cubicBezTo>
                    <a:cubicBezTo>
                      <a:pt x="20" y="9"/>
                      <a:pt x="18" y="9"/>
                      <a:pt x="18" y="9"/>
                    </a:cubicBezTo>
                    <a:cubicBezTo>
                      <a:pt x="19" y="9"/>
                      <a:pt x="20" y="9"/>
                      <a:pt x="19" y="10"/>
                    </a:cubicBezTo>
                    <a:cubicBezTo>
                      <a:pt x="19" y="10"/>
                      <a:pt x="21" y="10"/>
                      <a:pt x="20" y="11"/>
                    </a:cubicBezTo>
                    <a:cubicBezTo>
                      <a:pt x="20" y="11"/>
                      <a:pt x="22" y="10"/>
                      <a:pt x="21" y="11"/>
                    </a:cubicBezTo>
                    <a:cubicBezTo>
                      <a:pt x="21" y="12"/>
                      <a:pt x="22" y="12"/>
                      <a:pt x="23" y="12"/>
                    </a:cubicBezTo>
                    <a:cubicBezTo>
                      <a:pt x="24" y="11"/>
                      <a:pt x="23" y="12"/>
                      <a:pt x="24" y="12"/>
                    </a:cubicBezTo>
                    <a:cubicBezTo>
                      <a:pt x="25" y="11"/>
                      <a:pt x="27" y="11"/>
                      <a:pt x="27" y="12"/>
                    </a:cubicBezTo>
                    <a:cubicBezTo>
                      <a:pt x="28" y="13"/>
                      <a:pt x="27" y="13"/>
                      <a:pt x="27" y="13"/>
                    </a:cubicBezTo>
                    <a:cubicBezTo>
                      <a:pt x="26" y="14"/>
                      <a:pt x="26" y="13"/>
                      <a:pt x="26" y="14"/>
                    </a:cubicBezTo>
                    <a:cubicBezTo>
                      <a:pt x="26" y="14"/>
                      <a:pt x="25" y="14"/>
                      <a:pt x="25" y="15"/>
                    </a:cubicBezTo>
                    <a:cubicBezTo>
                      <a:pt x="24" y="15"/>
                      <a:pt x="25" y="14"/>
                      <a:pt x="26" y="15"/>
                    </a:cubicBezTo>
                    <a:cubicBezTo>
                      <a:pt x="26" y="15"/>
                      <a:pt x="27" y="15"/>
                      <a:pt x="27" y="15"/>
                    </a:cubicBezTo>
                    <a:cubicBezTo>
                      <a:pt x="28" y="14"/>
                      <a:pt x="28" y="15"/>
                      <a:pt x="28" y="15"/>
                    </a:cubicBezTo>
                    <a:cubicBezTo>
                      <a:pt x="28" y="16"/>
                      <a:pt x="28" y="15"/>
                      <a:pt x="27" y="16"/>
                    </a:cubicBezTo>
                    <a:cubicBezTo>
                      <a:pt x="27" y="17"/>
                      <a:pt x="26" y="17"/>
                      <a:pt x="25" y="17"/>
                    </a:cubicBezTo>
                    <a:cubicBezTo>
                      <a:pt x="25" y="17"/>
                      <a:pt x="28" y="17"/>
                      <a:pt x="26" y="18"/>
                    </a:cubicBezTo>
                    <a:cubicBezTo>
                      <a:pt x="25" y="18"/>
                      <a:pt x="25" y="19"/>
                      <a:pt x="25" y="19"/>
                    </a:cubicBezTo>
                    <a:cubicBezTo>
                      <a:pt x="24" y="18"/>
                      <a:pt x="24" y="18"/>
                      <a:pt x="24" y="19"/>
                    </a:cubicBezTo>
                    <a:cubicBezTo>
                      <a:pt x="23" y="20"/>
                      <a:pt x="23" y="20"/>
                      <a:pt x="22" y="20"/>
                    </a:cubicBezTo>
                    <a:cubicBezTo>
                      <a:pt x="21" y="21"/>
                      <a:pt x="21" y="20"/>
                      <a:pt x="21" y="21"/>
                    </a:cubicBezTo>
                    <a:cubicBezTo>
                      <a:pt x="20" y="22"/>
                      <a:pt x="20" y="22"/>
                      <a:pt x="20" y="22"/>
                    </a:cubicBezTo>
                    <a:cubicBezTo>
                      <a:pt x="19" y="22"/>
                      <a:pt x="19" y="23"/>
                      <a:pt x="19" y="23"/>
                    </a:cubicBezTo>
                    <a:cubicBezTo>
                      <a:pt x="18" y="23"/>
                      <a:pt x="17" y="24"/>
                      <a:pt x="16" y="24"/>
                    </a:cubicBezTo>
                    <a:cubicBezTo>
                      <a:pt x="16" y="24"/>
                      <a:pt x="16" y="24"/>
                      <a:pt x="15" y="24"/>
                    </a:cubicBezTo>
                    <a:cubicBezTo>
                      <a:pt x="15" y="24"/>
                      <a:pt x="15" y="23"/>
                      <a:pt x="15" y="23"/>
                    </a:cubicBezTo>
                    <a:cubicBezTo>
                      <a:pt x="16" y="23"/>
                      <a:pt x="17" y="22"/>
                      <a:pt x="17" y="22"/>
                    </a:cubicBezTo>
                    <a:cubicBezTo>
                      <a:pt x="17" y="21"/>
                      <a:pt x="18" y="20"/>
                      <a:pt x="19" y="20"/>
                    </a:cubicBezTo>
                    <a:cubicBezTo>
                      <a:pt x="20" y="20"/>
                      <a:pt x="19" y="20"/>
                      <a:pt x="18" y="20"/>
                    </a:cubicBezTo>
                    <a:cubicBezTo>
                      <a:pt x="17" y="21"/>
                      <a:pt x="17" y="20"/>
                      <a:pt x="17" y="20"/>
                    </a:cubicBezTo>
                    <a:cubicBezTo>
                      <a:pt x="16" y="20"/>
                      <a:pt x="16" y="20"/>
                      <a:pt x="16" y="20"/>
                    </a:cubicBezTo>
                    <a:cubicBezTo>
                      <a:pt x="15" y="20"/>
                      <a:pt x="16" y="19"/>
                      <a:pt x="15" y="20"/>
                    </a:cubicBezTo>
                    <a:cubicBezTo>
                      <a:pt x="14" y="20"/>
                      <a:pt x="14" y="20"/>
                      <a:pt x="13" y="20"/>
                    </a:cubicBezTo>
                    <a:cubicBezTo>
                      <a:pt x="13" y="19"/>
                      <a:pt x="12" y="20"/>
                      <a:pt x="12" y="20"/>
                    </a:cubicBezTo>
                    <a:cubicBezTo>
                      <a:pt x="12" y="19"/>
                      <a:pt x="11" y="21"/>
                      <a:pt x="10" y="21"/>
                    </a:cubicBezTo>
                    <a:cubicBezTo>
                      <a:pt x="9" y="20"/>
                      <a:pt x="9" y="21"/>
                      <a:pt x="7" y="21"/>
                    </a:cubicBezTo>
                    <a:cubicBezTo>
                      <a:pt x="5" y="21"/>
                      <a:pt x="6" y="20"/>
                      <a:pt x="6" y="20"/>
                    </a:cubicBezTo>
                    <a:cubicBezTo>
                      <a:pt x="6" y="20"/>
                      <a:pt x="6" y="21"/>
                      <a:pt x="5" y="21"/>
                    </a:cubicBezTo>
                    <a:cubicBezTo>
                      <a:pt x="3" y="20"/>
                      <a:pt x="2" y="21"/>
                      <a:pt x="2" y="21"/>
                    </a:cubicBezTo>
                    <a:cubicBezTo>
                      <a:pt x="1" y="21"/>
                      <a:pt x="1" y="21"/>
                      <a:pt x="1" y="20"/>
                    </a:cubicBezTo>
                    <a:cubicBezTo>
                      <a:pt x="1" y="19"/>
                      <a:pt x="0" y="19"/>
                      <a:pt x="1" y="19"/>
                    </a:cubicBezTo>
                    <a:cubicBezTo>
                      <a:pt x="2" y="18"/>
                      <a:pt x="3" y="17"/>
                      <a:pt x="4" y="17"/>
                    </a:cubicBezTo>
                    <a:cubicBezTo>
                      <a:pt x="5" y="17"/>
                      <a:pt x="6" y="16"/>
                      <a:pt x="5" y="17"/>
                    </a:cubicBezTo>
                    <a:cubicBezTo>
                      <a:pt x="4" y="17"/>
                      <a:pt x="2" y="18"/>
                      <a:pt x="3" y="17"/>
                    </a:cubicBezTo>
                    <a:cubicBezTo>
                      <a:pt x="4" y="16"/>
                      <a:pt x="3" y="17"/>
                      <a:pt x="5" y="16"/>
                    </a:cubicBezTo>
                    <a:cubicBezTo>
                      <a:pt x="6" y="15"/>
                      <a:pt x="5" y="15"/>
                      <a:pt x="6" y="15"/>
                    </a:cubicBezTo>
                    <a:cubicBezTo>
                      <a:pt x="7" y="14"/>
                      <a:pt x="7" y="14"/>
                      <a:pt x="9" y="14"/>
                    </a:cubicBezTo>
                    <a:cubicBezTo>
                      <a:pt x="8" y="14"/>
                      <a:pt x="9" y="13"/>
                      <a:pt x="8" y="13"/>
                    </a:cubicBezTo>
                    <a:cubicBezTo>
                      <a:pt x="8" y="13"/>
                      <a:pt x="8" y="13"/>
                      <a:pt x="9" y="12"/>
                    </a:cubicBezTo>
                    <a:cubicBezTo>
                      <a:pt x="10" y="11"/>
                      <a:pt x="9" y="11"/>
                      <a:pt x="11" y="10"/>
                    </a:cubicBezTo>
                    <a:cubicBezTo>
                      <a:pt x="12" y="10"/>
                      <a:pt x="11" y="9"/>
                      <a:pt x="12" y="8"/>
                    </a:cubicBezTo>
                    <a:cubicBezTo>
                      <a:pt x="13" y="8"/>
                      <a:pt x="15" y="4"/>
                      <a:pt x="1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5" name="Freeform 110"/>
              <p:cNvSpPr>
                <a:spLocks/>
              </p:cNvSpPr>
              <p:nvPr/>
            </p:nvSpPr>
            <p:spPr bwMode="auto">
              <a:xfrm>
                <a:off x="2180" y="1462"/>
                <a:ext cx="14" cy="19"/>
              </a:xfrm>
              <a:custGeom>
                <a:avLst/>
                <a:gdLst/>
                <a:ahLst/>
                <a:cxnLst>
                  <a:cxn ang="0">
                    <a:pos x="1" y="2"/>
                  </a:cxn>
                  <a:cxn ang="0">
                    <a:pos x="3" y="2"/>
                  </a:cxn>
                  <a:cxn ang="0">
                    <a:pos x="5" y="0"/>
                  </a:cxn>
                  <a:cxn ang="0">
                    <a:pos x="5" y="1"/>
                  </a:cxn>
                  <a:cxn ang="0">
                    <a:pos x="4" y="2"/>
                  </a:cxn>
                  <a:cxn ang="0">
                    <a:pos x="6" y="2"/>
                  </a:cxn>
                  <a:cxn ang="0">
                    <a:pos x="5" y="4"/>
                  </a:cxn>
                  <a:cxn ang="0">
                    <a:pos x="5" y="6"/>
                  </a:cxn>
                  <a:cxn ang="0">
                    <a:pos x="3" y="7"/>
                  </a:cxn>
                  <a:cxn ang="0">
                    <a:pos x="2" y="7"/>
                  </a:cxn>
                  <a:cxn ang="0">
                    <a:pos x="2" y="5"/>
                  </a:cxn>
                  <a:cxn ang="0">
                    <a:pos x="1" y="6"/>
                  </a:cxn>
                  <a:cxn ang="0">
                    <a:pos x="0" y="7"/>
                  </a:cxn>
                  <a:cxn ang="0">
                    <a:pos x="1" y="4"/>
                  </a:cxn>
                  <a:cxn ang="0">
                    <a:pos x="1" y="2"/>
                  </a:cxn>
                </a:cxnLst>
                <a:rect l="0" t="0" r="r" b="b"/>
                <a:pathLst>
                  <a:path w="6" h="8">
                    <a:moveTo>
                      <a:pt x="1" y="2"/>
                    </a:moveTo>
                    <a:cubicBezTo>
                      <a:pt x="2" y="2"/>
                      <a:pt x="2" y="2"/>
                      <a:pt x="3" y="2"/>
                    </a:cubicBezTo>
                    <a:cubicBezTo>
                      <a:pt x="3" y="1"/>
                      <a:pt x="4" y="1"/>
                      <a:pt x="5" y="0"/>
                    </a:cubicBezTo>
                    <a:cubicBezTo>
                      <a:pt x="5" y="0"/>
                      <a:pt x="6" y="0"/>
                      <a:pt x="5" y="1"/>
                    </a:cubicBezTo>
                    <a:cubicBezTo>
                      <a:pt x="4" y="2"/>
                      <a:pt x="4" y="3"/>
                      <a:pt x="4" y="2"/>
                    </a:cubicBezTo>
                    <a:cubicBezTo>
                      <a:pt x="5" y="2"/>
                      <a:pt x="6" y="1"/>
                      <a:pt x="6" y="2"/>
                    </a:cubicBezTo>
                    <a:cubicBezTo>
                      <a:pt x="6" y="3"/>
                      <a:pt x="6" y="4"/>
                      <a:pt x="5" y="4"/>
                    </a:cubicBezTo>
                    <a:cubicBezTo>
                      <a:pt x="5" y="5"/>
                      <a:pt x="4" y="6"/>
                      <a:pt x="5" y="6"/>
                    </a:cubicBezTo>
                    <a:cubicBezTo>
                      <a:pt x="5" y="7"/>
                      <a:pt x="4" y="8"/>
                      <a:pt x="3" y="7"/>
                    </a:cubicBezTo>
                    <a:cubicBezTo>
                      <a:pt x="3" y="7"/>
                      <a:pt x="3" y="8"/>
                      <a:pt x="2" y="7"/>
                    </a:cubicBezTo>
                    <a:cubicBezTo>
                      <a:pt x="2" y="6"/>
                      <a:pt x="2" y="6"/>
                      <a:pt x="2" y="5"/>
                    </a:cubicBezTo>
                    <a:cubicBezTo>
                      <a:pt x="2" y="4"/>
                      <a:pt x="2" y="5"/>
                      <a:pt x="1" y="6"/>
                    </a:cubicBezTo>
                    <a:cubicBezTo>
                      <a:pt x="1" y="7"/>
                      <a:pt x="0" y="8"/>
                      <a:pt x="0" y="7"/>
                    </a:cubicBezTo>
                    <a:cubicBezTo>
                      <a:pt x="0" y="5"/>
                      <a:pt x="0" y="5"/>
                      <a:pt x="1" y="4"/>
                    </a:cubicBezTo>
                    <a:cubicBezTo>
                      <a:pt x="1" y="3"/>
                      <a:pt x="0" y="3"/>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6" name="Canada"/>
              <p:cNvSpPr>
                <a:spLocks/>
              </p:cNvSpPr>
              <p:nvPr/>
            </p:nvSpPr>
            <p:spPr bwMode="auto">
              <a:xfrm>
                <a:off x="1958" y="1275"/>
                <a:ext cx="64" cy="29"/>
              </a:xfrm>
              <a:custGeom>
                <a:avLst/>
                <a:gdLst/>
                <a:ahLst/>
                <a:cxnLst>
                  <a:cxn ang="0">
                    <a:pos x="6" y="7"/>
                  </a:cxn>
                  <a:cxn ang="0">
                    <a:pos x="10" y="3"/>
                  </a:cxn>
                  <a:cxn ang="0">
                    <a:pos x="14" y="1"/>
                  </a:cxn>
                  <a:cxn ang="0">
                    <a:pos x="15" y="1"/>
                  </a:cxn>
                  <a:cxn ang="0">
                    <a:pos x="15" y="3"/>
                  </a:cxn>
                  <a:cxn ang="0">
                    <a:pos x="18" y="2"/>
                  </a:cxn>
                  <a:cxn ang="0">
                    <a:pos x="21" y="4"/>
                  </a:cxn>
                  <a:cxn ang="0">
                    <a:pos x="23" y="6"/>
                  </a:cxn>
                  <a:cxn ang="0">
                    <a:pos x="24" y="8"/>
                  </a:cxn>
                  <a:cxn ang="0">
                    <a:pos x="25" y="9"/>
                  </a:cxn>
                  <a:cxn ang="0">
                    <a:pos x="22" y="9"/>
                  </a:cxn>
                  <a:cxn ang="0">
                    <a:pos x="20" y="8"/>
                  </a:cxn>
                  <a:cxn ang="0">
                    <a:pos x="18" y="8"/>
                  </a:cxn>
                  <a:cxn ang="0">
                    <a:pos x="17" y="7"/>
                  </a:cxn>
                  <a:cxn ang="0">
                    <a:pos x="15" y="8"/>
                  </a:cxn>
                  <a:cxn ang="0">
                    <a:pos x="11" y="9"/>
                  </a:cxn>
                  <a:cxn ang="0">
                    <a:pos x="8" y="11"/>
                  </a:cxn>
                  <a:cxn ang="0">
                    <a:pos x="4" y="12"/>
                  </a:cxn>
                  <a:cxn ang="0">
                    <a:pos x="5" y="10"/>
                  </a:cxn>
                  <a:cxn ang="0">
                    <a:pos x="4" y="10"/>
                  </a:cxn>
                  <a:cxn ang="0">
                    <a:pos x="1" y="9"/>
                  </a:cxn>
                  <a:cxn ang="0">
                    <a:pos x="6" y="7"/>
                  </a:cxn>
                </a:cxnLst>
                <a:rect l="0" t="0" r="r" b="b"/>
                <a:pathLst>
                  <a:path w="27" h="12">
                    <a:moveTo>
                      <a:pt x="6" y="7"/>
                    </a:moveTo>
                    <a:cubicBezTo>
                      <a:pt x="6" y="6"/>
                      <a:pt x="8" y="4"/>
                      <a:pt x="10" y="3"/>
                    </a:cubicBezTo>
                    <a:cubicBezTo>
                      <a:pt x="11" y="2"/>
                      <a:pt x="12" y="1"/>
                      <a:pt x="14" y="1"/>
                    </a:cubicBezTo>
                    <a:cubicBezTo>
                      <a:pt x="15" y="0"/>
                      <a:pt x="16" y="1"/>
                      <a:pt x="15" y="1"/>
                    </a:cubicBezTo>
                    <a:cubicBezTo>
                      <a:pt x="15" y="2"/>
                      <a:pt x="15" y="4"/>
                      <a:pt x="15" y="3"/>
                    </a:cubicBezTo>
                    <a:cubicBezTo>
                      <a:pt x="16" y="2"/>
                      <a:pt x="18" y="1"/>
                      <a:pt x="18" y="2"/>
                    </a:cubicBezTo>
                    <a:cubicBezTo>
                      <a:pt x="18" y="3"/>
                      <a:pt x="21" y="3"/>
                      <a:pt x="21" y="4"/>
                    </a:cubicBezTo>
                    <a:cubicBezTo>
                      <a:pt x="21" y="6"/>
                      <a:pt x="21" y="6"/>
                      <a:pt x="23" y="6"/>
                    </a:cubicBezTo>
                    <a:cubicBezTo>
                      <a:pt x="24" y="7"/>
                      <a:pt x="25" y="8"/>
                      <a:pt x="24" y="8"/>
                    </a:cubicBezTo>
                    <a:cubicBezTo>
                      <a:pt x="23" y="8"/>
                      <a:pt x="27" y="8"/>
                      <a:pt x="25" y="9"/>
                    </a:cubicBezTo>
                    <a:cubicBezTo>
                      <a:pt x="23" y="10"/>
                      <a:pt x="23" y="10"/>
                      <a:pt x="22" y="9"/>
                    </a:cubicBezTo>
                    <a:cubicBezTo>
                      <a:pt x="20" y="9"/>
                      <a:pt x="18" y="9"/>
                      <a:pt x="20" y="8"/>
                    </a:cubicBezTo>
                    <a:cubicBezTo>
                      <a:pt x="23" y="6"/>
                      <a:pt x="17" y="8"/>
                      <a:pt x="18" y="8"/>
                    </a:cubicBezTo>
                    <a:cubicBezTo>
                      <a:pt x="19" y="7"/>
                      <a:pt x="19" y="6"/>
                      <a:pt x="17" y="7"/>
                    </a:cubicBezTo>
                    <a:cubicBezTo>
                      <a:pt x="16" y="8"/>
                      <a:pt x="15" y="6"/>
                      <a:pt x="15" y="8"/>
                    </a:cubicBezTo>
                    <a:cubicBezTo>
                      <a:pt x="14" y="9"/>
                      <a:pt x="12" y="9"/>
                      <a:pt x="11" y="9"/>
                    </a:cubicBezTo>
                    <a:cubicBezTo>
                      <a:pt x="10" y="9"/>
                      <a:pt x="10" y="10"/>
                      <a:pt x="8" y="11"/>
                    </a:cubicBezTo>
                    <a:cubicBezTo>
                      <a:pt x="7" y="12"/>
                      <a:pt x="6" y="12"/>
                      <a:pt x="4" y="12"/>
                    </a:cubicBezTo>
                    <a:cubicBezTo>
                      <a:pt x="3" y="11"/>
                      <a:pt x="4" y="11"/>
                      <a:pt x="5" y="10"/>
                    </a:cubicBezTo>
                    <a:cubicBezTo>
                      <a:pt x="6" y="10"/>
                      <a:pt x="6" y="9"/>
                      <a:pt x="4" y="10"/>
                    </a:cubicBezTo>
                    <a:cubicBezTo>
                      <a:pt x="3" y="10"/>
                      <a:pt x="0" y="10"/>
                      <a:pt x="1" y="9"/>
                    </a:cubicBezTo>
                    <a:cubicBezTo>
                      <a:pt x="1" y="9"/>
                      <a:pt x="2" y="8"/>
                      <a:pt x="6"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7" name="Freeform 112"/>
              <p:cNvSpPr>
                <a:spLocks/>
              </p:cNvSpPr>
              <p:nvPr/>
            </p:nvSpPr>
            <p:spPr bwMode="auto">
              <a:xfrm>
                <a:off x="2093" y="1209"/>
                <a:ext cx="28" cy="12"/>
              </a:xfrm>
              <a:custGeom>
                <a:avLst/>
                <a:gdLst/>
                <a:ahLst/>
                <a:cxnLst>
                  <a:cxn ang="0">
                    <a:pos x="2" y="4"/>
                  </a:cxn>
                  <a:cxn ang="0">
                    <a:pos x="1" y="2"/>
                  </a:cxn>
                  <a:cxn ang="0">
                    <a:pos x="2" y="1"/>
                  </a:cxn>
                  <a:cxn ang="0">
                    <a:pos x="7" y="1"/>
                  </a:cxn>
                  <a:cxn ang="0">
                    <a:pos x="10" y="3"/>
                  </a:cxn>
                  <a:cxn ang="0">
                    <a:pos x="6" y="3"/>
                  </a:cxn>
                  <a:cxn ang="0">
                    <a:pos x="2" y="4"/>
                  </a:cxn>
                </a:cxnLst>
                <a:rect l="0" t="0" r="r" b="b"/>
                <a:pathLst>
                  <a:path w="12" h="5">
                    <a:moveTo>
                      <a:pt x="2" y="4"/>
                    </a:moveTo>
                    <a:cubicBezTo>
                      <a:pt x="1" y="4"/>
                      <a:pt x="2" y="3"/>
                      <a:pt x="1" y="2"/>
                    </a:cubicBezTo>
                    <a:cubicBezTo>
                      <a:pt x="0" y="2"/>
                      <a:pt x="0" y="1"/>
                      <a:pt x="2" y="1"/>
                    </a:cubicBezTo>
                    <a:cubicBezTo>
                      <a:pt x="4" y="1"/>
                      <a:pt x="5" y="0"/>
                      <a:pt x="7" y="1"/>
                    </a:cubicBezTo>
                    <a:cubicBezTo>
                      <a:pt x="9" y="2"/>
                      <a:pt x="12" y="2"/>
                      <a:pt x="10" y="3"/>
                    </a:cubicBezTo>
                    <a:cubicBezTo>
                      <a:pt x="9" y="3"/>
                      <a:pt x="8" y="3"/>
                      <a:pt x="6" y="3"/>
                    </a:cubicBezTo>
                    <a:cubicBezTo>
                      <a:pt x="5" y="4"/>
                      <a:pt x="4" y="5"/>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8" name="Canada"/>
              <p:cNvSpPr>
                <a:spLocks/>
              </p:cNvSpPr>
              <p:nvPr/>
            </p:nvSpPr>
            <p:spPr bwMode="auto">
              <a:xfrm>
                <a:off x="1923" y="1207"/>
                <a:ext cx="54" cy="21"/>
              </a:xfrm>
              <a:custGeom>
                <a:avLst/>
                <a:gdLst/>
                <a:ahLst/>
                <a:cxnLst>
                  <a:cxn ang="0">
                    <a:pos x="13" y="7"/>
                  </a:cxn>
                  <a:cxn ang="0">
                    <a:pos x="15" y="7"/>
                  </a:cxn>
                  <a:cxn ang="0">
                    <a:pos x="17" y="6"/>
                  </a:cxn>
                  <a:cxn ang="0">
                    <a:pos x="17" y="4"/>
                  </a:cxn>
                  <a:cxn ang="0">
                    <a:pos x="21" y="3"/>
                  </a:cxn>
                  <a:cxn ang="0">
                    <a:pos x="19" y="2"/>
                  </a:cxn>
                  <a:cxn ang="0">
                    <a:pos x="21" y="1"/>
                  </a:cxn>
                  <a:cxn ang="0">
                    <a:pos x="16" y="1"/>
                  </a:cxn>
                  <a:cxn ang="0">
                    <a:pos x="13" y="1"/>
                  </a:cxn>
                  <a:cxn ang="0">
                    <a:pos x="9" y="1"/>
                  </a:cxn>
                  <a:cxn ang="0">
                    <a:pos x="7" y="2"/>
                  </a:cxn>
                  <a:cxn ang="0">
                    <a:pos x="10" y="4"/>
                  </a:cxn>
                  <a:cxn ang="0">
                    <a:pos x="8" y="4"/>
                  </a:cxn>
                  <a:cxn ang="0">
                    <a:pos x="1" y="4"/>
                  </a:cxn>
                  <a:cxn ang="0">
                    <a:pos x="3" y="6"/>
                  </a:cxn>
                  <a:cxn ang="0">
                    <a:pos x="6" y="7"/>
                  </a:cxn>
                  <a:cxn ang="0">
                    <a:pos x="9" y="8"/>
                  </a:cxn>
                  <a:cxn ang="0">
                    <a:pos x="13" y="7"/>
                  </a:cxn>
                </a:cxnLst>
                <a:rect l="0" t="0" r="r" b="b"/>
                <a:pathLst>
                  <a:path w="23" h="9">
                    <a:moveTo>
                      <a:pt x="13" y="7"/>
                    </a:moveTo>
                    <a:cubicBezTo>
                      <a:pt x="13" y="8"/>
                      <a:pt x="14" y="8"/>
                      <a:pt x="15" y="7"/>
                    </a:cubicBezTo>
                    <a:cubicBezTo>
                      <a:pt x="17" y="7"/>
                      <a:pt x="16" y="7"/>
                      <a:pt x="17" y="6"/>
                    </a:cubicBezTo>
                    <a:cubicBezTo>
                      <a:pt x="20" y="5"/>
                      <a:pt x="17" y="5"/>
                      <a:pt x="17" y="4"/>
                    </a:cubicBezTo>
                    <a:cubicBezTo>
                      <a:pt x="18" y="4"/>
                      <a:pt x="20" y="4"/>
                      <a:pt x="21" y="3"/>
                    </a:cubicBezTo>
                    <a:cubicBezTo>
                      <a:pt x="23" y="1"/>
                      <a:pt x="18" y="3"/>
                      <a:pt x="19" y="2"/>
                    </a:cubicBezTo>
                    <a:cubicBezTo>
                      <a:pt x="19" y="2"/>
                      <a:pt x="22" y="2"/>
                      <a:pt x="21" y="1"/>
                    </a:cubicBezTo>
                    <a:cubicBezTo>
                      <a:pt x="20" y="0"/>
                      <a:pt x="17" y="1"/>
                      <a:pt x="16" y="1"/>
                    </a:cubicBezTo>
                    <a:cubicBezTo>
                      <a:pt x="15" y="1"/>
                      <a:pt x="13" y="2"/>
                      <a:pt x="13" y="1"/>
                    </a:cubicBezTo>
                    <a:cubicBezTo>
                      <a:pt x="12" y="1"/>
                      <a:pt x="10" y="2"/>
                      <a:pt x="9" y="1"/>
                    </a:cubicBezTo>
                    <a:cubicBezTo>
                      <a:pt x="8" y="1"/>
                      <a:pt x="6" y="2"/>
                      <a:pt x="7" y="2"/>
                    </a:cubicBezTo>
                    <a:cubicBezTo>
                      <a:pt x="8" y="3"/>
                      <a:pt x="10" y="3"/>
                      <a:pt x="10" y="4"/>
                    </a:cubicBezTo>
                    <a:cubicBezTo>
                      <a:pt x="10" y="4"/>
                      <a:pt x="10" y="4"/>
                      <a:pt x="8" y="4"/>
                    </a:cubicBezTo>
                    <a:cubicBezTo>
                      <a:pt x="6" y="4"/>
                      <a:pt x="2" y="3"/>
                      <a:pt x="1" y="4"/>
                    </a:cubicBezTo>
                    <a:cubicBezTo>
                      <a:pt x="0" y="4"/>
                      <a:pt x="2" y="7"/>
                      <a:pt x="3" y="6"/>
                    </a:cubicBezTo>
                    <a:cubicBezTo>
                      <a:pt x="4" y="6"/>
                      <a:pt x="6" y="7"/>
                      <a:pt x="6" y="7"/>
                    </a:cubicBezTo>
                    <a:cubicBezTo>
                      <a:pt x="8" y="9"/>
                      <a:pt x="9" y="8"/>
                      <a:pt x="9" y="8"/>
                    </a:cubicBezTo>
                    <a:cubicBezTo>
                      <a:pt x="12" y="9"/>
                      <a:pt x="12" y="8"/>
                      <a:pt x="13"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59" name="Freeform 114"/>
              <p:cNvSpPr>
                <a:spLocks/>
              </p:cNvSpPr>
              <p:nvPr/>
            </p:nvSpPr>
            <p:spPr bwMode="auto">
              <a:xfrm>
                <a:off x="1975" y="1209"/>
                <a:ext cx="42" cy="14"/>
              </a:xfrm>
              <a:custGeom>
                <a:avLst/>
                <a:gdLst/>
                <a:ahLst/>
                <a:cxnLst>
                  <a:cxn ang="0">
                    <a:pos x="1" y="5"/>
                  </a:cxn>
                  <a:cxn ang="0">
                    <a:pos x="4" y="6"/>
                  </a:cxn>
                  <a:cxn ang="0">
                    <a:pos x="5" y="4"/>
                  </a:cxn>
                  <a:cxn ang="0">
                    <a:pos x="5" y="4"/>
                  </a:cxn>
                  <a:cxn ang="0">
                    <a:pos x="11" y="4"/>
                  </a:cxn>
                  <a:cxn ang="0">
                    <a:pos x="16" y="1"/>
                  </a:cxn>
                  <a:cxn ang="0">
                    <a:pos x="13" y="0"/>
                  </a:cxn>
                  <a:cxn ang="0">
                    <a:pos x="6" y="0"/>
                  </a:cxn>
                  <a:cxn ang="0">
                    <a:pos x="3" y="3"/>
                  </a:cxn>
                  <a:cxn ang="0">
                    <a:pos x="1" y="5"/>
                  </a:cxn>
                </a:cxnLst>
                <a:rect l="0" t="0" r="r" b="b"/>
                <a:pathLst>
                  <a:path w="18" h="6">
                    <a:moveTo>
                      <a:pt x="1" y="5"/>
                    </a:moveTo>
                    <a:cubicBezTo>
                      <a:pt x="2" y="5"/>
                      <a:pt x="3" y="6"/>
                      <a:pt x="4" y="6"/>
                    </a:cubicBezTo>
                    <a:cubicBezTo>
                      <a:pt x="4" y="5"/>
                      <a:pt x="6" y="5"/>
                      <a:pt x="5" y="4"/>
                    </a:cubicBezTo>
                    <a:cubicBezTo>
                      <a:pt x="4" y="4"/>
                      <a:pt x="2" y="3"/>
                      <a:pt x="5" y="4"/>
                    </a:cubicBezTo>
                    <a:cubicBezTo>
                      <a:pt x="8" y="4"/>
                      <a:pt x="10" y="5"/>
                      <a:pt x="11" y="4"/>
                    </a:cubicBezTo>
                    <a:cubicBezTo>
                      <a:pt x="12" y="3"/>
                      <a:pt x="14" y="2"/>
                      <a:pt x="16" y="1"/>
                    </a:cubicBezTo>
                    <a:cubicBezTo>
                      <a:pt x="18" y="1"/>
                      <a:pt x="15" y="1"/>
                      <a:pt x="13" y="0"/>
                    </a:cubicBezTo>
                    <a:cubicBezTo>
                      <a:pt x="11" y="0"/>
                      <a:pt x="7" y="0"/>
                      <a:pt x="6" y="0"/>
                    </a:cubicBezTo>
                    <a:cubicBezTo>
                      <a:pt x="4" y="1"/>
                      <a:pt x="2" y="1"/>
                      <a:pt x="3" y="3"/>
                    </a:cubicBezTo>
                    <a:cubicBezTo>
                      <a:pt x="3" y="4"/>
                      <a:pt x="0" y="4"/>
                      <a:pt x="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0" name="Canada"/>
              <p:cNvSpPr>
                <a:spLocks/>
              </p:cNvSpPr>
              <p:nvPr/>
            </p:nvSpPr>
            <p:spPr bwMode="auto">
              <a:xfrm>
                <a:off x="2005" y="1190"/>
                <a:ext cx="111" cy="22"/>
              </a:xfrm>
              <a:custGeom>
                <a:avLst/>
                <a:gdLst/>
                <a:ahLst/>
                <a:cxnLst>
                  <a:cxn ang="0">
                    <a:pos x="9" y="9"/>
                  </a:cxn>
                  <a:cxn ang="0">
                    <a:pos x="13" y="8"/>
                  </a:cxn>
                  <a:cxn ang="0">
                    <a:pos x="16" y="9"/>
                  </a:cxn>
                  <a:cxn ang="0">
                    <a:pos x="21" y="7"/>
                  </a:cxn>
                  <a:cxn ang="0">
                    <a:pos x="21" y="9"/>
                  </a:cxn>
                  <a:cxn ang="0">
                    <a:pos x="27" y="8"/>
                  </a:cxn>
                  <a:cxn ang="0">
                    <a:pos x="32" y="8"/>
                  </a:cxn>
                  <a:cxn ang="0">
                    <a:pos x="36" y="8"/>
                  </a:cxn>
                  <a:cxn ang="0">
                    <a:pos x="37" y="7"/>
                  </a:cxn>
                  <a:cxn ang="0">
                    <a:pos x="41" y="8"/>
                  </a:cxn>
                  <a:cxn ang="0">
                    <a:pos x="45" y="7"/>
                  </a:cxn>
                  <a:cxn ang="0">
                    <a:pos x="40" y="4"/>
                  </a:cxn>
                  <a:cxn ang="0">
                    <a:pos x="37" y="4"/>
                  </a:cxn>
                  <a:cxn ang="0">
                    <a:pos x="32" y="5"/>
                  </a:cxn>
                  <a:cxn ang="0">
                    <a:pos x="26" y="5"/>
                  </a:cxn>
                  <a:cxn ang="0">
                    <a:pos x="20" y="5"/>
                  </a:cxn>
                  <a:cxn ang="0">
                    <a:pos x="15" y="5"/>
                  </a:cxn>
                  <a:cxn ang="0">
                    <a:pos x="12" y="5"/>
                  </a:cxn>
                  <a:cxn ang="0">
                    <a:pos x="10" y="4"/>
                  </a:cxn>
                  <a:cxn ang="0">
                    <a:pos x="12" y="2"/>
                  </a:cxn>
                  <a:cxn ang="0">
                    <a:pos x="8" y="1"/>
                  </a:cxn>
                  <a:cxn ang="0">
                    <a:pos x="2" y="2"/>
                  </a:cxn>
                  <a:cxn ang="0">
                    <a:pos x="3" y="4"/>
                  </a:cxn>
                  <a:cxn ang="0">
                    <a:pos x="7" y="4"/>
                  </a:cxn>
                  <a:cxn ang="0">
                    <a:pos x="6" y="6"/>
                  </a:cxn>
                  <a:cxn ang="0">
                    <a:pos x="9" y="9"/>
                  </a:cxn>
                </a:cxnLst>
                <a:rect l="0" t="0" r="r" b="b"/>
                <a:pathLst>
                  <a:path w="47" h="9">
                    <a:moveTo>
                      <a:pt x="9" y="9"/>
                    </a:moveTo>
                    <a:cubicBezTo>
                      <a:pt x="12" y="8"/>
                      <a:pt x="13" y="7"/>
                      <a:pt x="13" y="8"/>
                    </a:cubicBezTo>
                    <a:cubicBezTo>
                      <a:pt x="14" y="8"/>
                      <a:pt x="14" y="9"/>
                      <a:pt x="16" y="9"/>
                    </a:cubicBezTo>
                    <a:cubicBezTo>
                      <a:pt x="18" y="9"/>
                      <a:pt x="20" y="7"/>
                      <a:pt x="21" y="7"/>
                    </a:cubicBezTo>
                    <a:cubicBezTo>
                      <a:pt x="22" y="7"/>
                      <a:pt x="19" y="9"/>
                      <a:pt x="21" y="9"/>
                    </a:cubicBezTo>
                    <a:cubicBezTo>
                      <a:pt x="25" y="9"/>
                      <a:pt x="25" y="8"/>
                      <a:pt x="27" y="8"/>
                    </a:cubicBezTo>
                    <a:cubicBezTo>
                      <a:pt x="28" y="8"/>
                      <a:pt x="30" y="8"/>
                      <a:pt x="32" y="8"/>
                    </a:cubicBezTo>
                    <a:cubicBezTo>
                      <a:pt x="34" y="7"/>
                      <a:pt x="35" y="8"/>
                      <a:pt x="36" y="8"/>
                    </a:cubicBezTo>
                    <a:cubicBezTo>
                      <a:pt x="38" y="8"/>
                      <a:pt x="35" y="5"/>
                      <a:pt x="37" y="7"/>
                    </a:cubicBezTo>
                    <a:cubicBezTo>
                      <a:pt x="40" y="8"/>
                      <a:pt x="39" y="8"/>
                      <a:pt x="41" y="8"/>
                    </a:cubicBezTo>
                    <a:cubicBezTo>
                      <a:pt x="44" y="7"/>
                      <a:pt x="47" y="8"/>
                      <a:pt x="45" y="7"/>
                    </a:cubicBezTo>
                    <a:cubicBezTo>
                      <a:pt x="42" y="5"/>
                      <a:pt x="43" y="4"/>
                      <a:pt x="40" y="4"/>
                    </a:cubicBezTo>
                    <a:cubicBezTo>
                      <a:pt x="37" y="4"/>
                      <a:pt x="38" y="5"/>
                      <a:pt x="37" y="4"/>
                    </a:cubicBezTo>
                    <a:cubicBezTo>
                      <a:pt x="36" y="4"/>
                      <a:pt x="34" y="5"/>
                      <a:pt x="32" y="5"/>
                    </a:cubicBezTo>
                    <a:cubicBezTo>
                      <a:pt x="30" y="4"/>
                      <a:pt x="29" y="5"/>
                      <a:pt x="26" y="5"/>
                    </a:cubicBezTo>
                    <a:cubicBezTo>
                      <a:pt x="24" y="4"/>
                      <a:pt x="21" y="5"/>
                      <a:pt x="20" y="5"/>
                    </a:cubicBezTo>
                    <a:cubicBezTo>
                      <a:pt x="18" y="4"/>
                      <a:pt x="16" y="6"/>
                      <a:pt x="15" y="5"/>
                    </a:cubicBezTo>
                    <a:cubicBezTo>
                      <a:pt x="15" y="4"/>
                      <a:pt x="12" y="5"/>
                      <a:pt x="12" y="5"/>
                    </a:cubicBezTo>
                    <a:cubicBezTo>
                      <a:pt x="12" y="4"/>
                      <a:pt x="8" y="4"/>
                      <a:pt x="10" y="4"/>
                    </a:cubicBezTo>
                    <a:cubicBezTo>
                      <a:pt x="12" y="4"/>
                      <a:pt x="14" y="2"/>
                      <a:pt x="12" y="2"/>
                    </a:cubicBezTo>
                    <a:cubicBezTo>
                      <a:pt x="9" y="2"/>
                      <a:pt x="10" y="0"/>
                      <a:pt x="8" y="1"/>
                    </a:cubicBezTo>
                    <a:cubicBezTo>
                      <a:pt x="5" y="1"/>
                      <a:pt x="3" y="1"/>
                      <a:pt x="2" y="2"/>
                    </a:cubicBezTo>
                    <a:cubicBezTo>
                      <a:pt x="0" y="2"/>
                      <a:pt x="3" y="3"/>
                      <a:pt x="3" y="4"/>
                    </a:cubicBezTo>
                    <a:cubicBezTo>
                      <a:pt x="2" y="5"/>
                      <a:pt x="5" y="5"/>
                      <a:pt x="7" y="4"/>
                    </a:cubicBezTo>
                    <a:cubicBezTo>
                      <a:pt x="8" y="5"/>
                      <a:pt x="8" y="6"/>
                      <a:pt x="6" y="6"/>
                    </a:cubicBezTo>
                    <a:cubicBezTo>
                      <a:pt x="5" y="7"/>
                      <a:pt x="5" y="9"/>
                      <a:pt x="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1" name="Canada"/>
              <p:cNvSpPr>
                <a:spLocks/>
              </p:cNvSpPr>
              <p:nvPr/>
            </p:nvSpPr>
            <p:spPr bwMode="auto">
              <a:xfrm>
                <a:off x="1743" y="1209"/>
                <a:ext cx="78" cy="26"/>
              </a:xfrm>
              <a:custGeom>
                <a:avLst/>
                <a:gdLst/>
                <a:ahLst/>
                <a:cxnLst>
                  <a:cxn ang="0">
                    <a:pos x="12" y="7"/>
                  </a:cxn>
                  <a:cxn ang="0">
                    <a:pos x="17" y="6"/>
                  </a:cxn>
                  <a:cxn ang="0">
                    <a:pos x="25" y="4"/>
                  </a:cxn>
                  <a:cxn ang="0">
                    <a:pos x="31" y="3"/>
                  </a:cxn>
                  <a:cxn ang="0">
                    <a:pos x="31" y="0"/>
                  </a:cxn>
                  <a:cxn ang="0">
                    <a:pos x="27" y="1"/>
                  </a:cxn>
                  <a:cxn ang="0">
                    <a:pos x="18" y="0"/>
                  </a:cxn>
                  <a:cxn ang="0">
                    <a:pos x="12" y="1"/>
                  </a:cxn>
                  <a:cxn ang="0">
                    <a:pos x="10" y="3"/>
                  </a:cxn>
                  <a:cxn ang="0">
                    <a:pos x="8" y="4"/>
                  </a:cxn>
                  <a:cxn ang="0">
                    <a:pos x="5" y="6"/>
                  </a:cxn>
                  <a:cxn ang="0">
                    <a:pos x="2" y="8"/>
                  </a:cxn>
                  <a:cxn ang="0">
                    <a:pos x="3" y="11"/>
                  </a:cxn>
                  <a:cxn ang="0">
                    <a:pos x="7" y="10"/>
                  </a:cxn>
                  <a:cxn ang="0">
                    <a:pos x="10" y="9"/>
                  </a:cxn>
                  <a:cxn ang="0">
                    <a:pos x="12" y="7"/>
                  </a:cxn>
                </a:cxnLst>
                <a:rect l="0" t="0" r="r" b="b"/>
                <a:pathLst>
                  <a:path w="33" h="11">
                    <a:moveTo>
                      <a:pt x="12" y="7"/>
                    </a:moveTo>
                    <a:cubicBezTo>
                      <a:pt x="14" y="5"/>
                      <a:pt x="14" y="7"/>
                      <a:pt x="17" y="6"/>
                    </a:cubicBezTo>
                    <a:cubicBezTo>
                      <a:pt x="20" y="4"/>
                      <a:pt x="20" y="6"/>
                      <a:pt x="25" y="4"/>
                    </a:cubicBezTo>
                    <a:cubicBezTo>
                      <a:pt x="28" y="2"/>
                      <a:pt x="28" y="3"/>
                      <a:pt x="31" y="3"/>
                    </a:cubicBezTo>
                    <a:cubicBezTo>
                      <a:pt x="33" y="3"/>
                      <a:pt x="33" y="0"/>
                      <a:pt x="31" y="0"/>
                    </a:cubicBezTo>
                    <a:cubicBezTo>
                      <a:pt x="30" y="1"/>
                      <a:pt x="28" y="1"/>
                      <a:pt x="27" y="1"/>
                    </a:cubicBezTo>
                    <a:cubicBezTo>
                      <a:pt x="25" y="1"/>
                      <a:pt x="21" y="0"/>
                      <a:pt x="18" y="0"/>
                    </a:cubicBezTo>
                    <a:cubicBezTo>
                      <a:pt x="15" y="0"/>
                      <a:pt x="13" y="1"/>
                      <a:pt x="12" y="1"/>
                    </a:cubicBezTo>
                    <a:cubicBezTo>
                      <a:pt x="10" y="1"/>
                      <a:pt x="13" y="1"/>
                      <a:pt x="10" y="3"/>
                    </a:cubicBezTo>
                    <a:cubicBezTo>
                      <a:pt x="8" y="4"/>
                      <a:pt x="7" y="4"/>
                      <a:pt x="8" y="4"/>
                    </a:cubicBezTo>
                    <a:cubicBezTo>
                      <a:pt x="9" y="5"/>
                      <a:pt x="6" y="5"/>
                      <a:pt x="5" y="6"/>
                    </a:cubicBezTo>
                    <a:cubicBezTo>
                      <a:pt x="3" y="8"/>
                      <a:pt x="0" y="6"/>
                      <a:pt x="2" y="8"/>
                    </a:cubicBezTo>
                    <a:cubicBezTo>
                      <a:pt x="3" y="9"/>
                      <a:pt x="1" y="10"/>
                      <a:pt x="3" y="11"/>
                    </a:cubicBezTo>
                    <a:cubicBezTo>
                      <a:pt x="5" y="11"/>
                      <a:pt x="5" y="10"/>
                      <a:pt x="7" y="10"/>
                    </a:cubicBezTo>
                    <a:cubicBezTo>
                      <a:pt x="9" y="10"/>
                      <a:pt x="9" y="11"/>
                      <a:pt x="10" y="9"/>
                    </a:cubicBezTo>
                    <a:cubicBezTo>
                      <a:pt x="11" y="8"/>
                      <a:pt x="10" y="8"/>
                      <a:pt x="12"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2" name="Canada"/>
              <p:cNvSpPr>
                <a:spLocks/>
              </p:cNvSpPr>
              <p:nvPr/>
            </p:nvSpPr>
            <p:spPr bwMode="auto">
              <a:xfrm>
                <a:off x="1812" y="1186"/>
                <a:ext cx="52" cy="16"/>
              </a:xfrm>
              <a:custGeom>
                <a:avLst/>
                <a:gdLst/>
                <a:ahLst/>
                <a:cxnLst>
                  <a:cxn ang="0">
                    <a:pos x="3" y="4"/>
                  </a:cxn>
                  <a:cxn ang="0">
                    <a:pos x="9" y="3"/>
                  </a:cxn>
                  <a:cxn ang="0">
                    <a:pos x="18" y="1"/>
                  </a:cxn>
                  <a:cxn ang="0">
                    <a:pos x="20" y="1"/>
                  </a:cxn>
                  <a:cxn ang="0">
                    <a:pos x="17" y="4"/>
                  </a:cxn>
                  <a:cxn ang="0">
                    <a:pos x="14" y="4"/>
                  </a:cxn>
                  <a:cxn ang="0">
                    <a:pos x="12" y="4"/>
                  </a:cxn>
                  <a:cxn ang="0">
                    <a:pos x="10" y="5"/>
                  </a:cxn>
                  <a:cxn ang="0">
                    <a:pos x="6" y="5"/>
                  </a:cxn>
                  <a:cxn ang="0">
                    <a:pos x="3" y="4"/>
                  </a:cxn>
                </a:cxnLst>
                <a:rect l="0" t="0" r="r" b="b"/>
                <a:pathLst>
                  <a:path w="22" h="7">
                    <a:moveTo>
                      <a:pt x="3" y="4"/>
                    </a:moveTo>
                    <a:cubicBezTo>
                      <a:pt x="6" y="3"/>
                      <a:pt x="7" y="4"/>
                      <a:pt x="9" y="3"/>
                    </a:cubicBezTo>
                    <a:cubicBezTo>
                      <a:pt x="11" y="2"/>
                      <a:pt x="18" y="0"/>
                      <a:pt x="18" y="1"/>
                    </a:cubicBezTo>
                    <a:cubicBezTo>
                      <a:pt x="19" y="3"/>
                      <a:pt x="18" y="0"/>
                      <a:pt x="20" y="1"/>
                    </a:cubicBezTo>
                    <a:cubicBezTo>
                      <a:pt x="22" y="2"/>
                      <a:pt x="19" y="3"/>
                      <a:pt x="17" y="4"/>
                    </a:cubicBezTo>
                    <a:cubicBezTo>
                      <a:pt x="16" y="5"/>
                      <a:pt x="12" y="5"/>
                      <a:pt x="14" y="4"/>
                    </a:cubicBezTo>
                    <a:cubicBezTo>
                      <a:pt x="16" y="2"/>
                      <a:pt x="15" y="3"/>
                      <a:pt x="12" y="4"/>
                    </a:cubicBezTo>
                    <a:cubicBezTo>
                      <a:pt x="10" y="4"/>
                      <a:pt x="13" y="5"/>
                      <a:pt x="10" y="5"/>
                    </a:cubicBezTo>
                    <a:cubicBezTo>
                      <a:pt x="8" y="6"/>
                      <a:pt x="6" y="7"/>
                      <a:pt x="6" y="5"/>
                    </a:cubicBezTo>
                    <a:cubicBezTo>
                      <a:pt x="6" y="5"/>
                      <a:pt x="0" y="6"/>
                      <a:pt x="3"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3" name="Canada"/>
              <p:cNvSpPr>
                <a:spLocks/>
              </p:cNvSpPr>
              <p:nvPr/>
            </p:nvSpPr>
            <p:spPr bwMode="auto">
              <a:xfrm>
                <a:off x="1842" y="1190"/>
                <a:ext cx="83" cy="22"/>
              </a:xfrm>
              <a:custGeom>
                <a:avLst/>
                <a:gdLst/>
                <a:ahLst/>
                <a:cxnLst>
                  <a:cxn ang="0">
                    <a:pos x="5" y="3"/>
                  </a:cxn>
                  <a:cxn ang="0">
                    <a:pos x="8" y="2"/>
                  </a:cxn>
                  <a:cxn ang="0">
                    <a:pos x="11" y="3"/>
                  </a:cxn>
                  <a:cxn ang="0">
                    <a:pos x="15" y="6"/>
                  </a:cxn>
                  <a:cxn ang="0">
                    <a:pos x="18" y="6"/>
                  </a:cxn>
                  <a:cxn ang="0">
                    <a:pos x="19" y="4"/>
                  </a:cxn>
                  <a:cxn ang="0">
                    <a:pos x="21" y="2"/>
                  </a:cxn>
                  <a:cxn ang="0">
                    <a:pos x="28" y="2"/>
                  </a:cxn>
                  <a:cxn ang="0">
                    <a:pos x="27" y="4"/>
                  </a:cxn>
                  <a:cxn ang="0">
                    <a:pos x="30" y="4"/>
                  </a:cxn>
                  <a:cxn ang="0">
                    <a:pos x="30" y="6"/>
                  </a:cxn>
                  <a:cxn ang="0">
                    <a:pos x="24" y="8"/>
                  </a:cxn>
                  <a:cxn ang="0">
                    <a:pos x="19" y="8"/>
                  </a:cxn>
                  <a:cxn ang="0">
                    <a:pos x="8" y="9"/>
                  </a:cxn>
                  <a:cxn ang="0">
                    <a:pos x="5" y="8"/>
                  </a:cxn>
                  <a:cxn ang="0">
                    <a:pos x="11" y="7"/>
                  </a:cxn>
                  <a:cxn ang="0">
                    <a:pos x="8" y="6"/>
                  </a:cxn>
                  <a:cxn ang="0">
                    <a:pos x="8" y="5"/>
                  </a:cxn>
                  <a:cxn ang="0">
                    <a:pos x="5" y="7"/>
                  </a:cxn>
                  <a:cxn ang="0">
                    <a:pos x="2" y="5"/>
                  </a:cxn>
                  <a:cxn ang="0">
                    <a:pos x="5" y="3"/>
                  </a:cxn>
                </a:cxnLst>
                <a:rect l="0" t="0" r="r" b="b"/>
                <a:pathLst>
                  <a:path w="35" h="9">
                    <a:moveTo>
                      <a:pt x="5" y="3"/>
                    </a:moveTo>
                    <a:cubicBezTo>
                      <a:pt x="7" y="1"/>
                      <a:pt x="8" y="1"/>
                      <a:pt x="8" y="2"/>
                    </a:cubicBezTo>
                    <a:cubicBezTo>
                      <a:pt x="8" y="3"/>
                      <a:pt x="10" y="1"/>
                      <a:pt x="11" y="3"/>
                    </a:cubicBezTo>
                    <a:cubicBezTo>
                      <a:pt x="12" y="5"/>
                      <a:pt x="14" y="6"/>
                      <a:pt x="15" y="6"/>
                    </a:cubicBezTo>
                    <a:cubicBezTo>
                      <a:pt x="17" y="6"/>
                      <a:pt x="17" y="6"/>
                      <a:pt x="18" y="6"/>
                    </a:cubicBezTo>
                    <a:cubicBezTo>
                      <a:pt x="19" y="6"/>
                      <a:pt x="18" y="5"/>
                      <a:pt x="19" y="4"/>
                    </a:cubicBezTo>
                    <a:cubicBezTo>
                      <a:pt x="21" y="4"/>
                      <a:pt x="18" y="3"/>
                      <a:pt x="21" y="2"/>
                    </a:cubicBezTo>
                    <a:cubicBezTo>
                      <a:pt x="24" y="2"/>
                      <a:pt x="30" y="0"/>
                      <a:pt x="28" y="2"/>
                    </a:cubicBezTo>
                    <a:cubicBezTo>
                      <a:pt x="26" y="4"/>
                      <a:pt x="28" y="4"/>
                      <a:pt x="27" y="4"/>
                    </a:cubicBezTo>
                    <a:cubicBezTo>
                      <a:pt x="26" y="5"/>
                      <a:pt x="29" y="3"/>
                      <a:pt x="30" y="4"/>
                    </a:cubicBezTo>
                    <a:cubicBezTo>
                      <a:pt x="35" y="6"/>
                      <a:pt x="30" y="6"/>
                      <a:pt x="30" y="6"/>
                    </a:cubicBezTo>
                    <a:cubicBezTo>
                      <a:pt x="29" y="7"/>
                      <a:pt x="26" y="8"/>
                      <a:pt x="24" y="8"/>
                    </a:cubicBezTo>
                    <a:cubicBezTo>
                      <a:pt x="21" y="9"/>
                      <a:pt x="21" y="8"/>
                      <a:pt x="19" y="8"/>
                    </a:cubicBezTo>
                    <a:cubicBezTo>
                      <a:pt x="16" y="8"/>
                      <a:pt x="12" y="9"/>
                      <a:pt x="8" y="9"/>
                    </a:cubicBezTo>
                    <a:cubicBezTo>
                      <a:pt x="4" y="9"/>
                      <a:pt x="4" y="8"/>
                      <a:pt x="5" y="8"/>
                    </a:cubicBezTo>
                    <a:cubicBezTo>
                      <a:pt x="7" y="7"/>
                      <a:pt x="12" y="7"/>
                      <a:pt x="11" y="7"/>
                    </a:cubicBezTo>
                    <a:cubicBezTo>
                      <a:pt x="10" y="6"/>
                      <a:pt x="9" y="7"/>
                      <a:pt x="8" y="6"/>
                    </a:cubicBezTo>
                    <a:cubicBezTo>
                      <a:pt x="7" y="6"/>
                      <a:pt x="9" y="5"/>
                      <a:pt x="8" y="5"/>
                    </a:cubicBezTo>
                    <a:cubicBezTo>
                      <a:pt x="8" y="5"/>
                      <a:pt x="7" y="7"/>
                      <a:pt x="5" y="7"/>
                    </a:cubicBezTo>
                    <a:cubicBezTo>
                      <a:pt x="2" y="6"/>
                      <a:pt x="3" y="6"/>
                      <a:pt x="2" y="5"/>
                    </a:cubicBezTo>
                    <a:cubicBezTo>
                      <a:pt x="0" y="5"/>
                      <a:pt x="2" y="4"/>
                      <a:pt x="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4" name="Canada"/>
              <p:cNvSpPr>
                <a:spLocks/>
              </p:cNvSpPr>
              <p:nvPr/>
            </p:nvSpPr>
            <p:spPr bwMode="auto">
              <a:xfrm>
                <a:off x="2048" y="1160"/>
                <a:ext cx="234" cy="37"/>
              </a:xfrm>
              <a:custGeom>
                <a:avLst/>
                <a:gdLst/>
                <a:ahLst/>
                <a:cxnLst>
                  <a:cxn ang="0">
                    <a:pos x="70" y="2"/>
                  </a:cxn>
                  <a:cxn ang="0">
                    <a:pos x="64" y="2"/>
                  </a:cxn>
                  <a:cxn ang="0">
                    <a:pos x="58" y="1"/>
                  </a:cxn>
                  <a:cxn ang="0">
                    <a:pos x="50" y="2"/>
                  </a:cxn>
                  <a:cxn ang="0">
                    <a:pos x="44" y="2"/>
                  </a:cxn>
                  <a:cxn ang="0">
                    <a:pos x="39" y="2"/>
                  </a:cxn>
                  <a:cxn ang="0">
                    <a:pos x="35" y="2"/>
                  </a:cxn>
                  <a:cxn ang="0">
                    <a:pos x="30" y="2"/>
                  </a:cxn>
                  <a:cxn ang="0">
                    <a:pos x="23" y="4"/>
                  </a:cxn>
                  <a:cxn ang="0">
                    <a:pos x="29" y="4"/>
                  </a:cxn>
                  <a:cxn ang="0">
                    <a:pos x="33" y="4"/>
                  </a:cxn>
                  <a:cxn ang="0">
                    <a:pos x="35" y="4"/>
                  </a:cxn>
                  <a:cxn ang="0">
                    <a:pos x="38" y="4"/>
                  </a:cxn>
                  <a:cxn ang="0">
                    <a:pos x="42" y="4"/>
                  </a:cxn>
                  <a:cxn ang="0">
                    <a:pos x="37" y="4"/>
                  </a:cxn>
                  <a:cxn ang="0">
                    <a:pos x="32" y="5"/>
                  </a:cxn>
                  <a:cxn ang="0">
                    <a:pos x="31" y="8"/>
                  </a:cxn>
                  <a:cxn ang="0">
                    <a:pos x="29" y="7"/>
                  </a:cxn>
                  <a:cxn ang="0">
                    <a:pos x="24" y="7"/>
                  </a:cxn>
                  <a:cxn ang="0">
                    <a:pos x="18" y="9"/>
                  </a:cxn>
                  <a:cxn ang="0">
                    <a:pos x="15" y="10"/>
                  </a:cxn>
                  <a:cxn ang="0">
                    <a:pos x="21" y="10"/>
                  </a:cxn>
                  <a:cxn ang="0">
                    <a:pos x="16" y="11"/>
                  </a:cxn>
                  <a:cxn ang="0">
                    <a:pos x="20" y="12"/>
                  </a:cxn>
                  <a:cxn ang="0">
                    <a:pos x="15" y="11"/>
                  </a:cxn>
                  <a:cxn ang="0">
                    <a:pos x="9" y="11"/>
                  </a:cxn>
                  <a:cxn ang="0">
                    <a:pos x="7" y="13"/>
                  </a:cxn>
                  <a:cxn ang="0">
                    <a:pos x="2" y="13"/>
                  </a:cxn>
                  <a:cxn ang="0">
                    <a:pos x="2" y="15"/>
                  </a:cxn>
                  <a:cxn ang="0">
                    <a:pos x="9" y="15"/>
                  </a:cxn>
                  <a:cxn ang="0">
                    <a:pos x="15" y="16"/>
                  </a:cxn>
                  <a:cxn ang="0">
                    <a:pos x="19" y="14"/>
                  </a:cxn>
                  <a:cxn ang="0">
                    <a:pos x="24" y="15"/>
                  </a:cxn>
                  <a:cxn ang="0">
                    <a:pos x="28" y="16"/>
                  </a:cxn>
                  <a:cxn ang="0">
                    <a:pos x="33" y="14"/>
                  </a:cxn>
                  <a:cxn ang="0">
                    <a:pos x="36" y="14"/>
                  </a:cxn>
                  <a:cxn ang="0">
                    <a:pos x="36" y="12"/>
                  </a:cxn>
                  <a:cxn ang="0">
                    <a:pos x="40" y="11"/>
                  </a:cxn>
                  <a:cxn ang="0">
                    <a:pos x="41" y="11"/>
                  </a:cxn>
                  <a:cxn ang="0">
                    <a:pos x="45" y="10"/>
                  </a:cxn>
                  <a:cxn ang="0">
                    <a:pos x="53" y="11"/>
                  </a:cxn>
                  <a:cxn ang="0">
                    <a:pos x="57" y="10"/>
                  </a:cxn>
                  <a:cxn ang="0">
                    <a:pos x="61" y="10"/>
                  </a:cxn>
                  <a:cxn ang="0">
                    <a:pos x="70" y="9"/>
                  </a:cxn>
                  <a:cxn ang="0">
                    <a:pos x="81" y="7"/>
                  </a:cxn>
                  <a:cxn ang="0">
                    <a:pos x="91" y="4"/>
                  </a:cxn>
                  <a:cxn ang="0">
                    <a:pos x="92" y="2"/>
                  </a:cxn>
                  <a:cxn ang="0">
                    <a:pos x="82" y="0"/>
                  </a:cxn>
                  <a:cxn ang="0">
                    <a:pos x="70" y="2"/>
                  </a:cxn>
                </a:cxnLst>
                <a:rect l="0" t="0" r="r" b="b"/>
                <a:pathLst>
                  <a:path w="99" h="16">
                    <a:moveTo>
                      <a:pt x="70" y="2"/>
                    </a:moveTo>
                    <a:cubicBezTo>
                      <a:pt x="67" y="1"/>
                      <a:pt x="66" y="1"/>
                      <a:pt x="64" y="2"/>
                    </a:cubicBezTo>
                    <a:cubicBezTo>
                      <a:pt x="61" y="2"/>
                      <a:pt x="60" y="1"/>
                      <a:pt x="58" y="1"/>
                    </a:cubicBezTo>
                    <a:cubicBezTo>
                      <a:pt x="55" y="1"/>
                      <a:pt x="54" y="1"/>
                      <a:pt x="50" y="2"/>
                    </a:cubicBezTo>
                    <a:cubicBezTo>
                      <a:pt x="47" y="2"/>
                      <a:pt x="46" y="1"/>
                      <a:pt x="44" y="2"/>
                    </a:cubicBezTo>
                    <a:cubicBezTo>
                      <a:pt x="43" y="2"/>
                      <a:pt x="41" y="2"/>
                      <a:pt x="39" y="2"/>
                    </a:cubicBezTo>
                    <a:cubicBezTo>
                      <a:pt x="37" y="2"/>
                      <a:pt x="36" y="1"/>
                      <a:pt x="35" y="2"/>
                    </a:cubicBezTo>
                    <a:cubicBezTo>
                      <a:pt x="34" y="2"/>
                      <a:pt x="31" y="2"/>
                      <a:pt x="30" y="2"/>
                    </a:cubicBezTo>
                    <a:cubicBezTo>
                      <a:pt x="30" y="3"/>
                      <a:pt x="25" y="3"/>
                      <a:pt x="23" y="4"/>
                    </a:cubicBezTo>
                    <a:cubicBezTo>
                      <a:pt x="22" y="5"/>
                      <a:pt x="28" y="3"/>
                      <a:pt x="29" y="4"/>
                    </a:cubicBezTo>
                    <a:cubicBezTo>
                      <a:pt x="30" y="5"/>
                      <a:pt x="31" y="4"/>
                      <a:pt x="33" y="4"/>
                    </a:cubicBezTo>
                    <a:cubicBezTo>
                      <a:pt x="34" y="3"/>
                      <a:pt x="34" y="4"/>
                      <a:pt x="35" y="4"/>
                    </a:cubicBezTo>
                    <a:cubicBezTo>
                      <a:pt x="36" y="3"/>
                      <a:pt x="37" y="3"/>
                      <a:pt x="38" y="4"/>
                    </a:cubicBezTo>
                    <a:cubicBezTo>
                      <a:pt x="40" y="4"/>
                      <a:pt x="43" y="3"/>
                      <a:pt x="42" y="4"/>
                    </a:cubicBezTo>
                    <a:cubicBezTo>
                      <a:pt x="41" y="5"/>
                      <a:pt x="39" y="5"/>
                      <a:pt x="37" y="4"/>
                    </a:cubicBezTo>
                    <a:cubicBezTo>
                      <a:pt x="35" y="4"/>
                      <a:pt x="34" y="5"/>
                      <a:pt x="32" y="5"/>
                    </a:cubicBezTo>
                    <a:cubicBezTo>
                      <a:pt x="30" y="5"/>
                      <a:pt x="32" y="9"/>
                      <a:pt x="31" y="8"/>
                    </a:cubicBezTo>
                    <a:cubicBezTo>
                      <a:pt x="30" y="7"/>
                      <a:pt x="28" y="8"/>
                      <a:pt x="29" y="7"/>
                    </a:cubicBezTo>
                    <a:cubicBezTo>
                      <a:pt x="29" y="6"/>
                      <a:pt x="25" y="7"/>
                      <a:pt x="24" y="7"/>
                    </a:cubicBezTo>
                    <a:cubicBezTo>
                      <a:pt x="18" y="7"/>
                      <a:pt x="27" y="8"/>
                      <a:pt x="18" y="9"/>
                    </a:cubicBezTo>
                    <a:cubicBezTo>
                      <a:pt x="15" y="9"/>
                      <a:pt x="14" y="9"/>
                      <a:pt x="15" y="10"/>
                    </a:cubicBezTo>
                    <a:cubicBezTo>
                      <a:pt x="16" y="11"/>
                      <a:pt x="19" y="10"/>
                      <a:pt x="21" y="10"/>
                    </a:cubicBezTo>
                    <a:cubicBezTo>
                      <a:pt x="22" y="10"/>
                      <a:pt x="18" y="11"/>
                      <a:pt x="16" y="11"/>
                    </a:cubicBezTo>
                    <a:cubicBezTo>
                      <a:pt x="14" y="11"/>
                      <a:pt x="21" y="12"/>
                      <a:pt x="20" y="12"/>
                    </a:cubicBezTo>
                    <a:cubicBezTo>
                      <a:pt x="18" y="13"/>
                      <a:pt x="17" y="12"/>
                      <a:pt x="15" y="11"/>
                    </a:cubicBezTo>
                    <a:cubicBezTo>
                      <a:pt x="12" y="11"/>
                      <a:pt x="11" y="11"/>
                      <a:pt x="9" y="11"/>
                    </a:cubicBezTo>
                    <a:cubicBezTo>
                      <a:pt x="7" y="12"/>
                      <a:pt x="8" y="13"/>
                      <a:pt x="7" y="13"/>
                    </a:cubicBezTo>
                    <a:cubicBezTo>
                      <a:pt x="6" y="13"/>
                      <a:pt x="4" y="13"/>
                      <a:pt x="2" y="13"/>
                    </a:cubicBezTo>
                    <a:cubicBezTo>
                      <a:pt x="0" y="14"/>
                      <a:pt x="1" y="15"/>
                      <a:pt x="2" y="15"/>
                    </a:cubicBezTo>
                    <a:cubicBezTo>
                      <a:pt x="6" y="16"/>
                      <a:pt x="6" y="14"/>
                      <a:pt x="9" y="15"/>
                    </a:cubicBezTo>
                    <a:cubicBezTo>
                      <a:pt x="11" y="16"/>
                      <a:pt x="13" y="16"/>
                      <a:pt x="15" y="16"/>
                    </a:cubicBezTo>
                    <a:cubicBezTo>
                      <a:pt x="17" y="15"/>
                      <a:pt x="17" y="14"/>
                      <a:pt x="19" y="14"/>
                    </a:cubicBezTo>
                    <a:cubicBezTo>
                      <a:pt x="20" y="15"/>
                      <a:pt x="22" y="16"/>
                      <a:pt x="24" y="15"/>
                    </a:cubicBezTo>
                    <a:cubicBezTo>
                      <a:pt x="25" y="15"/>
                      <a:pt x="26" y="16"/>
                      <a:pt x="28" y="16"/>
                    </a:cubicBezTo>
                    <a:cubicBezTo>
                      <a:pt x="30" y="16"/>
                      <a:pt x="31" y="14"/>
                      <a:pt x="33" y="14"/>
                    </a:cubicBezTo>
                    <a:cubicBezTo>
                      <a:pt x="34" y="14"/>
                      <a:pt x="38" y="15"/>
                      <a:pt x="36" y="14"/>
                    </a:cubicBezTo>
                    <a:cubicBezTo>
                      <a:pt x="35" y="12"/>
                      <a:pt x="34" y="12"/>
                      <a:pt x="36" y="12"/>
                    </a:cubicBezTo>
                    <a:cubicBezTo>
                      <a:pt x="39" y="12"/>
                      <a:pt x="41" y="13"/>
                      <a:pt x="40" y="11"/>
                    </a:cubicBezTo>
                    <a:cubicBezTo>
                      <a:pt x="39" y="9"/>
                      <a:pt x="39" y="10"/>
                      <a:pt x="41" y="11"/>
                    </a:cubicBezTo>
                    <a:cubicBezTo>
                      <a:pt x="43" y="11"/>
                      <a:pt x="44" y="10"/>
                      <a:pt x="45" y="10"/>
                    </a:cubicBezTo>
                    <a:cubicBezTo>
                      <a:pt x="47" y="11"/>
                      <a:pt x="52" y="12"/>
                      <a:pt x="53" y="11"/>
                    </a:cubicBezTo>
                    <a:cubicBezTo>
                      <a:pt x="54" y="9"/>
                      <a:pt x="55" y="9"/>
                      <a:pt x="57" y="10"/>
                    </a:cubicBezTo>
                    <a:cubicBezTo>
                      <a:pt x="58" y="11"/>
                      <a:pt x="59" y="11"/>
                      <a:pt x="61" y="10"/>
                    </a:cubicBezTo>
                    <a:cubicBezTo>
                      <a:pt x="65" y="8"/>
                      <a:pt x="65" y="11"/>
                      <a:pt x="70" y="9"/>
                    </a:cubicBezTo>
                    <a:cubicBezTo>
                      <a:pt x="76" y="8"/>
                      <a:pt x="78" y="8"/>
                      <a:pt x="81" y="7"/>
                    </a:cubicBezTo>
                    <a:cubicBezTo>
                      <a:pt x="85" y="5"/>
                      <a:pt x="88" y="5"/>
                      <a:pt x="91" y="4"/>
                    </a:cubicBezTo>
                    <a:cubicBezTo>
                      <a:pt x="93" y="4"/>
                      <a:pt x="99" y="2"/>
                      <a:pt x="92" y="2"/>
                    </a:cubicBezTo>
                    <a:cubicBezTo>
                      <a:pt x="85" y="2"/>
                      <a:pt x="87" y="0"/>
                      <a:pt x="82" y="0"/>
                    </a:cubicBezTo>
                    <a:cubicBezTo>
                      <a:pt x="76" y="1"/>
                      <a:pt x="74" y="3"/>
                      <a:pt x="7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5" name="Freeform 120"/>
              <p:cNvSpPr>
                <a:spLocks/>
              </p:cNvSpPr>
              <p:nvPr/>
            </p:nvSpPr>
            <p:spPr bwMode="auto">
              <a:xfrm>
                <a:off x="1987" y="1200"/>
                <a:ext cx="26" cy="9"/>
              </a:xfrm>
              <a:custGeom>
                <a:avLst/>
                <a:gdLst/>
                <a:ahLst/>
                <a:cxnLst>
                  <a:cxn ang="0">
                    <a:pos x="9" y="0"/>
                  </a:cxn>
                  <a:cxn ang="0">
                    <a:pos x="10" y="3"/>
                  </a:cxn>
                  <a:cxn ang="0">
                    <a:pos x="5" y="3"/>
                  </a:cxn>
                  <a:cxn ang="0">
                    <a:pos x="3" y="2"/>
                  </a:cxn>
                  <a:cxn ang="0">
                    <a:pos x="7" y="2"/>
                  </a:cxn>
                  <a:cxn ang="0">
                    <a:pos x="4" y="1"/>
                  </a:cxn>
                  <a:cxn ang="0">
                    <a:pos x="9" y="0"/>
                  </a:cxn>
                </a:cxnLst>
                <a:rect l="0" t="0" r="r" b="b"/>
                <a:pathLst>
                  <a:path w="11" h="4">
                    <a:moveTo>
                      <a:pt x="9" y="0"/>
                    </a:moveTo>
                    <a:cubicBezTo>
                      <a:pt x="11" y="1"/>
                      <a:pt x="11" y="2"/>
                      <a:pt x="10" y="3"/>
                    </a:cubicBezTo>
                    <a:cubicBezTo>
                      <a:pt x="8" y="4"/>
                      <a:pt x="7" y="3"/>
                      <a:pt x="5" y="3"/>
                    </a:cubicBezTo>
                    <a:cubicBezTo>
                      <a:pt x="2" y="4"/>
                      <a:pt x="0" y="3"/>
                      <a:pt x="3" y="2"/>
                    </a:cubicBezTo>
                    <a:cubicBezTo>
                      <a:pt x="6" y="2"/>
                      <a:pt x="9" y="2"/>
                      <a:pt x="7" y="2"/>
                    </a:cubicBezTo>
                    <a:cubicBezTo>
                      <a:pt x="6" y="2"/>
                      <a:pt x="4" y="2"/>
                      <a:pt x="4" y="1"/>
                    </a:cubicBezTo>
                    <a:cubicBezTo>
                      <a:pt x="5" y="1"/>
                      <a:pt x="7"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6" name="Freeform 121"/>
              <p:cNvSpPr>
                <a:spLocks/>
              </p:cNvSpPr>
              <p:nvPr/>
            </p:nvSpPr>
            <p:spPr bwMode="auto">
              <a:xfrm>
                <a:off x="1937" y="1183"/>
                <a:ext cx="68" cy="22"/>
              </a:xfrm>
              <a:custGeom>
                <a:avLst/>
                <a:gdLst/>
                <a:ahLst/>
                <a:cxnLst>
                  <a:cxn ang="0">
                    <a:pos x="20" y="8"/>
                  </a:cxn>
                  <a:cxn ang="0">
                    <a:pos x="16" y="8"/>
                  </a:cxn>
                  <a:cxn ang="0">
                    <a:pos x="12" y="7"/>
                  </a:cxn>
                  <a:cxn ang="0">
                    <a:pos x="6" y="7"/>
                  </a:cxn>
                  <a:cxn ang="0">
                    <a:pos x="6" y="4"/>
                  </a:cxn>
                  <a:cxn ang="0">
                    <a:pos x="3" y="3"/>
                  </a:cxn>
                  <a:cxn ang="0">
                    <a:pos x="9" y="3"/>
                  </a:cxn>
                  <a:cxn ang="0">
                    <a:pos x="11" y="5"/>
                  </a:cxn>
                  <a:cxn ang="0">
                    <a:pos x="12" y="2"/>
                  </a:cxn>
                  <a:cxn ang="0">
                    <a:pos x="17" y="2"/>
                  </a:cxn>
                  <a:cxn ang="0">
                    <a:pos x="16" y="5"/>
                  </a:cxn>
                  <a:cxn ang="0">
                    <a:pos x="20" y="2"/>
                  </a:cxn>
                  <a:cxn ang="0">
                    <a:pos x="27" y="3"/>
                  </a:cxn>
                  <a:cxn ang="0">
                    <a:pos x="22" y="5"/>
                  </a:cxn>
                  <a:cxn ang="0">
                    <a:pos x="20" y="8"/>
                  </a:cxn>
                </a:cxnLst>
                <a:rect l="0" t="0" r="r" b="b"/>
                <a:pathLst>
                  <a:path w="29" h="9">
                    <a:moveTo>
                      <a:pt x="20" y="8"/>
                    </a:moveTo>
                    <a:cubicBezTo>
                      <a:pt x="17" y="9"/>
                      <a:pt x="17" y="7"/>
                      <a:pt x="16" y="8"/>
                    </a:cubicBezTo>
                    <a:cubicBezTo>
                      <a:pt x="14" y="9"/>
                      <a:pt x="12" y="9"/>
                      <a:pt x="12" y="7"/>
                    </a:cubicBezTo>
                    <a:cubicBezTo>
                      <a:pt x="12" y="6"/>
                      <a:pt x="8" y="9"/>
                      <a:pt x="6" y="7"/>
                    </a:cubicBezTo>
                    <a:cubicBezTo>
                      <a:pt x="4" y="5"/>
                      <a:pt x="8" y="5"/>
                      <a:pt x="6" y="4"/>
                    </a:cubicBezTo>
                    <a:cubicBezTo>
                      <a:pt x="5" y="4"/>
                      <a:pt x="0" y="3"/>
                      <a:pt x="3" y="3"/>
                    </a:cubicBezTo>
                    <a:cubicBezTo>
                      <a:pt x="7" y="3"/>
                      <a:pt x="8" y="3"/>
                      <a:pt x="9" y="3"/>
                    </a:cubicBezTo>
                    <a:cubicBezTo>
                      <a:pt x="10" y="3"/>
                      <a:pt x="11" y="6"/>
                      <a:pt x="11" y="5"/>
                    </a:cubicBezTo>
                    <a:cubicBezTo>
                      <a:pt x="11" y="4"/>
                      <a:pt x="10" y="2"/>
                      <a:pt x="12" y="2"/>
                    </a:cubicBezTo>
                    <a:cubicBezTo>
                      <a:pt x="15" y="1"/>
                      <a:pt x="18" y="0"/>
                      <a:pt x="17" y="2"/>
                    </a:cubicBezTo>
                    <a:cubicBezTo>
                      <a:pt x="16" y="3"/>
                      <a:pt x="15" y="6"/>
                      <a:pt x="16" y="5"/>
                    </a:cubicBezTo>
                    <a:cubicBezTo>
                      <a:pt x="17" y="3"/>
                      <a:pt x="18" y="2"/>
                      <a:pt x="20" y="2"/>
                    </a:cubicBezTo>
                    <a:cubicBezTo>
                      <a:pt x="23" y="2"/>
                      <a:pt x="29" y="2"/>
                      <a:pt x="27" y="3"/>
                    </a:cubicBezTo>
                    <a:cubicBezTo>
                      <a:pt x="25" y="5"/>
                      <a:pt x="22" y="3"/>
                      <a:pt x="22" y="5"/>
                    </a:cubicBezTo>
                    <a:cubicBezTo>
                      <a:pt x="21" y="7"/>
                      <a:pt x="21" y="8"/>
                      <a:pt x="20"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7" name="Freeform 122"/>
              <p:cNvSpPr>
                <a:spLocks/>
              </p:cNvSpPr>
              <p:nvPr/>
            </p:nvSpPr>
            <p:spPr bwMode="auto">
              <a:xfrm>
                <a:off x="2001" y="1179"/>
                <a:ext cx="23" cy="9"/>
              </a:xfrm>
              <a:custGeom>
                <a:avLst/>
                <a:gdLst/>
                <a:ahLst/>
                <a:cxnLst>
                  <a:cxn ang="0">
                    <a:pos x="2" y="3"/>
                  </a:cxn>
                  <a:cxn ang="0">
                    <a:pos x="9" y="0"/>
                  </a:cxn>
                  <a:cxn ang="0">
                    <a:pos x="9" y="3"/>
                  </a:cxn>
                  <a:cxn ang="0">
                    <a:pos x="5" y="3"/>
                  </a:cxn>
                  <a:cxn ang="0">
                    <a:pos x="2" y="3"/>
                  </a:cxn>
                </a:cxnLst>
                <a:rect l="0" t="0" r="r" b="b"/>
                <a:pathLst>
                  <a:path w="10" h="4">
                    <a:moveTo>
                      <a:pt x="2" y="3"/>
                    </a:moveTo>
                    <a:cubicBezTo>
                      <a:pt x="5" y="1"/>
                      <a:pt x="9" y="0"/>
                      <a:pt x="9" y="0"/>
                    </a:cubicBezTo>
                    <a:cubicBezTo>
                      <a:pt x="8" y="1"/>
                      <a:pt x="10" y="2"/>
                      <a:pt x="9" y="3"/>
                    </a:cubicBezTo>
                    <a:cubicBezTo>
                      <a:pt x="8" y="3"/>
                      <a:pt x="7" y="2"/>
                      <a:pt x="5" y="3"/>
                    </a:cubicBezTo>
                    <a:cubicBezTo>
                      <a:pt x="2" y="4"/>
                      <a:pt x="0" y="4"/>
                      <a:pt x="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8" name="Canada"/>
              <p:cNvSpPr>
                <a:spLocks/>
              </p:cNvSpPr>
              <p:nvPr/>
            </p:nvSpPr>
            <p:spPr bwMode="auto">
              <a:xfrm>
                <a:off x="1894" y="1183"/>
                <a:ext cx="45" cy="7"/>
              </a:xfrm>
              <a:custGeom>
                <a:avLst/>
                <a:gdLst/>
                <a:ahLst/>
                <a:cxnLst>
                  <a:cxn ang="0">
                    <a:pos x="3" y="3"/>
                  </a:cxn>
                  <a:cxn ang="0">
                    <a:pos x="11" y="2"/>
                  </a:cxn>
                  <a:cxn ang="0">
                    <a:pos x="16" y="0"/>
                  </a:cxn>
                  <a:cxn ang="0">
                    <a:pos x="11" y="0"/>
                  </a:cxn>
                  <a:cxn ang="0">
                    <a:pos x="8" y="1"/>
                  </a:cxn>
                  <a:cxn ang="0">
                    <a:pos x="3" y="3"/>
                  </a:cxn>
                </a:cxnLst>
                <a:rect l="0" t="0" r="r" b="b"/>
                <a:pathLst>
                  <a:path w="19" h="3">
                    <a:moveTo>
                      <a:pt x="3" y="3"/>
                    </a:moveTo>
                    <a:cubicBezTo>
                      <a:pt x="6" y="3"/>
                      <a:pt x="8" y="2"/>
                      <a:pt x="11" y="2"/>
                    </a:cubicBezTo>
                    <a:cubicBezTo>
                      <a:pt x="13" y="2"/>
                      <a:pt x="19" y="0"/>
                      <a:pt x="16" y="0"/>
                    </a:cubicBezTo>
                    <a:cubicBezTo>
                      <a:pt x="13" y="1"/>
                      <a:pt x="12" y="0"/>
                      <a:pt x="11" y="0"/>
                    </a:cubicBezTo>
                    <a:cubicBezTo>
                      <a:pt x="9" y="0"/>
                      <a:pt x="7" y="1"/>
                      <a:pt x="8" y="1"/>
                    </a:cubicBezTo>
                    <a:cubicBezTo>
                      <a:pt x="10" y="1"/>
                      <a:pt x="0" y="3"/>
                      <a:pt x="3"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69" name="Canada"/>
              <p:cNvSpPr>
                <a:spLocks/>
              </p:cNvSpPr>
              <p:nvPr/>
            </p:nvSpPr>
            <p:spPr bwMode="auto">
              <a:xfrm>
                <a:off x="1989" y="1174"/>
                <a:ext cx="26" cy="14"/>
              </a:xfrm>
              <a:custGeom>
                <a:avLst/>
                <a:gdLst/>
                <a:ahLst/>
                <a:cxnLst>
                  <a:cxn ang="0">
                    <a:pos x="1" y="5"/>
                  </a:cxn>
                  <a:cxn ang="0">
                    <a:pos x="6" y="3"/>
                  </a:cxn>
                  <a:cxn ang="0">
                    <a:pos x="10" y="2"/>
                  </a:cxn>
                  <a:cxn ang="0">
                    <a:pos x="7" y="1"/>
                  </a:cxn>
                  <a:cxn ang="0">
                    <a:pos x="0" y="3"/>
                  </a:cxn>
                  <a:cxn ang="0">
                    <a:pos x="2" y="3"/>
                  </a:cxn>
                  <a:cxn ang="0">
                    <a:pos x="1" y="5"/>
                  </a:cxn>
                </a:cxnLst>
                <a:rect l="0" t="0" r="r" b="b"/>
                <a:pathLst>
                  <a:path w="11" h="6">
                    <a:moveTo>
                      <a:pt x="1" y="5"/>
                    </a:moveTo>
                    <a:cubicBezTo>
                      <a:pt x="4" y="6"/>
                      <a:pt x="5" y="4"/>
                      <a:pt x="6" y="3"/>
                    </a:cubicBezTo>
                    <a:cubicBezTo>
                      <a:pt x="7" y="3"/>
                      <a:pt x="10" y="3"/>
                      <a:pt x="10" y="2"/>
                    </a:cubicBezTo>
                    <a:cubicBezTo>
                      <a:pt x="10" y="1"/>
                      <a:pt x="11" y="0"/>
                      <a:pt x="7" y="1"/>
                    </a:cubicBezTo>
                    <a:cubicBezTo>
                      <a:pt x="3" y="2"/>
                      <a:pt x="0" y="2"/>
                      <a:pt x="0" y="3"/>
                    </a:cubicBezTo>
                    <a:cubicBezTo>
                      <a:pt x="1" y="4"/>
                      <a:pt x="3" y="3"/>
                      <a:pt x="2" y="3"/>
                    </a:cubicBezTo>
                    <a:cubicBezTo>
                      <a:pt x="1" y="4"/>
                      <a:pt x="0" y="5"/>
                      <a:pt x="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0" name="Freeform 125"/>
              <p:cNvSpPr>
                <a:spLocks/>
              </p:cNvSpPr>
              <p:nvPr/>
            </p:nvSpPr>
            <p:spPr bwMode="auto">
              <a:xfrm>
                <a:off x="2039" y="1164"/>
                <a:ext cx="61" cy="24"/>
              </a:xfrm>
              <a:custGeom>
                <a:avLst/>
                <a:gdLst/>
                <a:ahLst/>
                <a:cxnLst>
                  <a:cxn ang="0">
                    <a:pos x="3" y="10"/>
                  </a:cxn>
                  <a:cxn ang="0">
                    <a:pos x="2" y="8"/>
                  </a:cxn>
                  <a:cxn ang="0">
                    <a:pos x="4" y="7"/>
                  </a:cxn>
                  <a:cxn ang="0">
                    <a:pos x="6" y="5"/>
                  </a:cxn>
                  <a:cxn ang="0">
                    <a:pos x="12" y="3"/>
                  </a:cxn>
                  <a:cxn ang="0">
                    <a:pos x="16" y="2"/>
                  </a:cxn>
                  <a:cxn ang="0">
                    <a:pos x="19" y="2"/>
                  </a:cxn>
                  <a:cxn ang="0">
                    <a:pos x="25" y="3"/>
                  </a:cxn>
                  <a:cxn ang="0">
                    <a:pos x="23" y="5"/>
                  </a:cxn>
                  <a:cxn ang="0">
                    <a:pos x="20" y="6"/>
                  </a:cxn>
                  <a:cxn ang="0">
                    <a:pos x="14" y="8"/>
                  </a:cxn>
                  <a:cxn ang="0">
                    <a:pos x="9" y="8"/>
                  </a:cxn>
                  <a:cxn ang="0">
                    <a:pos x="7" y="9"/>
                  </a:cxn>
                  <a:cxn ang="0">
                    <a:pos x="3" y="10"/>
                  </a:cxn>
                </a:cxnLst>
                <a:rect l="0" t="0" r="r" b="b"/>
                <a:pathLst>
                  <a:path w="26" h="10">
                    <a:moveTo>
                      <a:pt x="3" y="10"/>
                    </a:moveTo>
                    <a:cubicBezTo>
                      <a:pt x="1" y="9"/>
                      <a:pt x="0" y="9"/>
                      <a:pt x="2" y="8"/>
                    </a:cubicBezTo>
                    <a:cubicBezTo>
                      <a:pt x="3" y="8"/>
                      <a:pt x="1" y="8"/>
                      <a:pt x="4" y="7"/>
                    </a:cubicBezTo>
                    <a:cubicBezTo>
                      <a:pt x="7" y="7"/>
                      <a:pt x="3" y="6"/>
                      <a:pt x="6" y="5"/>
                    </a:cubicBezTo>
                    <a:cubicBezTo>
                      <a:pt x="8" y="4"/>
                      <a:pt x="10" y="4"/>
                      <a:pt x="12" y="3"/>
                    </a:cubicBezTo>
                    <a:cubicBezTo>
                      <a:pt x="13" y="2"/>
                      <a:pt x="14" y="2"/>
                      <a:pt x="16" y="2"/>
                    </a:cubicBezTo>
                    <a:cubicBezTo>
                      <a:pt x="18" y="1"/>
                      <a:pt x="22" y="0"/>
                      <a:pt x="19" y="2"/>
                    </a:cubicBezTo>
                    <a:cubicBezTo>
                      <a:pt x="17" y="4"/>
                      <a:pt x="26" y="1"/>
                      <a:pt x="25" y="3"/>
                    </a:cubicBezTo>
                    <a:cubicBezTo>
                      <a:pt x="24" y="5"/>
                      <a:pt x="22" y="5"/>
                      <a:pt x="23" y="5"/>
                    </a:cubicBezTo>
                    <a:cubicBezTo>
                      <a:pt x="25" y="5"/>
                      <a:pt x="22" y="5"/>
                      <a:pt x="20" y="6"/>
                    </a:cubicBezTo>
                    <a:cubicBezTo>
                      <a:pt x="18" y="6"/>
                      <a:pt x="16" y="8"/>
                      <a:pt x="14" y="8"/>
                    </a:cubicBezTo>
                    <a:cubicBezTo>
                      <a:pt x="12" y="8"/>
                      <a:pt x="8" y="7"/>
                      <a:pt x="9" y="8"/>
                    </a:cubicBezTo>
                    <a:cubicBezTo>
                      <a:pt x="9" y="9"/>
                      <a:pt x="8" y="10"/>
                      <a:pt x="7" y="9"/>
                    </a:cubicBezTo>
                    <a:cubicBezTo>
                      <a:pt x="4" y="9"/>
                      <a:pt x="5" y="10"/>
                      <a:pt x="3"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1" name="Greenland"/>
              <p:cNvSpPr>
                <a:spLocks/>
              </p:cNvSpPr>
              <p:nvPr/>
            </p:nvSpPr>
            <p:spPr bwMode="auto">
              <a:xfrm>
                <a:off x="2204" y="1164"/>
                <a:ext cx="383" cy="173"/>
              </a:xfrm>
              <a:custGeom>
                <a:avLst/>
                <a:gdLst/>
                <a:ahLst/>
                <a:cxnLst>
                  <a:cxn ang="0">
                    <a:pos x="50" y="3"/>
                  </a:cxn>
                  <a:cxn ang="0">
                    <a:pos x="70" y="4"/>
                  </a:cxn>
                  <a:cxn ang="0">
                    <a:pos x="88" y="3"/>
                  </a:cxn>
                  <a:cxn ang="0">
                    <a:pos x="105" y="3"/>
                  </a:cxn>
                  <a:cxn ang="0">
                    <a:pos x="124" y="3"/>
                  </a:cxn>
                  <a:cxn ang="0">
                    <a:pos x="141" y="5"/>
                  </a:cxn>
                  <a:cxn ang="0">
                    <a:pos x="146" y="5"/>
                  </a:cxn>
                  <a:cxn ang="0">
                    <a:pos x="146" y="9"/>
                  </a:cxn>
                  <a:cxn ang="0">
                    <a:pos x="157" y="4"/>
                  </a:cxn>
                  <a:cxn ang="0">
                    <a:pos x="157" y="10"/>
                  </a:cxn>
                  <a:cxn ang="0">
                    <a:pos x="156" y="12"/>
                  </a:cxn>
                  <a:cxn ang="0">
                    <a:pos x="150" y="16"/>
                  </a:cxn>
                  <a:cxn ang="0">
                    <a:pos x="146" y="21"/>
                  </a:cxn>
                  <a:cxn ang="0">
                    <a:pos x="131" y="22"/>
                  </a:cxn>
                  <a:cxn ang="0">
                    <a:pos x="135" y="26"/>
                  </a:cxn>
                  <a:cxn ang="0">
                    <a:pos x="141" y="28"/>
                  </a:cxn>
                  <a:cxn ang="0">
                    <a:pos x="128" y="28"/>
                  </a:cxn>
                  <a:cxn ang="0">
                    <a:pos x="123" y="30"/>
                  </a:cxn>
                  <a:cxn ang="0">
                    <a:pos x="126" y="31"/>
                  </a:cxn>
                  <a:cxn ang="0">
                    <a:pos x="133" y="34"/>
                  </a:cxn>
                  <a:cxn ang="0">
                    <a:pos x="120" y="38"/>
                  </a:cxn>
                  <a:cxn ang="0">
                    <a:pos x="106" y="40"/>
                  </a:cxn>
                  <a:cxn ang="0">
                    <a:pos x="96" y="43"/>
                  </a:cxn>
                  <a:cxn ang="0">
                    <a:pos x="84" y="47"/>
                  </a:cxn>
                  <a:cxn ang="0">
                    <a:pos x="75" y="48"/>
                  </a:cxn>
                  <a:cxn ang="0">
                    <a:pos x="69" y="53"/>
                  </a:cxn>
                  <a:cxn ang="0">
                    <a:pos x="60" y="59"/>
                  </a:cxn>
                  <a:cxn ang="0">
                    <a:pos x="55" y="67"/>
                  </a:cxn>
                  <a:cxn ang="0">
                    <a:pos x="46" y="70"/>
                  </a:cxn>
                  <a:cxn ang="0">
                    <a:pos x="39" y="68"/>
                  </a:cxn>
                  <a:cxn ang="0">
                    <a:pos x="32" y="62"/>
                  </a:cxn>
                  <a:cxn ang="0">
                    <a:pos x="30" y="54"/>
                  </a:cxn>
                  <a:cxn ang="0">
                    <a:pos x="26" y="49"/>
                  </a:cxn>
                  <a:cxn ang="0">
                    <a:pos x="27" y="43"/>
                  </a:cxn>
                  <a:cxn ang="0">
                    <a:pos x="37" y="40"/>
                  </a:cxn>
                  <a:cxn ang="0">
                    <a:pos x="41" y="35"/>
                  </a:cxn>
                  <a:cxn ang="0">
                    <a:pos x="34" y="32"/>
                  </a:cxn>
                  <a:cxn ang="0">
                    <a:pos x="43" y="31"/>
                  </a:cxn>
                  <a:cxn ang="0">
                    <a:pos x="38" y="29"/>
                  </a:cxn>
                  <a:cxn ang="0">
                    <a:pos x="31" y="28"/>
                  </a:cxn>
                  <a:cxn ang="0">
                    <a:pos x="35" y="22"/>
                  </a:cxn>
                  <a:cxn ang="0">
                    <a:pos x="29" y="17"/>
                  </a:cxn>
                  <a:cxn ang="0">
                    <a:pos x="14" y="15"/>
                  </a:cxn>
                  <a:cxn ang="0">
                    <a:pos x="7" y="15"/>
                  </a:cxn>
                  <a:cxn ang="0">
                    <a:pos x="13" y="12"/>
                  </a:cxn>
                  <a:cxn ang="0">
                    <a:pos x="11" y="9"/>
                  </a:cxn>
                  <a:cxn ang="0">
                    <a:pos x="23" y="5"/>
                  </a:cxn>
                </a:cxnLst>
                <a:rect l="0" t="0" r="r" b="b"/>
                <a:pathLst>
                  <a:path w="162" h="73">
                    <a:moveTo>
                      <a:pt x="39" y="4"/>
                    </a:moveTo>
                    <a:cubicBezTo>
                      <a:pt x="42" y="3"/>
                      <a:pt x="42" y="4"/>
                      <a:pt x="45" y="4"/>
                    </a:cubicBezTo>
                    <a:cubicBezTo>
                      <a:pt x="47" y="3"/>
                      <a:pt x="47" y="4"/>
                      <a:pt x="50" y="3"/>
                    </a:cubicBezTo>
                    <a:cubicBezTo>
                      <a:pt x="53" y="2"/>
                      <a:pt x="54" y="4"/>
                      <a:pt x="57" y="3"/>
                    </a:cubicBezTo>
                    <a:cubicBezTo>
                      <a:pt x="59" y="2"/>
                      <a:pt x="59" y="5"/>
                      <a:pt x="63" y="4"/>
                    </a:cubicBezTo>
                    <a:cubicBezTo>
                      <a:pt x="66" y="2"/>
                      <a:pt x="71" y="5"/>
                      <a:pt x="70" y="4"/>
                    </a:cubicBezTo>
                    <a:cubicBezTo>
                      <a:pt x="70" y="2"/>
                      <a:pt x="72" y="2"/>
                      <a:pt x="75" y="3"/>
                    </a:cubicBezTo>
                    <a:cubicBezTo>
                      <a:pt x="78" y="4"/>
                      <a:pt x="80" y="3"/>
                      <a:pt x="82" y="2"/>
                    </a:cubicBezTo>
                    <a:cubicBezTo>
                      <a:pt x="84" y="2"/>
                      <a:pt x="85" y="4"/>
                      <a:pt x="88" y="3"/>
                    </a:cubicBezTo>
                    <a:cubicBezTo>
                      <a:pt x="90" y="2"/>
                      <a:pt x="90" y="4"/>
                      <a:pt x="92" y="3"/>
                    </a:cubicBezTo>
                    <a:cubicBezTo>
                      <a:pt x="95" y="3"/>
                      <a:pt x="93" y="4"/>
                      <a:pt x="98" y="3"/>
                    </a:cubicBezTo>
                    <a:cubicBezTo>
                      <a:pt x="102" y="2"/>
                      <a:pt x="106" y="2"/>
                      <a:pt x="105" y="3"/>
                    </a:cubicBezTo>
                    <a:cubicBezTo>
                      <a:pt x="103" y="4"/>
                      <a:pt x="103" y="4"/>
                      <a:pt x="109" y="2"/>
                    </a:cubicBezTo>
                    <a:cubicBezTo>
                      <a:pt x="114" y="0"/>
                      <a:pt x="113" y="4"/>
                      <a:pt x="117" y="3"/>
                    </a:cubicBezTo>
                    <a:cubicBezTo>
                      <a:pt x="120" y="2"/>
                      <a:pt x="120" y="4"/>
                      <a:pt x="124" y="3"/>
                    </a:cubicBezTo>
                    <a:cubicBezTo>
                      <a:pt x="128" y="3"/>
                      <a:pt x="127" y="5"/>
                      <a:pt x="130" y="4"/>
                    </a:cubicBezTo>
                    <a:cubicBezTo>
                      <a:pt x="133" y="3"/>
                      <a:pt x="135" y="4"/>
                      <a:pt x="137" y="4"/>
                    </a:cubicBezTo>
                    <a:cubicBezTo>
                      <a:pt x="140" y="3"/>
                      <a:pt x="141" y="4"/>
                      <a:pt x="141" y="5"/>
                    </a:cubicBezTo>
                    <a:cubicBezTo>
                      <a:pt x="142" y="6"/>
                      <a:pt x="142" y="4"/>
                      <a:pt x="143" y="3"/>
                    </a:cubicBezTo>
                    <a:cubicBezTo>
                      <a:pt x="143" y="3"/>
                      <a:pt x="145" y="3"/>
                      <a:pt x="146" y="4"/>
                    </a:cubicBezTo>
                    <a:cubicBezTo>
                      <a:pt x="147" y="4"/>
                      <a:pt x="149" y="4"/>
                      <a:pt x="146" y="5"/>
                    </a:cubicBezTo>
                    <a:cubicBezTo>
                      <a:pt x="144" y="6"/>
                      <a:pt x="144" y="7"/>
                      <a:pt x="144" y="7"/>
                    </a:cubicBezTo>
                    <a:cubicBezTo>
                      <a:pt x="144" y="7"/>
                      <a:pt x="146" y="5"/>
                      <a:pt x="148" y="6"/>
                    </a:cubicBezTo>
                    <a:cubicBezTo>
                      <a:pt x="150" y="6"/>
                      <a:pt x="148" y="8"/>
                      <a:pt x="146" y="9"/>
                    </a:cubicBezTo>
                    <a:cubicBezTo>
                      <a:pt x="144" y="11"/>
                      <a:pt x="147" y="9"/>
                      <a:pt x="149" y="8"/>
                    </a:cubicBezTo>
                    <a:cubicBezTo>
                      <a:pt x="151" y="7"/>
                      <a:pt x="148" y="6"/>
                      <a:pt x="150" y="4"/>
                    </a:cubicBezTo>
                    <a:cubicBezTo>
                      <a:pt x="152" y="2"/>
                      <a:pt x="155" y="4"/>
                      <a:pt x="157" y="4"/>
                    </a:cubicBezTo>
                    <a:cubicBezTo>
                      <a:pt x="159" y="3"/>
                      <a:pt x="162" y="3"/>
                      <a:pt x="159" y="5"/>
                    </a:cubicBezTo>
                    <a:cubicBezTo>
                      <a:pt x="156" y="6"/>
                      <a:pt x="160" y="6"/>
                      <a:pt x="158" y="7"/>
                    </a:cubicBezTo>
                    <a:cubicBezTo>
                      <a:pt x="156" y="8"/>
                      <a:pt x="159" y="8"/>
                      <a:pt x="157" y="10"/>
                    </a:cubicBezTo>
                    <a:cubicBezTo>
                      <a:pt x="155" y="11"/>
                      <a:pt x="155" y="8"/>
                      <a:pt x="153" y="10"/>
                    </a:cubicBezTo>
                    <a:cubicBezTo>
                      <a:pt x="150" y="11"/>
                      <a:pt x="150" y="13"/>
                      <a:pt x="152" y="12"/>
                    </a:cubicBezTo>
                    <a:cubicBezTo>
                      <a:pt x="153" y="11"/>
                      <a:pt x="153" y="12"/>
                      <a:pt x="156" y="12"/>
                    </a:cubicBezTo>
                    <a:cubicBezTo>
                      <a:pt x="159" y="12"/>
                      <a:pt x="156" y="13"/>
                      <a:pt x="153" y="14"/>
                    </a:cubicBezTo>
                    <a:cubicBezTo>
                      <a:pt x="150" y="15"/>
                      <a:pt x="152" y="13"/>
                      <a:pt x="150" y="13"/>
                    </a:cubicBezTo>
                    <a:cubicBezTo>
                      <a:pt x="147" y="14"/>
                      <a:pt x="148" y="15"/>
                      <a:pt x="150" y="16"/>
                    </a:cubicBezTo>
                    <a:cubicBezTo>
                      <a:pt x="152" y="17"/>
                      <a:pt x="147" y="17"/>
                      <a:pt x="149" y="19"/>
                    </a:cubicBezTo>
                    <a:cubicBezTo>
                      <a:pt x="151" y="20"/>
                      <a:pt x="150" y="19"/>
                      <a:pt x="149" y="21"/>
                    </a:cubicBezTo>
                    <a:cubicBezTo>
                      <a:pt x="147" y="22"/>
                      <a:pt x="145" y="19"/>
                      <a:pt x="146" y="21"/>
                    </a:cubicBezTo>
                    <a:cubicBezTo>
                      <a:pt x="147" y="22"/>
                      <a:pt x="143" y="23"/>
                      <a:pt x="141" y="22"/>
                    </a:cubicBezTo>
                    <a:cubicBezTo>
                      <a:pt x="138" y="21"/>
                      <a:pt x="138" y="23"/>
                      <a:pt x="135" y="22"/>
                    </a:cubicBezTo>
                    <a:cubicBezTo>
                      <a:pt x="132" y="21"/>
                      <a:pt x="133" y="22"/>
                      <a:pt x="131" y="22"/>
                    </a:cubicBezTo>
                    <a:cubicBezTo>
                      <a:pt x="128" y="23"/>
                      <a:pt x="128" y="24"/>
                      <a:pt x="130" y="24"/>
                    </a:cubicBezTo>
                    <a:cubicBezTo>
                      <a:pt x="132" y="23"/>
                      <a:pt x="131" y="26"/>
                      <a:pt x="132" y="25"/>
                    </a:cubicBezTo>
                    <a:cubicBezTo>
                      <a:pt x="134" y="25"/>
                      <a:pt x="133" y="26"/>
                      <a:pt x="135" y="26"/>
                    </a:cubicBezTo>
                    <a:cubicBezTo>
                      <a:pt x="136" y="26"/>
                      <a:pt x="136" y="27"/>
                      <a:pt x="137" y="25"/>
                    </a:cubicBezTo>
                    <a:cubicBezTo>
                      <a:pt x="138" y="24"/>
                      <a:pt x="139" y="27"/>
                      <a:pt x="139" y="26"/>
                    </a:cubicBezTo>
                    <a:cubicBezTo>
                      <a:pt x="140" y="25"/>
                      <a:pt x="141" y="26"/>
                      <a:pt x="141" y="28"/>
                    </a:cubicBezTo>
                    <a:cubicBezTo>
                      <a:pt x="141" y="31"/>
                      <a:pt x="139" y="29"/>
                      <a:pt x="139" y="31"/>
                    </a:cubicBezTo>
                    <a:cubicBezTo>
                      <a:pt x="138" y="32"/>
                      <a:pt x="134" y="30"/>
                      <a:pt x="133" y="29"/>
                    </a:cubicBezTo>
                    <a:cubicBezTo>
                      <a:pt x="132" y="28"/>
                      <a:pt x="130" y="28"/>
                      <a:pt x="128" y="28"/>
                    </a:cubicBezTo>
                    <a:cubicBezTo>
                      <a:pt x="126" y="27"/>
                      <a:pt x="125" y="26"/>
                      <a:pt x="122" y="27"/>
                    </a:cubicBezTo>
                    <a:cubicBezTo>
                      <a:pt x="119" y="27"/>
                      <a:pt x="124" y="27"/>
                      <a:pt x="126" y="28"/>
                    </a:cubicBezTo>
                    <a:cubicBezTo>
                      <a:pt x="128" y="29"/>
                      <a:pt x="125" y="29"/>
                      <a:pt x="123" y="30"/>
                    </a:cubicBezTo>
                    <a:cubicBezTo>
                      <a:pt x="121" y="31"/>
                      <a:pt x="119" y="32"/>
                      <a:pt x="122" y="32"/>
                    </a:cubicBezTo>
                    <a:cubicBezTo>
                      <a:pt x="126" y="31"/>
                      <a:pt x="121" y="33"/>
                      <a:pt x="122" y="33"/>
                    </a:cubicBezTo>
                    <a:cubicBezTo>
                      <a:pt x="124" y="33"/>
                      <a:pt x="126" y="32"/>
                      <a:pt x="126" y="31"/>
                    </a:cubicBezTo>
                    <a:cubicBezTo>
                      <a:pt x="127" y="30"/>
                      <a:pt x="131" y="32"/>
                      <a:pt x="133" y="32"/>
                    </a:cubicBezTo>
                    <a:cubicBezTo>
                      <a:pt x="136" y="32"/>
                      <a:pt x="135" y="32"/>
                      <a:pt x="136" y="32"/>
                    </a:cubicBezTo>
                    <a:cubicBezTo>
                      <a:pt x="137" y="33"/>
                      <a:pt x="132" y="33"/>
                      <a:pt x="133" y="34"/>
                    </a:cubicBezTo>
                    <a:cubicBezTo>
                      <a:pt x="134" y="35"/>
                      <a:pt x="128" y="35"/>
                      <a:pt x="129" y="36"/>
                    </a:cubicBezTo>
                    <a:cubicBezTo>
                      <a:pt x="130" y="37"/>
                      <a:pt x="124" y="36"/>
                      <a:pt x="124" y="37"/>
                    </a:cubicBezTo>
                    <a:cubicBezTo>
                      <a:pt x="125" y="38"/>
                      <a:pt x="120" y="37"/>
                      <a:pt x="120" y="38"/>
                    </a:cubicBezTo>
                    <a:cubicBezTo>
                      <a:pt x="121" y="39"/>
                      <a:pt x="117" y="38"/>
                      <a:pt x="115" y="39"/>
                    </a:cubicBezTo>
                    <a:cubicBezTo>
                      <a:pt x="112" y="40"/>
                      <a:pt x="113" y="38"/>
                      <a:pt x="111" y="40"/>
                    </a:cubicBezTo>
                    <a:cubicBezTo>
                      <a:pt x="109" y="41"/>
                      <a:pt x="108" y="39"/>
                      <a:pt x="106" y="40"/>
                    </a:cubicBezTo>
                    <a:cubicBezTo>
                      <a:pt x="103" y="41"/>
                      <a:pt x="104" y="39"/>
                      <a:pt x="102" y="38"/>
                    </a:cubicBezTo>
                    <a:cubicBezTo>
                      <a:pt x="101" y="37"/>
                      <a:pt x="103" y="40"/>
                      <a:pt x="100" y="40"/>
                    </a:cubicBezTo>
                    <a:cubicBezTo>
                      <a:pt x="97" y="39"/>
                      <a:pt x="98" y="44"/>
                      <a:pt x="96" y="43"/>
                    </a:cubicBezTo>
                    <a:cubicBezTo>
                      <a:pt x="94" y="42"/>
                      <a:pt x="94" y="45"/>
                      <a:pt x="92" y="45"/>
                    </a:cubicBezTo>
                    <a:cubicBezTo>
                      <a:pt x="90" y="44"/>
                      <a:pt x="87" y="45"/>
                      <a:pt x="88" y="46"/>
                    </a:cubicBezTo>
                    <a:cubicBezTo>
                      <a:pt x="89" y="48"/>
                      <a:pt x="84" y="47"/>
                      <a:pt x="84" y="47"/>
                    </a:cubicBezTo>
                    <a:cubicBezTo>
                      <a:pt x="84" y="47"/>
                      <a:pt x="84" y="47"/>
                      <a:pt x="83" y="46"/>
                    </a:cubicBezTo>
                    <a:cubicBezTo>
                      <a:pt x="83" y="45"/>
                      <a:pt x="79" y="45"/>
                      <a:pt x="80" y="47"/>
                    </a:cubicBezTo>
                    <a:cubicBezTo>
                      <a:pt x="80" y="48"/>
                      <a:pt x="77" y="48"/>
                      <a:pt x="75" y="48"/>
                    </a:cubicBezTo>
                    <a:cubicBezTo>
                      <a:pt x="73" y="48"/>
                      <a:pt x="71" y="49"/>
                      <a:pt x="73" y="50"/>
                    </a:cubicBezTo>
                    <a:cubicBezTo>
                      <a:pt x="74" y="51"/>
                      <a:pt x="71" y="51"/>
                      <a:pt x="69" y="50"/>
                    </a:cubicBezTo>
                    <a:cubicBezTo>
                      <a:pt x="66" y="50"/>
                      <a:pt x="67" y="52"/>
                      <a:pt x="69" y="53"/>
                    </a:cubicBezTo>
                    <a:cubicBezTo>
                      <a:pt x="70" y="54"/>
                      <a:pt x="65" y="54"/>
                      <a:pt x="66" y="55"/>
                    </a:cubicBezTo>
                    <a:cubicBezTo>
                      <a:pt x="67" y="56"/>
                      <a:pt x="63" y="57"/>
                      <a:pt x="64" y="57"/>
                    </a:cubicBezTo>
                    <a:cubicBezTo>
                      <a:pt x="65" y="58"/>
                      <a:pt x="60" y="58"/>
                      <a:pt x="60" y="59"/>
                    </a:cubicBezTo>
                    <a:cubicBezTo>
                      <a:pt x="61" y="59"/>
                      <a:pt x="56" y="59"/>
                      <a:pt x="58" y="61"/>
                    </a:cubicBezTo>
                    <a:cubicBezTo>
                      <a:pt x="60" y="64"/>
                      <a:pt x="55" y="64"/>
                      <a:pt x="57" y="65"/>
                    </a:cubicBezTo>
                    <a:cubicBezTo>
                      <a:pt x="59" y="66"/>
                      <a:pt x="53" y="66"/>
                      <a:pt x="55" y="67"/>
                    </a:cubicBezTo>
                    <a:cubicBezTo>
                      <a:pt x="57" y="68"/>
                      <a:pt x="51" y="67"/>
                      <a:pt x="52" y="70"/>
                    </a:cubicBezTo>
                    <a:cubicBezTo>
                      <a:pt x="53" y="73"/>
                      <a:pt x="51" y="71"/>
                      <a:pt x="48" y="71"/>
                    </a:cubicBezTo>
                    <a:cubicBezTo>
                      <a:pt x="45" y="72"/>
                      <a:pt x="48" y="71"/>
                      <a:pt x="46" y="70"/>
                    </a:cubicBezTo>
                    <a:cubicBezTo>
                      <a:pt x="45" y="70"/>
                      <a:pt x="47" y="69"/>
                      <a:pt x="44" y="68"/>
                    </a:cubicBezTo>
                    <a:cubicBezTo>
                      <a:pt x="42" y="68"/>
                      <a:pt x="45" y="66"/>
                      <a:pt x="43" y="67"/>
                    </a:cubicBezTo>
                    <a:cubicBezTo>
                      <a:pt x="41" y="67"/>
                      <a:pt x="41" y="68"/>
                      <a:pt x="39" y="68"/>
                    </a:cubicBezTo>
                    <a:cubicBezTo>
                      <a:pt x="38" y="69"/>
                      <a:pt x="39" y="68"/>
                      <a:pt x="37" y="67"/>
                    </a:cubicBezTo>
                    <a:cubicBezTo>
                      <a:pt x="34" y="67"/>
                      <a:pt x="36" y="65"/>
                      <a:pt x="34" y="65"/>
                    </a:cubicBezTo>
                    <a:cubicBezTo>
                      <a:pt x="31" y="64"/>
                      <a:pt x="34" y="62"/>
                      <a:pt x="32" y="62"/>
                    </a:cubicBezTo>
                    <a:cubicBezTo>
                      <a:pt x="29" y="61"/>
                      <a:pt x="32" y="60"/>
                      <a:pt x="30" y="59"/>
                    </a:cubicBezTo>
                    <a:cubicBezTo>
                      <a:pt x="28" y="59"/>
                      <a:pt x="29" y="57"/>
                      <a:pt x="28" y="56"/>
                    </a:cubicBezTo>
                    <a:cubicBezTo>
                      <a:pt x="28" y="54"/>
                      <a:pt x="30" y="55"/>
                      <a:pt x="30" y="54"/>
                    </a:cubicBezTo>
                    <a:cubicBezTo>
                      <a:pt x="30" y="53"/>
                      <a:pt x="31" y="53"/>
                      <a:pt x="32" y="52"/>
                    </a:cubicBezTo>
                    <a:cubicBezTo>
                      <a:pt x="31" y="51"/>
                      <a:pt x="30" y="53"/>
                      <a:pt x="28" y="54"/>
                    </a:cubicBezTo>
                    <a:cubicBezTo>
                      <a:pt x="26" y="55"/>
                      <a:pt x="28" y="51"/>
                      <a:pt x="26" y="49"/>
                    </a:cubicBezTo>
                    <a:cubicBezTo>
                      <a:pt x="24" y="47"/>
                      <a:pt x="25" y="47"/>
                      <a:pt x="27" y="47"/>
                    </a:cubicBezTo>
                    <a:cubicBezTo>
                      <a:pt x="29" y="47"/>
                      <a:pt x="29" y="47"/>
                      <a:pt x="27" y="45"/>
                    </a:cubicBezTo>
                    <a:cubicBezTo>
                      <a:pt x="25" y="43"/>
                      <a:pt x="29" y="44"/>
                      <a:pt x="27" y="43"/>
                    </a:cubicBezTo>
                    <a:cubicBezTo>
                      <a:pt x="26" y="41"/>
                      <a:pt x="31" y="42"/>
                      <a:pt x="30" y="41"/>
                    </a:cubicBezTo>
                    <a:cubicBezTo>
                      <a:pt x="28" y="40"/>
                      <a:pt x="30" y="40"/>
                      <a:pt x="33" y="39"/>
                    </a:cubicBezTo>
                    <a:cubicBezTo>
                      <a:pt x="35" y="38"/>
                      <a:pt x="35" y="41"/>
                      <a:pt x="37" y="40"/>
                    </a:cubicBezTo>
                    <a:cubicBezTo>
                      <a:pt x="39" y="38"/>
                      <a:pt x="34" y="39"/>
                      <a:pt x="35" y="38"/>
                    </a:cubicBezTo>
                    <a:cubicBezTo>
                      <a:pt x="36" y="36"/>
                      <a:pt x="40" y="38"/>
                      <a:pt x="39" y="37"/>
                    </a:cubicBezTo>
                    <a:cubicBezTo>
                      <a:pt x="39" y="36"/>
                      <a:pt x="42" y="36"/>
                      <a:pt x="41" y="35"/>
                    </a:cubicBezTo>
                    <a:cubicBezTo>
                      <a:pt x="40" y="35"/>
                      <a:pt x="42" y="34"/>
                      <a:pt x="41" y="33"/>
                    </a:cubicBezTo>
                    <a:cubicBezTo>
                      <a:pt x="41" y="32"/>
                      <a:pt x="38" y="33"/>
                      <a:pt x="38" y="33"/>
                    </a:cubicBezTo>
                    <a:cubicBezTo>
                      <a:pt x="37" y="33"/>
                      <a:pt x="35" y="32"/>
                      <a:pt x="34" y="32"/>
                    </a:cubicBezTo>
                    <a:cubicBezTo>
                      <a:pt x="33" y="32"/>
                      <a:pt x="32" y="31"/>
                      <a:pt x="33" y="31"/>
                    </a:cubicBezTo>
                    <a:cubicBezTo>
                      <a:pt x="36" y="30"/>
                      <a:pt x="35" y="31"/>
                      <a:pt x="37" y="30"/>
                    </a:cubicBezTo>
                    <a:cubicBezTo>
                      <a:pt x="38" y="30"/>
                      <a:pt x="41" y="31"/>
                      <a:pt x="43" y="31"/>
                    </a:cubicBezTo>
                    <a:cubicBezTo>
                      <a:pt x="44" y="30"/>
                      <a:pt x="41" y="30"/>
                      <a:pt x="42" y="30"/>
                    </a:cubicBezTo>
                    <a:cubicBezTo>
                      <a:pt x="43" y="29"/>
                      <a:pt x="38" y="30"/>
                      <a:pt x="40" y="29"/>
                    </a:cubicBezTo>
                    <a:cubicBezTo>
                      <a:pt x="42" y="27"/>
                      <a:pt x="40" y="28"/>
                      <a:pt x="38" y="29"/>
                    </a:cubicBezTo>
                    <a:cubicBezTo>
                      <a:pt x="37" y="30"/>
                      <a:pt x="35" y="28"/>
                      <a:pt x="36" y="28"/>
                    </a:cubicBezTo>
                    <a:cubicBezTo>
                      <a:pt x="37" y="27"/>
                      <a:pt x="36" y="29"/>
                      <a:pt x="33" y="29"/>
                    </a:cubicBezTo>
                    <a:cubicBezTo>
                      <a:pt x="31" y="29"/>
                      <a:pt x="31" y="29"/>
                      <a:pt x="31" y="28"/>
                    </a:cubicBezTo>
                    <a:cubicBezTo>
                      <a:pt x="31" y="27"/>
                      <a:pt x="30" y="27"/>
                      <a:pt x="32" y="26"/>
                    </a:cubicBezTo>
                    <a:cubicBezTo>
                      <a:pt x="34" y="26"/>
                      <a:pt x="33" y="25"/>
                      <a:pt x="35" y="24"/>
                    </a:cubicBezTo>
                    <a:cubicBezTo>
                      <a:pt x="36" y="24"/>
                      <a:pt x="34" y="23"/>
                      <a:pt x="35" y="22"/>
                    </a:cubicBezTo>
                    <a:cubicBezTo>
                      <a:pt x="37" y="21"/>
                      <a:pt x="32" y="21"/>
                      <a:pt x="34" y="20"/>
                    </a:cubicBezTo>
                    <a:cubicBezTo>
                      <a:pt x="35" y="19"/>
                      <a:pt x="31" y="19"/>
                      <a:pt x="32" y="19"/>
                    </a:cubicBezTo>
                    <a:cubicBezTo>
                      <a:pt x="34" y="18"/>
                      <a:pt x="32" y="17"/>
                      <a:pt x="29" y="17"/>
                    </a:cubicBezTo>
                    <a:cubicBezTo>
                      <a:pt x="27" y="17"/>
                      <a:pt x="29" y="16"/>
                      <a:pt x="26" y="17"/>
                    </a:cubicBezTo>
                    <a:cubicBezTo>
                      <a:pt x="24" y="17"/>
                      <a:pt x="22" y="15"/>
                      <a:pt x="19" y="16"/>
                    </a:cubicBezTo>
                    <a:cubicBezTo>
                      <a:pt x="16" y="16"/>
                      <a:pt x="16" y="15"/>
                      <a:pt x="14" y="15"/>
                    </a:cubicBezTo>
                    <a:cubicBezTo>
                      <a:pt x="12" y="16"/>
                      <a:pt x="12" y="15"/>
                      <a:pt x="10" y="16"/>
                    </a:cubicBezTo>
                    <a:cubicBezTo>
                      <a:pt x="8" y="16"/>
                      <a:pt x="9" y="18"/>
                      <a:pt x="6" y="17"/>
                    </a:cubicBezTo>
                    <a:cubicBezTo>
                      <a:pt x="3" y="15"/>
                      <a:pt x="3" y="16"/>
                      <a:pt x="7" y="15"/>
                    </a:cubicBezTo>
                    <a:cubicBezTo>
                      <a:pt x="10" y="13"/>
                      <a:pt x="8" y="14"/>
                      <a:pt x="12" y="13"/>
                    </a:cubicBezTo>
                    <a:cubicBezTo>
                      <a:pt x="17" y="13"/>
                      <a:pt x="19" y="13"/>
                      <a:pt x="15" y="13"/>
                    </a:cubicBezTo>
                    <a:cubicBezTo>
                      <a:pt x="11" y="12"/>
                      <a:pt x="15" y="11"/>
                      <a:pt x="13" y="12"/>
                    </a:cubicBezTo>
                    <a:cubicBezTo>
                      <a:pt x="10" y="12"/>
                      <a:pt x="7" y="12"/>
                      <a:pt x="5" y="11"/>
                    </a:cubicBezTo>
                    <a:cubicBezTo>
                      <a:pt x="4" y="11"/>
                      <a:pt x="0" y="11"/>
                      <a:pt x="4" y="10"/>
                    </a:cubicBezTo>
                    <a:cubicBezTo>
                      <a:pt x="8" y="8"/>
                      <a:pt x="8" y="9"/>
                      <a:pt x="11" y="9"/>
                    </a:cubicBezTo>
                    <a:cubicBezTo>
                      <a:pt x="15" y="9"/>
                      <a:pt x="14" y="10"/>
                      <a:pt x="16" y="9"/>
                    </a:cubicBezTo>
                    <a:cubicBezTo>
                      <a:pt x="18" y="8"/>
                      <a:pt x="16" y="8"/>
                      <a:pt x="19" y="7"/>
                    </a:cubicBezTo>
                    <a:cubicBezTo>
                      <a:pt x="23" y="6"/>
                      <a:pt x="18" y="5"/>
                      <a:pt x="23" y="5"/>
                    </a:cubicBezTo>
                    <a:cubicBezTo>
                      <a:pt x="28" y="5"/>
                      <a:pt x="29" y="6"/>
                      <a:pt x="33" y="5"/>
                    </a:cubicBezTo>
                    <a:cubicBezTo>
                      <a:pt x="36" y="4"/>
                      <a:pt x="36" y="5"/>
                      <a:pt x="3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2" name="Iceland"/>
              <p:cNvSpPr>
                <a:spLocks/>
              </p:cNvSpPr>
              <p:nvPr/>
            </p:nvSpPr>
            <p:spPr bwMode="auto">
              <a:xfrm>
                <a:off x="2502" y="1271"/>
                <a:ext cx="85" cy="30"/>
              </a:xfrm>
              <a:custGeom>
                <a:avLst/>
                <a:gdLst/>
                <a:ahLst/>
                <a:cxnLst>
                  <a:cxn ang="0">
                    <a:pos x="5" y="11"/>
                  </a:cxn>
                  <a:cxn ang="0">
                    <a:pos x="8" y="11"/>
                  </a:cxn>
                  <a:cxn ang="0">
                    <a:pos x="13" y="12"/>
                  </a:cxn>
                  <a:cxn ang="0">
                    <a:pos x="20" y="12"/>
                  </a:cxn>
                  <a:cxn ang="0">
                    <a:pos x="24" y="11"/>
                  </a:cxn>
                  <a:cxn ang="0">
                    <a:pos x="26" y="10"/>
                  </a:cxn>
                  <a:cxn ang="0">
                    <a:pos x="31" y="8"/>
                  </a:cxn>
                  <a:cxn ang="0">
                    <a:pos x="32" y="8"/>
                  </a:cxn>
                  <a:cxn ang="0">
                    <a:pos x="34" y="6"/>
                  </a:cxn>
                  <a:cxn ang="0">
                    <a:pos x="34" y="6"/>
                  </a:cxn>
                  <a:cxn ang="0">
                    <a:pos x="36" y="5"/>
                  </a:cxn>
                  <a:cxn ang="0">
                    <a:pos x="35" y="4"/>
                  </a:cxn>
                  <a:cxn ang="0">
                    <a:pos x="34" y="3"/>
                  </a:cxn>
                  <a:cxn ang="0">
                    <a:pos x="33" y="3"/>
                  </a:cxn>
                  <a:cxn ang="0">
                    <a:pos x="33" y="2"/>
                  </a:cxn>
                  <a:cxn ang="0">
                    <a:pos x="33" y="1"/>
                  </a:cxn>
                  <a:cxn ang="0">
                    <a:pos x="33" y="0"/>
                  </a:cxn>
                  <a:cxn ang="0">
                    <a:pos x="30" y="1"/>
                  </a:cxn>
                  <a:cxn ang="0">
                    <a:pos x="29" y="1"/>
                  </a:cxn>
                  <a:cxn ang="0">
                    <a:pos x="28" y="0"/>
                  </a:cxn>
                  <a:cxn ang="0">
                    <a:pos x="26" y="0"/>
                  </a:cxn>
                  <a:cxn ang="0">
                    <a:pos x="26" y="1"/>
                  </a:cxn>
                  <a:cxn ang="0">
                    <a:pos x="23" y="2"/>
                  </a:cxn>
                  <a:cxn ang="0">
                    <a:pos x="22" y="3"/>
                  </a:cxn>
                  <a:cxn ang="0">
                    <a:pos x="20" y="2"/>
                  </a:cxn>
                  <a:cxn ang="0">
                    <a:pos x="17" y="2"/>
                  </a:cxn>
                  <a:cxn ang="0">
                    <a:pos x="17" y="3"/>
                  </a:cxn>
                  <a:cxn ang="0">
                    <a:pos x="16" y="2"/>
                  </a:cxn>
                  <a:cxn ang="0">
                    <a:pos x="13" y="3"/>
                  </a:cxn>
                  <a:cxn ang="0">
                    <a:pos x="14" y="4"/>
                  </a:cxn>
                  <a:cxn ang="0">
                    <a:pos x="13" y="4"/>
                  </a:cxn>
                  <a:cxn ang="0">
                    <a:pos x="11" y="5"/>
                  </a:cxn>
                  <a:cxn ang="0">
                    <a:pos x="11" y="6"/>
                  </a:cxn>
                  <a:cxn ang="0">
                    <a:pos x="9" y="4"/>
                  </a:cxn>
                  <a:cxn ang="0">
                    <a:pos x="10" y="4"/>
                  </a:cxn>
                  <a:cxn ang="0">
                    <a:pos x="11" y="3"/>
                  </a:cxn>
                  <a:cxn ang="0">
                    <a:pos x="9" y="1"/>
                  </a:cxn>
                  <a:cxn ang="0">
                    <a:pos x="6" y="1"/>
                  </a:cxn>
                  <a:cxn ang="0">
                    <a:pos x="7" y="1"/>
                  </a:cxn>
                  <a:cxn ang="0">
                    <a:pos x="7" y="2"/>
                  </a:cxn>
                  <a:cxn ang="0">
                    <a:pos x="7" y="3"/>
                  </a:cxn>
                  <a:cxn ang="0">
                    <a:pos x="4" y="2"/>
                  </a:cxn>
                  <a:cxn ang="0">
                    <a:pos x="3" y="3"/>
                  </a:cxn>
                  <a:cxn ang="0">
                    <a:pos x="3" y="3"/>
                  </a:cxn>
                  <a:cxn ang="0">
                    <a:pos x="4" y="3"/>
                  </a:cxn>
                  <a:cxn ang="0">
                    <a:pos x="2" y="3"/>
                  </a:cxn>
                  <a:cxn ang="0">
                    <a:pos x="2" y="4"/>
                  </a:cxn>
                  <a:cxn ang="0">
                    <a:pos x="0" y="4"/>
                  </a:cxn>
                  <a:cxn ang="0">
                    <a:pos x="1" y="5"/>
                  </a:cxn>
                  <a:cxn ang="0">
                    <a:pos x="5" y="4"/>
                  </a:cxn>
                  <a:cxn ang="0">
                    <a:pos x="6" y="4"/>
                  </a:cxn>
                  <a:cxn ang="0">
                    <a:pos x="9" y="5"/>
                  </a:cxn>
                  <a:cxn ang="0">
                    <a:pos x="7" y="6"/>
                  </a:cxn>
                  <a:cxn ang="0">
                    <a:pos x="8" y="6"/>
                  </a:cxn>
                  <a:cxn ang="0">
                    <a:pos x="1" y="7"/>
                  </a:cxn>
                  <a:cxn ang="0">
                    <a:pos x="2" y="7"/>
                  </a:cxn>
                  <a:cxn ang="0">
                    <a:pos x="6" y="7"/>
                  </a:cxn>
                  <a:cxn ang="0">
                    <a:pos x="6" y="8"/>
                  </a:cxn>
                  <a:cxn ang="0">
                    <a:pos x="7" y="9"/>
                  </a:cxn>
                  <a:cxn ang="0">
                    <a:pos x="8" y="9"/>
                  </a:cxn>
                  <a:cxn ang="0">
                    <a:pos x="4" y="10"/>
                  </a:cxn>
                  <a:cxn ang="0">
                    <a:pos x="4" y="11"/>
                  </a:cxn>
                </a:cxnLst>
                <a:rect l="0" t="0" r="r" b="b"/>
                <a:pathLst>
                  <a:path w="36" h="13">
                    <a:moveTo>
                      <a:pt x="4" y="11"/>
                    </a:moveTo>
                    <a:cubicBezTo>
                      <a:pt x="4" y="11"/>
                      <a:pt x="5" y="11"/>
                      <a:pt x="5" y="11"/>
                    </a:cubicBezTo>
                    <a:cubicBezTo>
                      <a:pt x="6" y="11"/>
                      <a:pt x="7" y="11"/>
                      <a:pt x="8" y="11"/>
                    </a:cubicBezTo>
                    <a:cubicBezTo>
                      <a:pt x="8" y="11"/>
                      <a:pt x="8" y="11"/>
                      <a:pt x="8" y="11"/>
                    </a:cubicBezTo>
                    <a:cubicBezTo>
                      <a:pt x="10" y="10"/>
                      <a:pt x="11" y="12"/>
                      <a:pt x="12" y="12"/>
                    </a:cubicBezTo>
                    <a:cubicBezTo>
                      <a:pt x="13" y="12"/>
                      <a:pt x="13" y="12"/>
                      <a:pt x="13" y="12"/>
                    </a:cubicBezTo>
                    <a:cubicBezTo>
                      <a:pt x="14" y="12"/>
                      <a:pt x="16" y="13"/>
                      <a:pt x="17" y="12"/>
                    </a:cubicBezTo>
                    <a:cubicBezTo>
                      <a:pt x="18" y="12"/>
                      <a:pt x="19" y="12"/>
                      <a:pt x="20" y="12"/>
                    </a:cubicBezTo>
                    <a:cubicBezTo>
                      <a:pt x="20" y="12"/>
                      <a:pt x="21" y="11"/>
                      <a:pt x="21" y="11"/>
                    </a:cubicBezTo>
                    <a:cubicBezTo>
                      <a:pt x="22" y="11"/>
                      <a:pt x="23" y="11"/>
                      <a:pt x="24" y="11"/>
                    </a:cubicBezTo>
                    <a:cubicBezTo>
                      <a:pt x="25" y="11"/>
                      <a:pt x="25" y="10"/>
                      <a:pt x="25" y="10"/>
                    </a:cubicBezTo>
                    <a:cubicBezTo>
                      <a:pt x="26" y="10"/>
                      <a:pt x="26" y="10"/>
                      <a:pt x="26" y="10"/>
                    </a:cubicBezTo>
                    <a:cubicBezTo>
                      <a:pt x="27" y="9"/>
                      <a:pt x="27" y="9"/>
                      <a:pt x="28" y="9"/>
                    </a:cubicBezTo>
                    <a:cubicBezTo>
                      <a:pt x="29" y="8"/>
                      <a:pt x="30" y="8"/>
                      <a:pt x="31" y="8"/>
                    </a:cubicBezTo>
                    <a:cubicBezTo>
                      <a:pt x="31" y="8"/>
                      <a:pt x="31" y="8"/>
                      <a:pt x="31" y="8"/>
                    </a:cubicBezTo>
                    <a:cubicBezTo>
                      <a:pt x="32" y="8"/>
                      <a:pt x="32" y="8"/>
                      <a:pt x="32" y="8"/>
                    </a:cubicBezTo>
                    <a:cubicBezTo>
                      <a:pt x="33" y="8"/>
                      <a:pt x="33" y="8"/>
                      <a:pt x="33" y="8"/>
                    </a:cubicBezTo>
                    <a:cubicBezTo>
                      <a:pt x="33" y="7"/>
                      <a:pt x="33" y="7"/>
                      <a:pt x="34" y="6"/>
                    </a:cubicBezTo>
                    <a:cubicBezTo>
                      <a:pt x="34" y="6"/>
                      <a:pt x="34" y="7"/>
                      <a:pt x="34" y="6"/>
                    </a:cubicBezTo>
                    <a:cubicBezTo>
                      <a:pt x="34" y="6"/>
                      <a:pt x="34" y="6"/>
                      <a:pt x="34" y="6"/>
                    </a:cubicBezTo>
                    <a:cubicBezTo>
                      <a:pt x="35" y="6"/>
                      <a:pt x="35" y="6"/>
                      <a:pt x="35" y="5"/>
                    </a:cubicBezTo>
                    <a:cubicBezTo>
                      <a:pt x="35" y="5"/>
                      <a:pt x="35" y="5"/>
                      <a:pt x="36" y="5"/>
                    </a:cubicBezTo>
                    <a:cubicBezTo>
                      <a:pt x="36" y="5"/>
                      <a:pt x="36" y="5"/>
                      <a:pt x="36" y="4"/>
                    </a:cubicBezTo>
                    <a:cubicBezTo>
                      <a:pt x="36" y="4"/>
                      <a:pt x="35" y="4"/>
                      <a:pt x="35" y="4"/>
                    </a:cubicBezTo>
                    <a:cubicBezTo>
                      <a:pt x="35" y="4"/>
                      <a:pt x="36" y="4"/>
                      <a:pt x="35" y="3"/>
                    </a:cubicBezTo>
                    <a:cubicBezTo>
                      <a:pt x="35" y="3"/>
                      <a:pt x="35" y="3"/>
                      <a:pt x="34" y="3"/>
                    </a:cubicBezTo>
                    <a:cubicBezTo>
                      <a:pt x="34" y="3"/>
                      <a:pt x="34" y="3"/>
                      <a:pt x="34" y="3"/>
                    </a:cubicBezTo>
                    <a:cubicBezTo>
                      <a:pt x="33" y="3"/>
                      <a:pt x="33" y="3"/>
                      <a:pt x="33" y="3"/>
                    </a:cubicBezTo>
                    <a:cubicBezTo>
                      <a:pt x="33" y="3"/>
                      <a:pt x="32" y="3"/>
                      <a:pt x="32" y="3"/>
                    </a:cubicBezTo>
                    <a:cubicBezTo>
                      <a:pt x="32" y="2"/>
                      <a:pt x="33" y="2"/>
                      <a:pt x="33" y="2"/>
                    </a:cubicBezTo>
                    <a:cubicBezTo>
                      <a:pt x="33" y="1"/>
                      <a:pt x="32" y="2"/>
                      <a:pt x="32" y="2"/>
                    </a:cubicBezTo>
                    <a:cubicBezTo>
                      <a:pt x="31" y="1"/>
                      <a:pt x="32" y="1"/>
                      <a:pt x="33" y="1"/>
                    </a:cubicBezTo>
                    <a:cubicBezTo>
                      <a:pt x="33" y="1"/>
                      <a:pt x="33" y="1"/>
                      <a:pt x="33" y="1"/>
                    </a:cubicBezTo>
                    <a:cubicBezTo>
                      <a:pt x="33" y="1"/>
                      <a:pt x="33" y="0"/>
                      <a:pt x="33" y="0"/>
                    </a:cubicBezTo>
                    <a:cubicBezTo>
                      <a:pt x="32" y="0"/>
                      <a:pt x="31" y="1"/>
                      <a:pt x="31" y="1"/>
                    </a:cubicBezTo>
                    <a:cubicBezTo>
                      <a:pt x="30" y="1"/>
                      <a:pt x="30" y="1"/>
                      <a:pt x="30" y="1"/>
                    </a:cubicBezTo>
                    <a:cubicBezTo>
                      <a:pt x="29" y="1"/>
                      <a:pt x="29" y="1"/>
                      <a:pt x="30" y="1"/>
                    </a:cubicBezTo>
                    <a:cubicBezTo>
                      <a:pt x="30" y="1"/>
                      <a:pt x="30" y="1"/>
                      <a:pt x="29" y="1"/>
                    </a:cubicBezTo>
                    <a:cubicBezTo>
                      <a:pt x="29" y="1"/>
                      <a:pt x="28" y="0"/>
                      <a:pt x="28" y="0"/>
                    </a:cubicBezTo>
                    <a:cubicBezTo>
                      <a:pt x="28" y="0"/>
                      <a:pt x="28" y="0"/>
                      <a:pt x="28" y="0"/>
                    </a:cubicBezTo>
                    <a:cubicBezTo>
                      <a:pt x="28" y="0"/>
                      <a:pt x="27" y="0"/>
                      <a:pt x="27" y="0"/>
                    </a:cubicBezTo>
                    <a:cubicBezTo>
                      <a:pt x="27" y="0"/>
                      <a:pt x="26" y="0"/>
                      <a:pt x="26" y="0"/>
                    </a:cubicBezTo>
                    <a:cubicBezTo>
                      <a:pt x="27" y="1"/>
                      <a:pt x="26" y="1"/>
                      <a:pt x="26" y="1"/>
                    </a:cubicBezTo>
                    <a:cubicBezTo>
                      <a:pt x="26" y="1"/>
                      <a:pt x="27" y="1"/>
                      <a:pt x="26" y="1"/>
                    </a:cubicBezTo>
                    <a:cubicBezTo>
                      <a:pt x="26" y="2"/>
                      <a:pt x="25" y="1"/>
                      <a:pt x="25" y="1"/>
                    </a:cubicBezTo>
                    <a:cubicBezTo>
                      <a:pt x="24" y="1"/>
                      <a:pt x="24" y="2"/>
                      <a:pt x="23" y="2"/>
                    </a:cubicBezTo>
                    <a:cubicBezTo>
                      <a:pt x="23" y="2"/>
                      <a:pt x="22" y="2"/>
                      <a:pt x="21" y="2"/>
                    </a:cubicBezTo>
                    <a:cubicBezTo>
                      <a:pt x="21" y="2"/>
                      <a:pt x="22" y="3"/>
                      <a:pt x="22" y="3"/>
                    </a:cubicBezTo>
                    <a:cubicBezTo>
                      <a:pt x="21" y="3"/>
                      <a:pt x="21" y="3"/>
                      <a:pt x="20" y="2"/>
                    </a:cubicBezTo>
                    <a:cubicBezTo>
                      <a:pt x="20" y="2"/>
                      <a:pt x="20" y="2"/>
                      <a:pt x="20" y="2"/>
                    </a:cubicBezTo>
                    <a:cubicBezTo>
                      <a:pt x="19" y="2"/>
                      <a:pt x="19" y="1"/>
                      <a:pt x="19" y="1"/>
                    </a:cubicBezTo>
                    <a:cubicBezTo>
                      <a:pt x="18" y="2"/>
                      <a:pt x="17" y="2"/>
                      <a:pt x="17" y="2"/>
                    </a:cubicBezTo>
                    <a:cubicBezTo>
                      <a:pt x="17" y="2"/>
                      <a:pt x="17" y="3"/>
                      <a:pt x="17" y="3"/>
                    </a:cubicBezTo>
                    <a:cubicBezTo>
                      <a:pt x="17" y="3"/>
                      <a:pt x="17" y="3"/>
                      <a:pt x="17" y="3"/>
                    </a:cubicBezTo>
                    <a:cubicBezTo>
                      <a:pt x="16" y="3"/>
                      <a:pt x="16" y="3"/>
                      <a:pt x="16" y="2"/>
                    </a:cubicBezTo>
                    <a:cubicBezTo>
                      <a:pt x="16" y="2"/>
                      <a:pt x="16" y="2"/>
                      <a:pt x="16" y="2"/>
                    </a:cubicBezTo>
                    <a:cubicBezTo>
                      <a:pt x="16" y="2"/>
                      <a:pt x="15" y="2"/>
                      <a:pt x="14" y="2"/>
                    </a:cubicBezTo>
                    <a:cubicBezTo>
                      <a:pt x="14" y="2"/>
                      <a:pt x="14" y="3"/>
                      <a:pt x="13" y="3"/>
                    </a:cubicBezTo>
                    <a:cubicBezTo>
                      <a:pt x="13" y="3"/>
                      <a:pt x="14" y="3"/>
                      <a:pt x="14" y="3"/>
                    </a:cubicBezTo>
                    <a:cubicBezTo>
                      <a:pt x="14" y="3"/>
                      <a:pt x="14" y="4"/>
                      <a:pt x="14" y="4"/>
                    </a:cubicBezTo>
                    <a:cubicBezTo>
                      <a:pt x="14" y="4"/>
                      <a:pt x="13" y="4"/>
                      <a:pt x="13" y="4"/>
                    </a:cubicBezTo>
                    <a:cubicBezTo>
                      <a:pt x="13" y="4"/>
                      <a:pt x="13" y="4"/>
                      <a:pt x="13" y="4"/>
                    </a:cubicBezTo>
                    <a:cubicBezTo>
                      <a:pt x="12" y="4"/>
                      <a:pt x="12" y="4"/>
                      <a:pt x="11" y="5"/>
                    </a:cubicBezTo>
                    <a:cubicBezTo>
                      <a:pt x="11" y="5"/>
                      <a:pt x="11" y="5"/>
                      <a:pt x="11" y="5"/>
                    </a:cubicBezTo>
                    <a:cubicBezTo>
                      <a:pt x="11" y="5"/>
                      <a:pt x="11" y="5"/>
                      <a:pt x="11" y="5"/>
                    </a:cubicBezTo>
                    <a:cubicBezTo>
                      <a:pt x="11" y="6"/>
                      <a:pt x="11" y="6"/>
                      <a:pt x="11" y="6"/>
                    </a:cubicBezTo>
                    <a:cubicBezTo>
                      <a:pt x="10" y="5"/>
                      <a:pt x="11" y="5"/>
                      <a:pt x="11" y="4"/>
                    </a:cubicBezTo>
                    <a:cubicBezTo>
                      <a:pt x="10" y="4"/>
                      <a:pt x="10" y="4"/>
                      <a:pt x="9" y="4"/>
                    </a:cubicBezTo>
                    <a:cubicBezTo>
                      <a:pt x="10" y="4"/>
                      <a:pt x="10" y="4"/>
                      <a:pt x="10" y="4"/>
                    </a:cubicBezTo>
                    <a:cubicBezTo>
                      <a:pt x="10" y="4"/>
                      <a:pt x="10" y="4"/>
                      <a:pt x="10" y="4"/>
                    </a:cubicBezTo>
                    <a:cubicBezTo>
                      <a:pt x="11" y="3"/>
                      <a:pt x="11" y="3"/>
                      <a:pt x="11" y="3"/>
                    </a:cubicBezTo>
                    <a:cubicBezTo>
                      <a:pt x="11" y="3"/>
                      <a:pt x="11" y="3"/>
                      <a:pt x="11" y="3"/>
                    </a:cubicBezTo>
                    <a:cubicBezTo>
                      <a:pt x="10" y="2"/>
                      <a:pt x="10" y="2"/>
                      <a:pt x="9" y="2"/>
                    </a:cubicBezTo>
                    <a:cubicBezTo>
                      <a:pt x="9" y="2"/>
                      <a:pt x="9" y="1"/>
                      <a:pt x="9" y="1"/>
                    </a:cubicBezTo>
                    <a:cubicBezTo>
                      <a:pt x="8" y="1"/>
                      <a:pt x="9" y="1"/>
                      <a:pt x="8" y="1"/>
                    </a:cubicBezTo>
                    <a:cubicBezTo>
                      <a:pt x="7" y="1"/>
                      <a:pt x="6" y="1"/>
                      <a:pt x="6" y="1"/>
                    </a:cubicBezTo>
                    <a:cubicBezTo>
                      <a:pt x="6" y="1"/>
                      <a:pt x="6" y="1"/>
                      <a:pt x="6" y="1"/>
                    </a:cubicBezTo>
                    <a:cubicBezTo>
                      <a:pt x="6" y="1"/>
                      <a:pt x="7" y="1"/>
                      <a:pt x="7" y="1"/>
                    </a:cubicBezTo>
                    <a:cubicBezTo>
                      <a:pt x="7" y="1"/>
                      <a:pt x="7" y="1"/>
                      <a:pt x="7" y="1"/>
                    </a:cubicBezTo>
                    <a:cubicBezTo>
                      <a:pt x="7" y="2"/>
                      <a:pt x="7" y="2"/>
                      <a:pt x="7" y="2"/>
                    </a:cubicBezTo>
                    <a:cubicBezTo>
                      <a:pt x="7" y="2"/>
                      <a:pt x="7" y="2"/>
                      <a:pt x="7" y="2"/>
                    </a:cubicBezTo>
                    <a:cubicBezTo>
                      <a:pt x="8" y="2"/>
                      <a:pt x="8" y="3"/>
                      <a:pt x="7" y="3"/>
                    </a:cubicBezTo>
                    <a:cubicBezTo>
                      <a:pt x="7" y="3"/>
                      <a:pt x="6" y="2"/>
                      <a:pt x="5" y="2"/>
                    </a:cubicBezTo>
                    <a:cubicBezTo>
                      <a:pt x="5" y="2"/>
                      <a:pt x="4" y="2"/>
                      <a:pt x="4" y="2"/>
                    </a:cubicBezTo>
                    <a:cubicBezTo>
                      <a:pt x="4" y="2"/>
                      <a:pt x="5" y="2"/>
                      <a:pt x="4" y="2"/>
                    </a:cubicBezTo>
                    <a:cubicBezTo>
                      <a:pt x="4" y="2"/>
                      <a:pt x="3" y="2"/>
                      <a:pt x="3" y="3"/>
                    </a:cubicBezTo>
                    <a:cubicBezTo>
                      <a:pt x="3" y="3"/>
                      <a:pt x="4" y="3"/>
                      <a:pt x="4" y="3"/>
                    </a:cubicBezTo>
                    <a:cubicBezTo>
                      <a:pt x="3" y="3"/>
                      <a:pt x="3" y="3"/>
                      <a:pt x="3" y="3"/>
                    </a:cubicBezTo>
                    <a:cubicBezTo>
                      <a:pt x="3" y="3"/>
                      <a:pt x="3" y="3"/>
                      <a:pt x="4" y="3"/>
                    </a:cubicBezTo>
                    <a:cubicBezTo>
                      <a:pt x="4" y="3"/>
                      <a:pt x="4" y="3"/>
                      <a:pt x="4" y="3"/>
                    </a:cubicBezTo>
                    <a:cubicBezTo>
                      <a:pt x="4" y="4"/>
                      <a:pt x="4" y="4"/>
                      <a:pt x="3" y="4"/>
                    </a:cubicBezTo>
                    <a:cubicBezTo>
                      <a:pt x="3" y="4"/>
                      <a:pt x="3" y="3"/>
                      <a:pt x="2" y="3"/>
                    </a:cubicBezTo>
                    <a:cubicBezTo>
                      <a:pt x="2" y="3"/>
                      <a:pt x="2" y="3"/>
                      <a:pt x="2" y="3"/>
                    </a:cubicBezTo>
                    <a:cubicBezTo>
                      <a:pt x="2" y="4"/>
                      <a:pt x="2" y="4"/>
                      <a:pt x="2" y="4"/>
                    </a:cubicBezTo>
                    <a:cubicBezTo>
                      <a:pt x="2" y="4"/>
                      <a:pt x="2" y="4"/>
                      <a:pt x="2" y="4"/>
                    </a:cubicBezTo>
                    <a:cubicBezTo>
                      <a:pt x="1" y="4"/>
                      <a:pt x="1" y="4"/>
                      <a:pt x="0" y="4"/>
                    </a:cubicBezTo>
                    <a:cubicBezTo>
                      <a:pt x="0" y="4"/>
                      <a:pt x="0" y="4"/>
                      <a:pt x="0" y="5"/>
                    </a:cubicBezTo>
                    <a:cubicBezTo>
                      <a:pt x="0" y="5"/>
                      <a:pt x="1" y="5"/>
                      <a:pt x="1" y="5"/>
                    </a:cubicBezTo>
                    <a:cubicBezTo>
                      <a:pt x="2" y="5"/>
                      <a:pt x="2" y="5"/>
                      <a:pt x="3" y="5"/>
                    </a:cubicBezTo>
                    <a:cubicBezTo>
                      <a:pt x="4" y="5"/>
                      <a:pt x="4" y="4"/>
                      <a:pt x="5" y="4"/>
                    </a:cubicBezTo>
                    <a:cubicBezTo>
                      <a:pt x="5" y="4"/>
                      <a:pt x="5" y="4"/>
                      <a:pt x="5" y="4"/>
                    </a:cubicBezTo>
                    <a:cubicBezTo>
                      <a:pt x="6" y="4"/>
                      <a:pt x="6" y="4"/>
                      <a:pt x="6" y="4"/>
                    </a:cubicBezTo>
                    <a:cubicBezTo>
                      <a:pt x="7" y="5"/>
                      <a:pt x="8" y="5"/>
                      <a:pt x="9" y="5"/>
                    </a:cubicBezTo>
                    <a:cubicBezTo>
                      <a:pt x="9" y="5"/>
                      <a:pt x="9" y="5"/>
                      <a:pt x="9" y="5"/>
                    </a:cubicBezTo>
                    <a:cubicBezTo>
                      <a:pt x="8" y="5"/>
                      <a:pt x="6" y="5"/>
                      <a:pt x="6" y="6"/>
                    </a:cubicBezTo>
                    <a:cubicBezTo>
                      <a:pt x="6" y="6"/>
                      <a:pt x="7" y="6"/>
                      <a:pt x="7" y="6"/>
                    </a:cubicBezTo>
                    <a:cubicBezTo>
                      <a:pt x="7" y="6"/>
                      <a:pt x="7" y="6"/>
                      <a:pt x="7" y="6"/>
                    </a:cubicBezTo>
                    <a:cubicBezTo>
                      <a:pt x="7" y="6"/>
                      <a:pt x="9" y="6"/>
                      <a:pt x="8" y="6"/>
                    </a:cubicBezTo>
                    <a:cubicBezTo>
                      <a:pt x="8" y="7"/>
                      <a:pt x="6" y="6"/>
                      <a:pt x="5" y="6"/>
                    </a:cubicBezTo>
                    <a:cubicBezTo>
                      <a:pt x="3" y="7"/>
                      <a:pt x="2" y="7"/>
                      <a:pt x="1" y="7"/>
                    </a:cubicBezTo>
                    <a:cubicBezTo>
                      <a:pt x="1" y="7"/>
                      <a:pt x="1" y="7"/>
                      <a:pt x="1" y="7"/>
                    </a:cubicBezTo>
                    <a:cubicBezTo>
                      <a:pt x="1" y="7"/>
                      <a:pt x="1" y="7"/>
                      <a:pt x="2" y="7"/>
                    </a:cubicBezTo>
                    <a:cubicBezTo>
                      <a:pt x="2" y="7"/>
                      <a:pt x="2" y="8"/>
                      <a:pt x="2" y="7"/>
                    </a:cubicBezTo>
                    <a:cubicBezTo>
                      <a:pt x="3" y="7"/>
                      <a:pt x="5" y="7"/>
                      <a:pt x="6" y="7"/>
                    </a:cubicBezTo>
                    <a:cubicBezTo>
                      <a:pt x="6" y="7"/>
                      <a:pt x="5" y="8"/>
                      <a:pt x="6" y="8"/>
                    </a:cubicBezTo>
                    <a:cubicBezTo>
                      <a:pt x="6" y="8"/>
                      <a:pt x="6" y="8"/>
                      <a:pt x="6" y="8"/>
                    </a:cubicBezTo>
                    <a:cubicBezTo>
                      <a:pt x="6" y="9"/>
                      <a:pt x="7" y="8"/>
                      <a:pt x="7" y="8"/>
                    </a:cubicBezTo>
                    <a:cubicBezTo>
                      <a:pt x="8" y="8"/>
                      <a:pt x="7" y="9"/>
                      <a:pt x="7" y="9"/>
                    </a:cubicBezTo>
                    <a:cubicBezTo>
                      <a:pt x="7" y="9"/>
                      <a:pt x="8" y="9"/>
                      <a:pt x="8" y="9"/>
                    </a:cubicBezTo>
                    <a:cubicBezTo>
                      <a:pt x="8" y="9"/>
                      <a:pt x="8" y="9"/>
                      <a:pt x="8" y="9"/>
                    </a:cubicBezTo>
                    <a:cubicBezTo>
                      <a:pt x="8" y="9"/>
                      <a:pt x="7" y="9"/>
                      <a:pt x="7" y="9"/>
                    </a:cubicBezTo>
                    <a:cubicBezTo>
                      <a:pt x="7" y="10"/>
                      <a:pt x="5" y="10"/>
                      <a:pt x="4" y="10"/>
                    </a:cubicBezTo>
                    <a:cubicBezTo>
                      <a:pt x="4" y="10"/>
                      <a:pt x="4" y="11"/>
                      <a:pt x="4" y="11"/>
                    </a:cubicBezTo>
                    <a:cubicBezTo>
                      <a:pt x="4" y="11"/>
                      <a:pt x="4" y="11"/>
                      <a:pt x="4"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3" name="Freeform 128"/>
              <p:cNvSpPr>
                <a:spLocks/>
              </p:cNvSpPr>
              <p:nvPr/>
            </p:nvSpPr>
            <p:spPr bwMode="auto">
              <a:xfrm>
                <a:off x="2270" y="1242"/>
                <a:ext cx="21" cy="7"/>
              </a:xfrm>
              <a:custGeom>
                <a:avLst/>
                <a:gdLst/>
                <a:ahLst/>
                <a:cxnLst>
                  <a:cxn ang="0">
                    <a:pos x="5" y="0"/>
                  </a:cxn>
                  <a:cxn ang="0">
                    <a:pos x="4" y="0"/>
                  </a:cxn>
                  <a:cxn ang="0">
                    <a:pos x="2" y="0"/>
                  </a:cxn>
                  <a:cxn ang="0">
                    <a:pos x="0" y="0"/>
                  </a:cxn>
                  <a:cxn ang="0">
                    <a:pos x="1" y="1"/>
                  </a:cxn>
                  <a:cxn ang="0">
                    <a:pos x="2" y="2"/>
                  </a:cxn>
                  <a:cxn ang="0">
                    <a:pos x="4" y="3"/>
                  </a:cxn>
                  <a:cxn ang="0">
                    <a:pos x="7" y="3"/>
                  </a:cxn>
                  <a:cxn ang="0">
                    <a:pos x="8" y="1"/>
                  </a:cxn>
                  <a:cxn ang="0">
                    <a:pos x="5" y="0"/>
                  </a:cxn>
                </a:cxnLst>
                <a:rect l="0" t="0" r="r" b="b"/>
                <a:pathLst>
                  <a:path w="9" h="3">
                    <a:moveTo>
                      <a:pt x="5" y="0"/>
                    </a:moveTo>
                    <a:cubicBezTo>
                      <a:pt x="5" y="0"/>
                      <a:pt x="4" y="0"/>
                      <a:pt x="4" y="0"/>
                    </a:cubicBezTo>
                    <a:cubicBezTo>
                      <a:pt x="3" y="0"/>
                      <a:pt x="3" y="0"/>
                      <a:pt x="2" y="0"/>
                    </a:cubicBezTo>
                    <a:cubicBezTo>
                      <a:pt x="1" y="0"/>
                      <a:pt x="1" y="0"/>
                      <a:pt x="0" y="0"/>
                    </a:cubicBezTo>
                    <a:cubicBezTo>
                      <a:pt x="0" y="1"/>
                      <a:pt x="0" y="1"/>
                      <a:pt x="1" y="1"/>
                    </a:cubicBezTo>
                    <a:cubicBezTo>
                      <a:pt x="1" y="2"/>
                      <a:pt x="2" y="1"/>
                      <a:pt x="2" y="2"/>
                    </a:cubicBezTo>
                    <a:cubicBezTo>
                      <a:pt x="3" y="2"/>
                      <a:pt x="3" y="3"/>
                      <a:pt x="4" y="3"/>
                    </a:cubicBezTo>
                    <a:cubicBezTo>
                      <a:pt x="6" y="3"/>
                      <a:pt x="6" y="3"/>
                      <a:pt x="7" y="3"/>
                    </a:cubicBezTo>
                    <a:cubicBezTo>
                      <a:pt x="9" y="3"/>
                      <a:pt x="8" y="1"/>
                      <a:pt x="8" y="1"/>
                    </a:cubicBezTo>
                    <a:cubicBezTo>
                      <a:pt x="7" y="0"/>
                      <a:pt x="6"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5" name="Novaya Zemlya"/>
              <p:cNvSpPr>
                <a:spLocks/>
              </p:cNvSpPr>
              <p:nvPr/>
            </p:nvSpPr>
            <p:spPr bwMode="auto">
              <a:xfrm>
                <a:off x="3109" y="1212"/>
                <a:ext cx="63" cy="26"/>
              </a:xfrm>
              <a:custGeom>
                <a:avLst/>
                <a:gdLst/>
                <a:ahLst/>
                <a:cxnLst>
                  <a:cxn ang="0">
                    <a:pos x="24" y="9"/>
                  </a:cxn>
                  <a:cxn ang="0">
                    <a:pos x="17" y="7"/>
                  </a:cxn>
                  <a:cxn ang="0">
                    <a:pos x="13" y="4"/>
                  </a:cxn>
                  <a:cxn ang="0">
                    <a:pos x="13" y="2"/>
                  </a:cxn>
                  <a:cxn ang="0">
                    <a:pos x="14" y="1"/>
                  </a:cxn>
                  <a:cxn ang="0">
                    <a:pos x="9" y="0"/>
                  </a:cxn>
                  <a:cxn ang="0">
                    <a:pos x="7" y="0"/>
                  </a:cxn>
                  <a:cxn ang="0">
                    <a:pos x="5" y="1"/>
                  </a:cxn>
                  <a:cxn ang="0">
                    <a:pos x="4" y="3"/>
                  </a:cxn>
                  <a:cxn ang="0">
                    <a:pos x="2" y="4"/>
                  </a:cxn>
                  <a:cxn ang="0">
                    <a:pos x="2" y="7"/>
                  </a:cxn>
                  <a:cxn ang="0">
                    <a:pos x="5" y="7"/>
                  </a:cxn>
                  <a:cxn ang="0">
                    <a:pos x="6" y="7"/>
                  </a:cxn>
                  <a:cxn ang="0">
                    <a:pos x="7" y="8"/>
                  </a:cxn>
                  <a:cxn ang="0">
                    <a:pos x="9" y="9"/>
                  </a:cxn>
                  <a:cxn ang="0">
                    <a:pos x="8" y="9"/>
                  </a:cxn>
                  <a:cxn ang="0">
                    <a:pos x="9" y="11"/>
                  </a:cxn>
                  <a:cxn ang="0">
                    <a:pos x="12" y="11"/>
                  </a:cxn>
                  <a:cxn ang="0">
                    <a:pos x="14" y="11"/>
                  </a:cxn>
                  <a:cxn ang="0">
                    <a:pos x="17" y="10"/>
                  </a:cxn>
                  <a:cxn ang="0">
                    <a:pos x="19" y="10"/>
                  </a:cxn>
                  <a:cxn ang="0">
                    <a:pos x="21" y="10"/>
                  </a:cxn>
                  <a:cxn ang="0">
                    <a:pos x="22" y="9"/>
                  </a:cxn>
                  <a:cxn ang="0">
                    <a:pos x="24" y="9"/>
                  </a:cxn>
                </a:cxnLst>
                <a:rect l="0" t="0" r="r" b="b"/>
                <a:pathLst>
                  <a:path w="27" h="11">
                    <a:moveTo>
                      <a:pt x="24" y="9"/>
                    </a:moveTo>
                    <a:cubicBezTo>
                      <a:pt x="21" y="8"/>
                      <a:pt x="18" y="8"/>
                      <a:pt x="17" y="7"/>
                    </a:cubicBezTo>
                    <a:cubicBezTo>
                      <a:pt x="15" y="6"/>
                      <a:pt x="12" y="5"/>
                      <a:pt x="13" y="4"/>
                    </a:cubicBezTo>
                    <a:cubicBezTo>
                      <a:pt x="13" y="3"/>
                      <a:pt x="14" y="2"/>
                      <a:pt x="13" y="2"/>
                    </a:cubicBezTo>
                    <a:cubicBezTo>
                      <a:pt x="13" y="2"/>
                      <a:pt x="15" y="0"/>
                      <a:pt x="14" y="1"/>
                    </a:cubicBezTo>
                    <a:cubicBezTo>
                      <a:pt x="13" y="1"/>
                      <a:pt x="10" y="0"/>
                      <a:pt x="9" y="0"/>
                    </a:cubicBezTo>
                    <a:cubicBezTo>
                      <a:pt x="9" y="0"/>
                      <a:pt x="9" y="0"/>
                      <a:pt x="7" y="0"/>
                    </a:cubicBezTo>
                    <a:cubicBezTo>
                      <a:pt x="6" y="0"/>
                      <a:pt x="5" y="1"/>
                      <a:pt x="5" y="1"/>
                    </a:cubicBezTo>
                    <a:cubicBezTo>
                      <a:pt x="6" y="2"/>
                      <a:pt x="5" y="2"/>
                      <a:pt x="4" y="3"/>
                    </a:cubicBezTo>
                    <a:cubicBezTo>
                      <a:pt x="3" y="3"/>
                      <a:pt x="3" y="5"/>
                      <a:pt x="2" y="4"/>
                    </a:cubicBezTo>
                    <a:cubicBezTo>
                      <a:pt x="2" y="4"/>
                      <a:pt x="0" y="7"/>
                      <a:pt x="2" y="7"/>
                    </a:cubicBezTo>
                    <a:cubicBezTo>
                      <a:pt x="3" y="7"/>
                      <a:pt x="4" y="5"/>
                      <a:pt x="5" y="7"/>
                    </a:cubicBezTo>
                    <a:cubicBezTo>
                      <a:pt x="5" y="8"/>
                      <a:pt x="6" y="6"/>
                      <a:pt x="6" y="7"/>
                    </a:cubicBezTo>
                    <a:cubicBezTo>
                      <a:pt x="6" y="9"/>
                      <a:pt x="7" y="7"/>
                      <a:pt x="7" y="8"/>
                    </a:cubicBezTo>
                    <a:cubicBezTo>
                      <a:pt x="7" y="9"/>
                      <a:pt x="9" y="8"/>
                      <a:pt x="9" y="9"/>
                    </a:cubicBezTo>
                    <a:cubicBezTo>
                      <a:pt x="9" y="10"/>
                      <a:pt x="8" y="9"/>
                      <a:pt x="8" y="9"/>
                    </a:cubicBezTo>
                    <a:cubicBezTo>
                      <a:pt x="8" y="10"/>
                      <a:pt x="7" y="11"/>
                      <a:pt x="9" y="11"/>
                    </a:cubicBezTo>
                    <a:cubicBezTo>
                      <a:pt x="10" y="11"/>
                      <a:pt x="11" y="10"/>
                      <a:pt x="12" y="11"/>
                    </a:cubicBezTo>
                    <a:cubicBezTo>
                      <a:pt x="12" y="11"/>
                      <a:pt x="14" y="11"/>
                      <a:pt x="14" y="11"/>
                    </a:cubicBezTo>
                    <a:cubicBezTo>
                      <a:pt x="13" y="10"/>
                      <a:pt x="17" y="11"/>
                      <a:pt x="17" y="10"/>
                    </a:cubicBezTo>
                    <a:cubicBezTo>
                      <a:pt x="16" y="10"/>
                      <a:pt x="18" y="9"/>
                      <a:pt x="19" y="10"/>
                    </a:cubicBezTo>
                    <a:cubicBezTo>
                      <a:pt x="20" y="10"/>
                      <a:pt x="22" y="11"/>
                      <a:pt x="21" y="10"/>
                    </a:cubicBezTo>
                    <a:cubicBezTo>
                      <a:pt x="20" y="9"/>
                      <a:pt x="22" y="9"/>
                      <a:pt x="22" y="9"/>
                    </a:cubicBezTo>
                    <a:cubicBezTo>
                      <a:pt x="22" y="10"/>
                      <a:pt x="27" y="9"/>
                      <a:pt x="2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6" name="Novaya Zemlya"/>
              <p:cNvSpPr>
                <a:spLocks/>
              </p:cNvSpPr>
              <p:nvPr/>
            </p:nvSpPr>
            <p:spPr bwMode="auto">
              <a:xfrm>
                <a:off x="3120" y="1186"/>
                <a:ext cx="90" cy="28"/>
              </a:xfrm>
              <a:custGeom>
                <a:avLst/>
                <a:gdLst/>
                <a:ahLst/>
                <a:cxnLst>
                  <a:cxn ang="0">
                    <a:pos x="3" y="11"/>
                  </a:cxn>
                  <a:cxn ang="0">
                    <a:pos x="6" y="11"/>
                  </a:cxn>
                  <a:cxn ang="0">
                    <a:pos x="10" y="10"/>
                  </a:cxn>
                  <a:cxn ang="0">
                    <a:pos x="10" y="9"/>
                  </a:cxn>
                  <a:cxn ang="0">
                    <a:pos x="13" y="9"/>
                  </a:cxn>
                  <a:cxn ang="0">
                    <a:pos x="16" y="8"/>
                  </a:cxn>
                  <a:cxn ang="0">
                    <a:pos x="18" y="8"/>
                  </a:cxn>
                  <a:cxn ang="0">
                    <a:pos x="21" y="7"/>
                  </a:cxn>
                  <a:cxn ang="0">
                    <a:pos x="25" y="6"/>
                  </a:cxn>
                  <a:cxn ang="0">
                    <a:pos x="28" y="5"/>
                  </a:cxn>
                  <a:cxn ang="0">
                    <a:pos x="32" y="5"/>
                  </a:cxn>
                  <a:cxn ang="0">
                    <a:pos x="35" y="5"/>
                  </a:cxn>
                  <a:cxn ang="0">
                    <a:pos x="37" y="3"/>
                  </a:cxn>
                  <a:cxn ang="0">
                    <a:pos x="33" y="2"/>
                  </a:cxn>
                  <a:cxn ang="0">
                    <a:pos x="28" y="3"/>
                  </a:cxn>
                  <a:cxn ang="0">
                    <a:pos x="22" y="3"/>
                  </a:cxn>
                  <a:cxn ang="0">
                    <a:pos x="18" y="3"/>
                  </a:cxn>
                  <a:cxn ang="0">
                    <a:pos x="15" y="4"/>
                  </a:cxn>
                  <a:cxn ang="0">
                    <a:pos x="10" y="6"/>
                  </a:cxn>
                  <a:cxn ang="0">
                    <a:pos x="5" y="7"/>
                  </a:cxn>
                  <a:cxn ang="0">
                    <a:pos x="2" y="9"/>
                  </a:cxn>
                  <a:cxn ang="0">
                    <a:pos x="3" y="11"/>
                  </a:cxn>
                </a:cxnLst>
                <a:rect l="0" t="0" r="r" b="b"/>
                <a:pathLst>
                  <a:path w="38" h="12">
                    <a:moveTo>
                      <a:pt x="3" y="11"/>
                    </a:moveTo>
                    <a:cubicBezTo>
                      <a:pt x="4" y="10"/>
                      <a:pt x="5" y="10"/>
                      <a:pt x="6" y="11"/>
                    </a:cubicBezTo>
                    <a:cubicBezTo>
                      <a:pt x="8" y="11"/>
                      <a:pt x="9" y="11"/>
                      <a:pt x="10" y="10"/>
                    </a:cubicBezTo>
                    <a:cubicBezTo>
                      <a:pt x="11" y="10"/>
                      <a:pt x="11" y="10"/>
                      <a:pt x="10" y="9"/>
                    </a:cubicBezTo>
                    <a:cubicBezTo>
                      <a:pt x="10" y="9"/>
                      <a:pt x="14" y="9"/>
                      <a:pt x="13" y="9"/>
                    </a:cubicBezTo>
                    <a:cubicBezTo>
                      <a:pt x="12" y="8"/>
                      <a:pt x="17" y="9"/>
                      <a:pt x="16" y="8"/>
                    </a:cubicBezTo>
                    <a:cubicBezTo>
                      <a:pt x="15" y="8"/>
                      <a:pt x="19" y="9"/>
                      <a:pt x="18" y="8"/>
                    </a:cubicBezTo>
                    <a:cubicBezTo>
                      <a:pt x="18" y="7"/>
                      <a:pt x="22" y="8"/>
                      <a:pt x="21" y="7"/>
                    </a:cubicBezTo>
                    <a:cubicBezTo>
                      <a:pt x="20" y="5"/>
                      <a:pt x="25" y="7"/>
                      <a:pt x="25" y="6"/>
                    </a:cubicBezTo>
                    <a:cubicBezTo>
                      <a:pt x="25" y="5"/>
                      <a:pt x="28" y="6"/>
                      <a:pt x="28" y="5"/>
                    </a:cubicBezTo>
                    <a:cubicBezTo>
                      <a:pt x="27" y="5"/>
                      <a:pt x="32" y="6"/>
                      <a:pt x="32" y="5"/>
                    </a:cubicBezTo>
                    <a:cubicBezTo>
                      <a:pt x="31" y="4"/>
                      <a:pt x="35" y="5"/>
                      <a:pt x="35" y="5"/>
                    </a:cubicBezTo>
                    <a:cubicBezTo>
                      <a:pt x="35" y="4"/>
                      <a:pt x="38" y="5"/>
                      <a:pt x="37" y="3"/>
                    </a:cubicBezTo>
                    <a:cubicBezTo>
                      <a:pt x="36" y="0"/>
                      <a:pt x="34" y="2"/>
                      <a:pt x="33" y="2"/>
                    </a:cubicBezTo>
                    <a:cubicBezTo>
                      <a:pt x="32" y="2"/>
                      <a:pt x="30" y="3"/>
                      <a:pt x="28" y="3"/>
                    </a:cubicBezTo>
                    <a:cubicBezTo>
                      <a:pt x="26" y="3"/>
                      <a:pt x="21" y="2"/>
                      <a:pt x="22" y="3"/>
                    </a:cubicBezTo>
                    <a:cubicBezTo>
                      <a:pt x="23" y="4"/>
                      <a:pt x="17" y="3"/>
                      <a:pt x="18" y="3"/>
                    </a:cubicBezTo>
                    <a:cubicBezTo>
                      <a:pt x="19" y="4"/>
                      <a:pt x="13" y="3"/>
                      <a:pt x="15" y="4"/>
                    </a:cubicBezTo>
                    <a:cubicBezTo>
                      <a:pt x="16" y="4"/>
                      <a:pt x="8" y="5"/>
                      <a:pt x="10" y="6"/>
                    </a:cubicBezTo>
                    <a:cubicBezTo>
                      <a:pt x="11" y="6"/>
                      <a:pt x="4" y="6"/>
                      <a:pt x="5" y="7"/>
                    </a:cubicBezTo>
                    <a:cubicBezTo>
                      <a:pt x="6" y="7"/>
                      <a:pt x="1" y="8"/>
                      <a:pt x="2" y="9"/>
                    </a:cubicBezTo>
                    <a:cubicBezTo>
                      <a:pt x="3" y="9"/>
                      <a:pt x="0" y="12"/>
                      <a:pt x="3"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7" name="Austrailia"/>
              <p:cNvSpPr>
                <a:spLocks/>
              </p:cNvSpPr>
              <p:nvPr/>
            </p:nvSpPr>
            <p:spPr bwMode="auto">
              <a:xfrm>
                <a:off x="3909" y="2324"/>
                <a:ext cx="461" cy="409"/>
              </a:xfrm>
              <a:custGeom>
                <a:avLst/>
                <a:gdLst/>
                <a:ahLst/>
                <a:cxnLst>
                  <a:cxn ang="0">
                    <a:pos x="93" y="27"/>
                  </a:cxn>
                  <a:cxn ang="0">
                    <a:pos x="87" y="19"/>
                  </a:cxn>
                  <a:cxn ang="0">
                    <a:pos x="82" y="22"/>
                  </a:cxn>
                  <a:cxn ang="0">
                    <a:pos x="79" y="29"/>
                  </a:cxn>
                  <a:cxn ang="0">
                    <a:pos x="77" y="36"/>
                  </a:cxn>
                  <a:cxn ang="0">
                    <a:pos x="72" y="38"/>
                  </a:cxn>
                  <a:cxn ang="0">
                    <a:pos x="63" y="43"/>
                  </a:cxn>
                  <a:cxn ang="0">
                    <a:pos x="41" y="60"/>
                  </a:cxn>
                  <a:cxn ang="0">
                    <a:pos x="22" y="70"/>
                  </a:cxn>
                  <a:cxn ang="0">
                    <a:pos x="15" y="80"/>
                  </a:cxn>
                  <a:cxn ang="0">
                    <a:pos x="11" y="90"/>
                  </a:cxn>
                  <a:cxn ang="0">
                    <a:pos x="10" y="117"/>
                  </a:cxn>
                  <a:cxn ang="0">
                    <a:pos x="6" y="139"/>
                  </a:cxn>
                  <a:cxn ang="0">
                    <a:pos x="6" y="148"/>
                  </a:cxn>
                  <a:cxn ang="0">
                    <a:pos x="17" y="147"/>
                  </a:cxn>
                  <a:cxn ang="0">
                    <a:pos x="31" y="143"/>
                  </a:cxn>
                  <a:cxn ang="0">
                    <a:pos x="49" y="134"/>
                  </a:cxn>
                  <a:cxn ang="0">
                    <a:pos x="84" y="132"/>
                  </a:cxn>
                  <a:cxn ang="0">
                    <a:pos x="91" y="144"/>
                  </a:cxn>
                  <a:cxn ang="0">
                    <a:pos x="105" y="138"/>
                  </a:cxn>
                  <a:cxn ang="0">
                    <a:pos x="99" y="148"/>
                  </a:cxn>
                  <a:cxn ang="0">
                    <a:pos x="103" y="152"/>
                  </a:cxn>
                  <a:cxn ang="0">
                    <a:pos x="106" y="166"/>
                  </a:cxn>
                  <a:cxn ang="0">
                    <a:pos x="121" y="167"/>
                  </a:cxn>
                  <a:cxn ang="0">
                    <a:pos x="126" y="170"/>
                  </a:cxn>
                  <a:cxn ang="0">
                    <a:pos x="147" y="161"/>
                  </a:cxn>
                  <a:cxn ang="0">
                    <a:pos x="165" y="141"/>
                  </a:cxn>
                  <a:cxn ang="0">
                    <a:pos x="180" y="123"/>
                  </a:cxn>
                  <a:cxn ang="0">
                    <a:pos x="194" y="86"/>
                  </a:cxn>
                  <a:cxn ang="0">
                    <a:pos x="189" y="71"/>
                  </a:cxn>
                  <a:cxn ang="0">
                    <a:pos x="185" y="66"/>
                  </a:cxn>
                  <a:cxn ang="0">
                    <a:pos x="183" y="56"/>
                  </a:cxn>
                  <a:cxn ang="0">
                    <a:pos x="175" y="37"/>
                  </a:cxn>
                  <a:cxn ang="0">
                    <a:pos x="174" y="25"/>
                  </a:cxn>
                  <a:cxn ang="0">
                    <a:pos x="169" y="13"/>
                  </a:cxn>
                  <a:cxn ang="0">
                    <a:pos x="167" y="4"/>
                  </a:cxn>
                  <a:cxn ang="0">
                    <a:pos x="161" y="11"/>
                  </a:cxn>
                  <a:cxn ang="0">
                    <a:pos x="154" y="38"/>
                  </a:cxn>
                  <a:cxn ang="0">
                    <a:pos x="140" y="38"/>
                  </a:cxn>
                  <a:cxn ang="0">
                    <a:pos x="132" y="30"/>
                  </a:cxn>
                  <a:cxn ang="0">
                    <a:pos x="132" y="20"/>
                  </a:cxn>
                  <a:cxn ang="0">
                    <a:pos x="136" y="15"/>
                  </a:cxn>
                  <a:cxn ang="0">
                    <a:pos x="135" y="7"/>
                  </a:cxn>
                  <a:cxn ang="0">
                    <a:pos x="130" y="8"/>
                  </a:cxn>
                  <a:cxn ang="0">
                    <a:pos x="122" y="7"/>
                  </a:cxn>
                  <a:cxn ang="0">
                    <a:pos x="117" y="5"/>
                  </a:cxn>
                  <a:cxn ang="0">
                    <a:pos x="110" y="9"/>
                  </a:cxn>
                  <a:cxn ang="0">
                    <a:pos x="106" y="15"/>
                  </a:cxn>
                  <a:cxn ang="0">
                    <a:pos x="101" y="24"/>
                  </a:cxn>
                </a:cxnLst>
                <a:rect l="0" t="0" r="r" b="b"/>
                <a:pathLst>
                  <a:path w="195" h="173">
                    <a:moveTo>
                      <a:pt x="102" y="29"/>
                    </a:moveTo>
                    <a:cubicBezTo>
                      <a:pt x="99" y="27"/>
                      <a:pt x="102" y="26"/>
                      <a:pt x="99" y="25"/>
                    </a:cubicBezTo>
                    <a:cubicBezTo>
                      <a:pt x="96" y="24"/>
                      <a:pt x="94" y="25"/>
                      <a:pt x="95" y="26"/>
                    </a:cubicBezTo>
                    <a:cubicBezTo>
                      <a:pt x="95" y="26"/>
                      <a:pt x="94" y="27"/>
                      <a:pt x="93" y="27"/>
                    </a:cubicBezTo>
                    <a:cubicBezTo>
                      <a:pt x="95" y="25"/>
                      <a:pt x="93" y="25"/>
                      <a:pt x="94" y="24"/>
                    </a:cubicBezTo>
                    <a:cubicBezTo>
                      <a:pt x="96" y="23"/>
                      <a:pt x="93" y="24"/>
                      <a:pt x="92" y="21"/>
                    </a:cubicBezTo>
                    <a:cubicBezTo>
                      <a:pt x="91" y="18"/>
                      <a:pt x="90" y="20"/>
                      <a:pt x="89" y="19"/>
                    </a:cubicBezTo>
                    <a:cubicBezTo>
                      <a:pt x="88" y="18"/>
                      <a:pt x="88" y="19"/>
                      <a:pt x="87" y="19"/>
                    </a:cubicBezTo>
                    <a:cubicBezTo>
                      <a:pt x="86" y="20"/>
                      <a:pt x="87" y="18"/>
                      <a:pt x="86" y="19"/>
                    </a:cubicBezTo>
                    <a:cubicBezTo>
                      <a:pt x="85" y="19"/>
                      <a:pt x="84" y="19"/>
                      <a:pt x="84" y="21"/>
                    </a:cubicBezTo>
                    <a:cubicBezTo>
                      <a:pt x="85" y="22"/>
                      <a:pt x="84" y="21"/>
                      <a:pt x="84" y="23"/>
                    </a:cubicBezTo>
                    <a:cubicBezTo>
                      <a:pt x="83" y="21"/>
                      <a:pt x="83" y="21"/>
                      <a:pt x="82" y="22"/>
                    </a:cubicBezTo>
                    <a:cubicBezTo>
                      <a:pt x="82" y="23"/>
                      <a:pt x="79" y="22"/>
                      <a:pt x="81" y="24"/>
                    </a:cubicBezTo>
                    <a:cubicBezTo>
                      <a:pt x="83" y="26"/>
                      <a:pt x="78" y="24"/>
                      <a:pt x="80" y="26"/>
                    </a:cubicBezTo>
                    <a:cubicBezTo>
                      <a:pt x="82" y="26"/>
                      <a:pt x="76" y="26"/>
                      <a:pt x="79" y="28"/>
                    </a:cubicBezTo>
                    <a:cubicBezTo>
                      <a:pt x="81" y="30"/>
                      <a:pt x="80" y="28"/>
                      <a:pt x="79" y="29"/>
                    </a:cubicBezTo>
                    <a:cubicBezTo>
                      <a:pt x="78" y="30"/>
                      <a:pt x="77" y="27"/>
                      <a:pt x="77" y="29"/>
                    </a:cubicBezTo>
                    <a:cubicBezTo>
                      <a:pt x="77" y="30"/>
                      <a:pt x="74" y="29"/>
                      <a:pt x="75" y="33"/>
                    </a:cubicBezTo>
                    <a:cubicBezTo>
                      <a:pt x="76" y="31"/>
                      <a:pt x="77" y="32"/>
                      <a:pt x="77" y="31"/>
                    </a:cubicBezTo>
                    <a:cubicBezTo>
                      <a:pt x="76" y="33"/>
                      <a:pt x="74" y="34"/>
                      <a:pt x="77" y="36"/>
                    </a:cubicBezTo>
                    <a:cubicBezTo>
                      <a:pt x="75" y="35"/>
                      <a:pt x="74" y="35"/>
                      <a:pt x="74" y="36"/>
                    </a:cubicBezTo>
                    <a:cubicBezTo>
                      <a:pt x="75" y="34"/>
                      <a:pt x="75" y="34"/>
                      <a:pt x="73" y="33"/>
                    </a:cubicBezTo>
                    <a:cubicBezTo>
                      <a:pt x="70" y="32"/>
                      <a:pt x="73" y="35"/>
                      <a:pt x="71" y="35"/>
                    </a:cubicBezTo>
                    <a:cubicBezTo>
                      <a:pt x="69" y="35"/>
                      <a:pt x="70" y="36"/>
                      <a:pt x="72" y="38"/>
                    </a:cubicBezTo>
                    <a:cubicBezTo>
                      <a:pt x="71" y="38"/>
                      <a:pt x="70" y="39"/>
                      <a:pt x="71" y="42"/>
                    </a:cubicBezTo>
                    <a:cubicBezTo>
                      <a:pt x="67" y="36"/>
                      <a:pt x="69" y="37"/>
                      <a:pt x="68" y="36"/>
                    </a:cubicBezTo>
                    <a:cubicBezTo>
                      <a:pt x="67" y="35"/>
                      <a:pt x="66" y="38"/>
                      <a:pt x="64" y="40"/>
                    </a:cubicBezTo>
                    <a:cubicBezTo>
                      <a:pt x="62" y="41"/>
                      <a:pt x="64" y="40"/>
                      <a:pt x="63" y="43"/>
                    </a:cubicBezTo>
                    <a:cubicBezTo>
                      <a:pt x="62" y="45"/>
                      <a:pt x="66" y="46"/>
                      <a:pt x="64" y="46"/>
                    </a:cubicBezTo>
                    <a:cubicBezTo>
                      <a:pt x="61" y="46"/>
                      <a:pt x="61" y="46"/>
                      <a:pt x="58" y="52"/>
                    </a:cubicBezTo>
                    <a:cubicBezTo>
                      <a:pt x="57" y="54"/>
                      <a:pt x="54" y="57"/>
                      <a:pt x="48" y="58"/>
                    </a:cubicBezTo>
                    <a:cubicBezTo>
                      <a:pt x="46" y="59"/>
                      <a:pt x="45" y="60"/>
                      <a:pt x="41" y="60"/>
                    </a:cubicBezTo>
                    <a:cubicBezTo>
                      <a:pt x="38" y="60"/>
                      <a:pt x="41" y="62"/>
                      <a:pt x="38" y="62"/>
                    </a:cubicBezTo>
                    <a:cubicBezTo>
                      <a:pt x="36" y="62"/>
                      <a:pt x="34" y="63"/>
                      <a:pt x="33" y="63"/>
                    </a:cubicBezTo>
                    <a:cubicBezTo>
                      <a:pt x="29" y="65"/>
                      <a:pt x="30" y="61"/>
                      <a:pt x="28" y="65"/>
                    </a:cubicBezTo>
                    <a:cubicBezTo>
                      <a:pt x="26" y="68"/>
                      <a:pt x="25" y="69"/>
                      <a:pt x="22" y="70"/>
                    </a:cubicBezTo>
                    <a:cubicBezTo>
                      <a:pt x="19" y="71"/>
                      <a:pt x="23" y="72"/>
                      <a:pt x="19" y="75"/>
                    </a:cubicBezTo>
                    <a:cubicBezTo>
                      <a:pt x="19" y="74"/>
                      <a:pt x="19" y="73"/>
                      <a:pt x="20" y="71"/>
                    </a:cubicBezTo>
                    <a:cubicBezTo>
                      <a:pt x="15" y="77"/>
                      <a:pt x="15" y="76"/>
                      <a:pt x="16" y="77"/>
                    </a:cubicBezTo>
                    <a:cubicBezTo>
                      <a:pt x="17" y="78"/>
                      <a:pt x="14" y="79"/>
                      <a:pt x="15" y="80"/>
                    </a:cubicBezTo>
                    <a:cubicBezTo>
                      <a:pt x="16" y="81"/>
                      <a:pt x="11" y="82"/>
                      <a:pt x="12" y="87"/>
                    </a:cubicBezTo>
                    <a:cubicBezTo>
                      <a:pt x="13" y="89"/>
                      <a:pt x="13" y="90"/>
                      <a:pt x="13" y="93"/>
                    </a:cubicBezTo>
                    <a:cubicBezTo>
                      <a:pt x="13" y="95"/>
                      <a:pt x="12" y="94"/>
                      <a:pt x="12" y="97"/>
                    </a:cubicBezTo>
                    <a:cubicBezTo>
                      <a:pt x="11" y="93"/>
                      <a:pt x="11" y="90"/>
                      <a:pt x="11" y="90"/>
                    </a:cubicBezTo>
                    <a:cubicBezTo>
                      <a:pt x="10" y="90"/>
                      <a:pt x="10" y="93"/>
                      <a:pt x="10" y="96"/>
                    </a:cubicBezTo>
                    <a:cubicBezTo>
                      <a:pt x="11" y="100"/>
                      <a:pt x="7" y="91"/>
                      <a:pt x="7" y="97"/>
                    </a:cubicBezTo>
                    <a:cubicBezTo>
                      <a:pt x="8" y="102"/>
                      <a:pt x="9" y="102"/>
                      <a:pt x="8" y="104"/>
                    </a:cubicBezTo>
                    <a:cubicBezTo>
                      <a:pt x="6" y="107"/>
                      <a:pt x="12" y="112"/>
                      <a:pt x="10" y="117"/>
                    </a:cubicBezTo>
                    <a:cubicBezTo>
                      <a:pt x="8" y="123"/>
                      <a:pt x="10" y="130"/>
                      <a:pt x="8" y="133"/>
                    </a:cubicBezTo>
                    <a:cubicBezTo>
                      <a:pt x="7" y="136"/>
                      <a:pt x="9" y="135"/>
                      <a:pt x="7" y="136"/>
                    </a:cubicBezTo>
                    <a:cubicBezTo>
                      <a:pt x="7" y="136"/>
                      <a:pt x="6" y="135"/>
                      <a:pt x="6" y="135"/>
                    </a:cubicBezTo>
                    <a:cubicBezTo>
                      <a:pt x="5" y="137"/>
                      <a:pt x="7" y="138"/>
                      <a:pt x="6" y="139"/>
                    </a:cubicBezTo>
                    <a:cubicBezTo>
                      <a:pt x="4" y="141"/>
                      <a:pt x="6" y="141"/>
                      <a:pt x="4" y="142"/>
                    </a:cubicBezTo>
                    <a:cubicBezTo>
                      <a:pt x="2" y="143"/>
                      <a:pt x="2" y="141"/>
                      <a:pt x="1" y="142"/>
                    </a:cubicBezTo>
                    <a:cubicBezTo>
                      <a:pt x="0" y="144"/>
                      <a:pt x="2" y="143"/>
                      <a:pt x="2" y="145"/>
                    </a:cubicBezTo>
                    <a:cubicBezTo>
                      <a:pt x="2" y="148"/>
                      <a:pt x="4" y="145"/>
                      <a:pt x="6" y="148"/>
                    </a:cubicBezTo>
                    <a:cubicBezTo>
                      <a:pt x="7" y="150"/>
                      <a:pt x="7" y="149"/>
                      <a:pt x="9" y="150"/>
                    </a:cubicBezTo>
                    <a:cubicBezTo>
                      <a:pt x="10" y="151"/>
                      <a:pt x="10" y="149"/>
                      <a:pt x="11" y="149"/>
                    </a:cubicBezTo>
                    <a:cubicBezTo>
                      <a:pt x="12" y="150"/>
                      <a:pt x="13" y="148"/>
                      <a:pt x="14" y="149"/>
                    </a:cubicBezTo>
                    <a:cubicBezTo>
                      <a:pt x="15" y="149"/>
                      <a:pt x="15" y="146"/>
                      <a:pt x="17" y="147"/>
                    </a:cubicBezTo>
                    <a:cubicBezTo>
                      <a:pt x="18" y="147"/>
                      <a:pt x="17" y="145"/>
                      <a:pt x="19" y="144"/>
                    </a:cubicBezTo>
                    <a:cubicBezTo>
                      <a:pt x="22" y="143"/>
                      <a:pt x="19" y="144"/>
                      <a:pt x="25" y="142"/>
                    </a:cubicBezTo>
                    <a:cubicBezTo>
                      <a:pt x="26" y="142"/>
                      <a:pt x="28" y="143"/>
                      <a:pt x="29" y="142"/>
                    </a:cubicBezTo>
                    <a:cubicBezTo>
                      <a:pt x="30" y="141"/>
                      <a:pt x="30" y="145"/>
                      <a:pt x="31" y="143"/>
                    </a:cubicBezTo>
                    <a:cubicBezTo>
                      <a:pt x="33" y="142"/>
                      <a:pt x="34" y="143"/>
                      <a:pt x="35" y="142"/>
                    </a:cubicBezTo>
                    <a:cubicBezTo>
                      <a:pt x="36" y="141"/>
                      <a:pt x="35" y="144"/>
                      <a:pt x="39" y="142"/>
                    </a:cubicBezTo>
                    <a:cubicBezTo>
                      <a:pt x="43" y="139"/>
                      <a:pt x="39" y="139"/>
                      <a:pt x="43" y="138"/>
                    </a:cubicBezTo>
                    <a:cubicBezTo>
                      <a:pt x="45" y="137"/>
                      <a:pt x="47" y="136"/>
                      <a:pt x="49" y="134"/>
                    </a:cubicBezTo>
                    <a:cubicBezTo>
                      <a:pt x="52" y="133"/>
                      <a:pt x="54" y="134"/>
                      <a:pt x="60" y="133"/>
                    </a:cubicBezTo>
                    <a:cubicBezTo>
                      <a:pt x="65" y="132"/>
                      <a:pt x="62" y="132"/>
                      <a:pt x="69" y="129"/>
                    </a:cubicBezTo>
                    <a:cubicBezTo>
                      <a:pt x="72" y="128"/>
                      <a:pt x="75" y="130"/>
                      <a:pt x="77" y="129"/>
                    </a:cubicBezTo>
                    <a:cubicBezTo>
                      <a:pt x="80" y="128"/>
                      <a:pt x="80" y="133"/>
                      <a:pt x="84" y="132"/>
                    </a:cubicBezTo>
                    <a:cubicBezTo>
                      <a:pt x="85" y="132"/>
                      <a:pt x="85" y="133"/>
                      <a:pt x="86" y="132"/>
                    </a:cubicBezTo>
                    <a:cubicBezTo>
                      <a:pt x="87" y="132"/>
                      <a:pt x="90" y="134"/>
                      <a:pt x="89" y="135"/>
                    </a:cubicBezTo>
                    <a:cubicBezTo>
                      <a:pt x="88" y="136"/>
                      <a:pt x="90" y="138"/>
                      <a:pt x="91" y="138"/>
                    </a:cubicBezTo>
                    <a:cubicBezTo>
                      <a:pt x="92" y="137"/>
                      <a:pt x="92" y="143"/>
                      <a:pt x="91" y="144"/>
                    </a:cubicBezTo>
                    <a:cubicBezTo>
                      <a:pt x="91" y="146"/>
                      <a:pt x="91" y="148"/>
                      <a:pt x="94" y="147"/>
                    </a:cubicBezTo>
                    <a:cubicBezTo>
                      <a:pt x="96" y="146"/>
                      <a:pt x="92" y="146"/>
                      <a:pt x="95" y="145"/>
                    </a:cubicBezTo>
                    <a:cubicBezTo>
                      <a:pt x="97" y="144"/>
                      <a:pt x="100" y="142"/>
                      <a:pt x="101" y="142"/>
                    </a:cubicBezTo>
                    <a:cubicBezTo>
                      <a:pt x="103" y="142"/>
                      <a:pt x="103" y="138"/>
                      <a:pt x="105" y="138"/>
                    </a:cubicBezTo>
                    <a:cubicBezTo>
                      <a:pt x="106" y="138"/>
                      <a:pt x="105" y="135"/>
                      <a:pt x="108" y="135"/>
                    </a:cubicBezTo>
                    <a:cubicBezTo>
                      <a:pt x="106" y="137"/>
                      <a:pt x="108" y="137"/>
                      <a:pt x="106" y="139"/>
                    </a:cubicBezTo>
                    <a:cubicBezTo>
                      <a:pt x="105" y="140"/>
                      <a:pt x="108" y="139"/>
                      <a:pt x="104" y="142"/>
                    </a:cubicBezTo>
                    <a:cubicBezTo>
                      <a:pt x="98" y="147"/>
                      <a:pt x="102" y="148"/>
                      <a:pt x="99" y="148"/>
                    </a:cubicBezTo>
                    <a:cubicBezTo>
                      <a:pt x="98" y="148"/>
                      <a:pt x="95" y="150"/>
                      <a:pt x="98" y="150"/>
                    </a:cubicBezTo>
                    <a:cubicBezTo>
                      <a:pt x="101" y="150"/>
                      <a:pt x="101" y="151"/>
                      <a:pt x="103" y="148"/>
                    </a:cubicBezTo>
                    <a:cubicBezTo>
                      <a:pt x="105" y="146"/>
                      <a:pt x="105" y="143"/>
                      <a:pt x="105" y="146"/>
                    </a:cubicBezTo>
                    <a:cubicBezTo>
                      <a:pt x="105" y="149"/>
                      <a:pt x="106" y="150"/>
                      <a:pt x="103" y="152"/>
                    </a:cubicBezTo>
                    <a:cubicBezTo>
                      <a:pt x="108" y="153"/>
                      <a:pt x="105" y="151"/>
                      <a:pt x="108" y="152"/>
                    </a:cubicBezTo>
                    <a:cubicBezTo>
                      <a:pt x="110" y="153"/>
                      <a:pt x="105" y="152"/>
                      <a:pt x="106" y="155"/>
                    </a:cubicBezTo>
                    <a:cubicBezTo>
                      <a:pt x="106" y="159"/>
                      <a:pt x="101" y="159"/>
                      <a:pt x="103" y="161"/>
                    </a:cubicBezTo>
                    <a:cubicBezTo>
                      <a:pt x="106" y="163"/>
                      <a:pt x="102" y="165"/>
                      <a:pt x="106" y="166"/>
                    </a:cubicBezTo>
                    <a:cubicBezTo>
                      <a:pt x="110" y="167"/>
                      <a:pt x="109" y="170"/>
                      <a:pt x="111" y="169"/>
                    </a:cubicBezTo>
                    <a:cubicBezTo>
                      <a:pt x="113" y="168"/>
                      <a:pt x="113" y="170"/>
                      <a:pt x="115" y="169"/>
                    </a:cubicBezTo>
                    <a:cubicBezTo>
                      <a:pt x="117" y="168"/>
                      <a:pt x="115" y="171"/>
                      <a:pt x="118" y="168"/>
                    </a:cubicBezTo>
                    <a:cubicBezTo>
                      <a:pt x="120" y="167"/>
                      <a:pt x="120" y="169"/>
                      <a:pt x="121" y="167"/>
                    </a:cubicBezTo>
                    <a:cubicBezTo>
                      <a:pt x="122" y="166"/>
                      <a:pt x="119" y="167"/>
                      <a:pt x="121" y="165"/>
                    </a:cubicBezTo>
                    <a:cubicBezTo>
                      <a:pt x="124" y="163"/>
                      <a:pt x="121" y="168"/>
                      <a:pt x="123" y="167"/>
                    </a:cubicBezTo>
                    <a:cubicBezTo>
                      <a:pt x="125" y="166"/>
                      <a:pt x="119" y="169"/>
                      <a:pt x="124" y="168"/>
                    </a:cubicBezTo>
                    <a:cubicBezTo>
                      <a:pt x="127" y="167"/>
                      <a:pt x="121" y="169"/>
                      <a:pt x="126" y="170"/>
                    </a:cubicBezTo>
                    <a:cubicBezTo>
                      <a:pt x="127" y="171"/>
                      <a:pt x="126" y="173"/>
                      <a:pt x="129" y="171"/>
                    </a:cubicBezTo>
                    <a:cubicBezTo>
                      <a:pt x="132" y="170"/>
                      <a:pt x="133" y="165"/>
                      <a:pt x="137" y="165"/>
                    </a:cubicBezTo>
                    <a:cubicBezTo>
                      <a:pt x="140" y="166"/>
                      <a:pt x="143" y="167"/>
                      <a:pt x="144" y="165"/>
                    </a:cubicBezTo>
                    <a:cubicBezTo>
                      <a:pt x="145" y="166"/>
                      <a:pt x="144" y="162"/>
                      <a:pt x="147" y="161"/>
                    </a:cubicBezTo>
                    <a:cubicBezTo>
                      <a:pt x="149" y="161"/>
                      <a:pt x="148" y="158"/>
                      <a:pt x="152" y="157"/>
                    </a:cubicBezTo>
                    <a:cubicBezTo>
                      <a:pt x="153" y="157"/>
                      <a:pt x="152" y="158"/>
                      <a:pt x="154" y="156"/>
                    </a:cubicBezTo>
                    <a:cubicBezTo>
                      <a:pt x="155" y="154"/>
                      <a:pt x="155" y="157"/>
                      <a:pt x="156" y="153"/>
                    </a:cubicBezTo>
                    <a:cubicBezTo>
                      <a:pt x="156" y="150"/>
                      <a:pt x="163" y="145"/>
                      <a:pt x="165" y="141"/>
                    </a:cubicBezTo>
                    <a:cubicBezTo>
                      <a:pt x="166" y="139"/>
                      <a:pt x="167" y="141"/>
                      <a:pt x="167" y="139"/>
                    </a:cubicBezTo>
                    <a:cubicBezTo>
                      <a:pt x="166" y="138"/>
                      <a:pt x="170" y="139"/>
                      <a:pt x="171" y="135"/>
                    </a:cubicBezTo>
                    <a:cubicBezTo>
                      <a:pt x="171" y="135"/>
                      <a:pt x="180" y="128"/>
                      <a:pt x="179" y="127"/>
                    </a:cubicBezTo>
                    <a:cubicBezTo>
                      <a:pt x="178" y="126"/>
                      <a:pt x="179" y="124"/>
                      <a:pt x="180" y="123"/>
                    </a:cubicBezTo>
                    <a:cubicBezTo>
                      <a:pt x="182" y="122"/>
                      <a:pt x="182" y="117"/>
                      <a:pt x="186" y="113"/>
                    </a:cubicBezTo>
                    <a:cubicBezTo>
                      <a:pt x="190" y="109"/>
                      <a:pt x="193" y="99"/>
                      <a:pt x="191" y="98"/>
                    </a:cubicBezTo>
                    <a:cubicBezTo>
                      <a:pt x="190" y="97"/>
                      <a:pt x="193" y="95"/>
                      <a:pt x="193" y="92"/>
                    </a:cubicBezTo>
                    <a:cubicBezTo>
                      <a:pt x="192" y="88"/>
                      <a:pt x="195" y="88"/>
                      <a:pt x="194" y="86"/>
                    </a:cubicBezTo>
                    <a:cubicBezTo>
                      <a:pt x="193" y="85"/>
                      <a:pt x="192" y="93"/>
                      <a:pt x="192" y="87"/>
                    </a:cubicBezTo>
                    <a:cubicBezTo>
                      <a:pt x="191" y="81"/>
                      <a:pt x="191" y="82"/>
                      <a:pt x="190" y="82"/>
                    </a:cubicBezTo>
                    <a:cubicBezTo>
                      <a:pt x="191" y="80"/>
                      <a:pt x="187" y="80"/>
                      <a:pt x="189" y="76"/>
                    </a:cubicBezTo>
                    <a:cubicBezTo>
                      <a:pt x="191" y="72"/>
                      <a:pt x="189" y="72"/>
                      <a:pt x="189" y="71"/>
                    </a:cubicBezTo>
                    <a:cubicBezTo>
                      <a:pt x="188" y="71"/>
                      <a:pt x="189" y="73"/>
                      <a:pt x="189" y="74"/>
                    </a:cubicBezTo>
                    <a:cubicBezTo>
                      <a:pt x="186" y="70"/>
                      <a:pt x="186" y="70"/>
                      <a:pt x="185" y="73"/>
                    </a:cubicBezTo>
                    <a:cubicBezTo>
                      <a:pt x="184" y="72"/>
                      <a:pt x="185" y="70"/>
                      <a:pt x="185" y="69"/>
                    </a:cubicBezTo>
                    <a:cubicBezTo>
                      <a:pt x="185" y="68"/>
                      <a:pt x="184" y="68"/>
                      <a:pt x="185" y="66"/>
                    </a:cubicBezTo>
                    <a:cubicBezTo>
                      <a:pt x="186" y="64"/>
                      <a:pt x="183" y="62"/>
                      <a:pt x="184" y="61"/>
                    </a:cubicBezTo>
                    <a:cubicBezTo>
                      <a:pt x="184" y="61"/>
                      <a:pt x="185" y="62"/>
                      <a:pt x="185" y="62"/>
                    </a:cubicBezTo>
                    <a:cubicBezTo>
                      <a:pt x="185" y="62"/>
                      <a:pt x="185" y="59"/>
                      <a:pt x="184" y="58"/>
                    </a:cubicBezTo>
                    <a:cubicBezTo>
                      <a:pt x="183" y="58"/>
                      <a:pt x="184" y="56"/>
                      <a:pt x="183" y="56"/>
                    </a:cubicBezTo>
                    <a:cubicBezTo>
                      <a:pt x="182" y="57"/>
                      <a:pt x="182" y="55"/>
                      <a:pt x="181" y="56"/>
                    </a:cubicBezTo>
                    <a:cubicBezTo>
                      <a:pt x="179" y="56"/>
                      <a:pt x="180" y="54"/>
                      <a:pt x="177" y="52"/>
                    </a:cubicBezTo>
                    <a:cubicBezTo>
                      <a:pt x="175" y="51"/>
                      <a:pt x="176" y="50"/>
                      <a:pt x="174" y="48"/>
                    </a:cubicBezTo>
                    <a:cubicBezTo>
                      <a:pt x="173" y="46"/>
                      <a:pt x="178" y="42"/>
                      <a:pt x="175" y="37"/>
                    </a:cubicBezTo>
                    <a:cubicBezTo>
                      <a:pt x="174" y="34"/>
                      <a:pt x="175" y="34"/>
                      <a:pt x="175" y="33"/>
                    </a:cubicBezTo>
                    <a:cubicBezTo>
                      <a:pt x="174" y="31"/>
                      <a:pt x="176" y="32"/>
                      <a:pt x="176" y="29"/>
                    </a:cubicBezTo>
                    <a:cubicBezTo>
                      <a:pt x="175" y="26"/>
                      <a:pt x="178" y="29"/>
                      <a:pt x="177" y="27"/>
                    </a:cubicBezTo>
                    <a:cubicBezTo>
                      <a:pt x="176" y="24"/>
                      <a:pt x="176" y="27"/>
                      <a:pt x="174" y="25"/>
                    </a:cubicBezTo>
                    <a:cubicBezTo>
                      <a:pt x="172" y="22"/>
                      <a:pt x="173" y="23"/>
                      <a:pt x="173" y="22"/>
                    </a:cubicBezTo>
                    <a:cubicBezTo>
                      <a:pt x="171" y="21"/>
                      <a:pt x="172" y="23"/>
                      <a:pt x="169" y="22"/>
                    </a:cubicBezTo>
                    <a:cubicBezTo>
                      <a:pt x="169" y="22"/>
                      <a:pt x="170" y="19"/>
                      <a:pt x="169" y="19"/>
                    </a:cubicBezTo>
                    <a:cubicBezTo>
                      <a:pt x="167" y="19"/>
                      <a:pt x="170" y="18"/>
                      <a:pt x="169" y="13"/>
                    </a:cubicBezTo>
                    <a:cubicBezTo>
                      <a:pt x="169" y="11"/>
                      <a:pt x="170" y="11"/>
                      <a:pt x="170" y="10"/>
                    </a:cubicBezTo>
                    <a:cubicBezTo>
                      <a:pt x="169" y="9"/>
                      <a:pt x="167" y="12"/>
                      <a:pt x="168" y="10"/>
                    </a:cubicBezTo>
                    <a:cubicBezTo>
                      <a:pt x="170" y="8"/>
                      <a:pt x="167" y="9"/>
                      <a:pt x="168" y="7"/>
                    </a:cubicBezTo>
                    <a:cubicBezTo>
                      <a:pt x="169" y="6"/>
                      <a:pt x="166" y="7"/>
                      <a:pt x="167" y="4"/>
                    </a:cubicBezTo>
                    <a:cubicBezTo>
                      <a:pt x="168" y="1"/>
                      <a:pt x="166" y="1"/>
                      <a:pt x="167" y="1"/>
                    </a:cubicBezTo>
                    <a:cubicBezTo>
                      <a:pt x="167" y="0"/>
                      <a:pt x="163" y="1"/>
                      <a:pt x="164" y="2"/>
                    </a:cubicBezTo>
                    <a:cubicBezTo>
                      <a:pt x="165" y="4"/>
                      <a:pt x="159" y="7"/>
                      <a:pt x="161" y="8"/>
                    </a:cubicBezTo>
                    <a:cubicBezTo>
                      <a:pt x="163" y="9"/>
                      <a:pt x="161" y="9"/>
                      <a:pt x="161" y="11"/>
                    </a:cubicBezTo>
                    <a:cubicBezTo>
                      <a:pt x="162" y="13"/>
                      <a:pt x="158" y="15"/>
                      <a:pt x="158" y="17"/>
                    </a:cubicBezTo>
                    <a:cubicBezTo>
                      <a:pt x="159" y="18"/>
                      <a:pt x="156" y="23"/>
                      <a:pt x="158" y="26"/>
                    </a:cubicBezTo>
                    <a:cubicBezTo>
                      <a:pt x="158" y="27"/>
                      <a:pt x="158" y="30"/>
                      <a:pt x="156" y="33"/>
                    </a:cubicBezTo>
                    <a:cubicBezTo>
                      <a:pt x="155" y="35"/>
                      <a:pt x="154" y="36"/>
                      <a:pt x="154" y="38"/>
                    </a:cubicBezTo>
                    <a:cubicBezTo>
                      <a:pt x="154" y="41"/>
                      <a:pt x="152" y="42"/>
                      <a:pt x="149" y="42"/>
                    </a:cubicBezTo>
                    <a:cubicBezTo>
                      <a:pt x="147" y="42"/>
                      <a:pt x="148" y="43"/>
                      <a:pt x="147" y="42"/>
                    </a:cubicBezTo>
                    <a:cubicBezTo>
                      <a:pt x="146" y="40"/>
                      <a:pt x="145" y="42"/>
                      <a:pt x="144" y="40"/>
                    </a:cubicBezTo>
                    <a:cubicBezTo>
                      <a:pt x="144" y="37"/>
                      <a:pt x="141" y="39"/>
                      <a:pt x="140" y="38"/>
                    </a:cubicBezTo>
                    <a:cubicBezTo>
                      <a:pt x="140" y="36"/>
                      <a:pt x="138" y="38"/>
                      <a:pt x="138" y="36"/>
                    </a:cubicBezTo>
                    <a:cubicBezTo>
                      <a:pt x="138" y="34"/>
                      <a:pt x="137" y="37"/>
                      <a:pt x="136" y="34"/>
                    </a:cubicBezTo>
                    <a:cubicBezTo>
                      <a:pt x="136" y="33"/>
                      <a:pt x="133" y="33"/>
                      <a:pt x="133" y="33"/>
                    </a:cubicBezTo>
                    <a:cubicBezTo>
                      <a:pt x="133" y="32"/>
                      <a:pt x="131" y="32"/>
                      <a:pt x="132" y="30"/>
                    </a:cubicBezTo>
                    <a:cubicBezTo>
                      <a:pt x="132" y="30"/>
                      <a:pt x="131" y="26"/>
                      <a:pt x="129" y="27"/>
                    </a:cubicBezTo>
                    <a:cubicBezTo>
                      <a:pt x="130" y="26"/>
                      <a:pt x="128" y="27"/>
                      <a:pt x="129" y="25"/>
                    </a:cubicBezTo>
                    <a:cubicBezTo>
                      <a:pt x="130" y="24"/>
                      <a:pt x="130" y="23"/>
                      <a:pt x="131" y="23"/>
                    </a:cubicBezTo>
                    <a:cubicBezTo>
                      <a:pt x="132" y="23"/>
                      <a:pt x="130" y="21"/>
                      <a:pt x="132" y="20"/>
                    </a:cubicBezTo>
                    <a:cubicBezTo>
                      <a:pt x="134" y="19"/>
                      <a:pt x="130" y="20"/>
                      <a:pt x="132" y="18"/>
                    </a:cubicBezTo>
                    <a:cubicBezTo>
                      <a:pt x="133" y="17"/>
                      <a:pt x="130" y="16"/>
                      <a:pt x="132" y="16"/>
                    </a:cubicBezTo>
                    <a:cubicBezTo>
                      <a:pt x="134" y="16"/>
                      <a:pt x="131" y="14"/>
                      <a:pt x="134" y="16"/>
                    </a:cubicBezTo>
                    <a:cubicBezTo>
                      <a:pt x="135" y="17"/>
                      <a:pt x="135" y="15"/>
                      <a:pt x="136" y="15"/>
                    </a:cubicBezTo>
                    <a:cubicBezTo>
                      <a:pt x="137" y="14"/>
                      <a:pt x="133" y="13"/>
                      <a:pt x="136" y="13"/>
                    </a:cubicBezTo>
                    <a:cubicBezTo>
                      <a:pt x="138" y="13"/>
                      <a:pt x="135" y="12"/>
                      <a:pt x="137" y="11"/>
                    </a:cubicBezTo>
                    <a:cubicBezTo>
                      <a:pt x="139" y="11"/>
                      <a:pt x="138" y="8"/>
                      <a:pt x="137" y="9"/>
                    </a:cubicBezTo>
                    <a:cubicBezTo>
                      <a:pt x="135" y="12"/>
                      <a:pt x="136" y="6"/>
                      <a:pt x="135" y="7"/>
                    </a:cubicBezTo>
                    <a:cubicBezTo>
                      <a:pt x="135" y="8"/>
                      <a:pt x="133" y="8"/>
                      <a:pt x="134" y="9"/>
                    </a:cubicBezTo>
                    <a:cubicBezTo>
                      <a:pt x="135" y="10"/>
                      <a:pt x="132" y="10"/>
                      <a:pt x="133" y="9"/>
                    </a:cubicBezTo>
                    <a:cubicBezTo>
                      <a:pt x="134" y="8"/>
                      <a:pt x="132" y="8"/>
                      <a:pt x="132" y="7"/>
                    </a:cubicBezTo>
                    <a:cubicBezTo>
                      <a:pt x="133" y="7"/>
                      <a:pt x="131" y="7"/>
                      <a:pt x="130" y="8"/>
                    </a:cubicBezTo>
                    <a:cubicBezTo>
                      <a:pt x="130" y="9"/>
                      <a:pt x="129" y="7"/>
                      <a:pt x="128" y="8"/>
                    </a:cubicBezTo>
                    <a:cubicBezTo>
                      <a:pt x="128" y="8"/>
                      <a:pt x="128" y="6"/>
                      <a:pt x="127" y="8"/>
                    </a:cubicBezTo>
                    <a:cubicBezTo>
                      <a:pt x="126" y="8"/>
                      <a:pt x="126" y="6"/>
                      <a:pt x="124" y="7"/>
                    </a:cubicBezTo>
                    <a:cubicBezTo>
                      <a:pt x="123" y="7"/>
                      <a:pt x="127" y="6"/>
                      <a:pt x="122" y="7"/>
                    </a:cubicBezTo>
                    <a:cubicBezTo>
                      <a:pt x="121" y="7"/>
                      <a:pt x="121" y="5"/>
                      <a:pt x="120" y="4"/>
                    </a:cubicBezTo>
                    <a:cubicBezTo>
                      <a:pt x="118" y="3"/>
                      <a:pt x="119" y="5"/>
                      <a:pt x="118" y="3"/>
                    </a:cubicBezTo>
                    <a:cubicBezTo>
                      <a:pt x="117" y="3"/>
                      <a:pt x="116" y="3"/>
                      <a:pt x="115" y="3"/>
                    </a:cubicBezTo>
                    <a:cubicBezTo>
                      <a:pt x="115" y="3"/>
                      <a:pt x="116" y="5"/>
                      <a:pt x="117" y="5"/>
                    </a:cubicBezTo>
                    <a:cubicBezTo>
                      <a:pt x="119" y="4"/>
                      <a:pt x="116" y="6"/>
                      <a:pt x="118" y="8"/>
                    </a:cubicBezTo>
                    <a:cubicBezTo>
                      <a:pt x="116" y="7"/>
                      <a:pt x="116" y="8"/>
                      <a:pt x="115" y="9"/>
                    </a:cubicBezTo>
                    <a:cubicBezTo>
                      <a:pt x="114" y="11"/>
                      <a:pt x="114" y="8"/>
                      <a:pt x="112" y="9"/>
                    </a:cubicBezTo>
                    <a:cubicBezTo>
                      <a:pt x="111" y="11"/>
                      <a:pt x="111" y="8"/>
                      <a:pt x="110" y="9"/>
                    </a:cubicBezTo>
                    <a:cubicBezTo>
                      <a:pt x="108" y="10"/>
                      <a:pt x="106" y="10"/>
                      <a:pt x="108" y="11"/>
                    </a:cubicBezTo>
                    <a:cubicBezTo>
                      <a:pt x="107" y="11"/>
                      <a:pt x="107" y="10"/>
                      <a:pt x="106" y="11"/>
                    </a:cubicBezTo>
                    <a:cubicBezTo>
                      <a:pt x="105" y="12"/>
                      <a:pt x="107" y="12"/>
                      <a:pt x="106" y="12"/>
                    </a:cubicBezTo>
                    <a:cubicBezTo>
                      <a:pt x="104" y="13"/>
                      <a:pt x="107" y="15"/>
                      <a:pt x="106" y="15"/>
                    </a:cubicBezTo>
                    <a:cubicBezTo>
                      <a:pt x="104" y="15"/>
                      <a:pt x="104" y="14"/>
                      <a:pt x="104" y="16"/>
                    </a:cubicBezTo>
                    <a:cubicBezTo>
                      <a:pt x="104" y="16"/>
                      <a:pt x="102" y="17"/>
                      <a:pt x="102" y="19"/>
                    </a:cubicBezTo>
                    <a:cubicBezTo>
                      <a:pt x="102" y="20"/>
                      <a:pt x="101" y="20"/>
                      <a:pt x="101" y="19"/>
                    </a:cubicBezTo>
                    <a:cubicBezTo>
                      <a:pt x="99" y="22"/>
                      <a:pt x="98" y="23"/>
                      <a:pt x="101" y="24"/>
                    </a:cubicBezTo>
                    <a:cubicBezTo>
                      <a:pt x="100" y="24"/>
                      <a:pt x="100" y="27"/>
                      <a:pt x="102" y="26"/>
                    </a:cubicBezTo>
                    <a:cubicBezTo>
                      <a:pt x="101" y="27"/>
                      <a:pt x="101" y="27"/>
                      <a:pt x="102"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8" name="Freeform 133"/>
              <p:cNvSpPr>
                <a:spLocks/>
              </p:cNvSpPr>
              <p:nvPr/>
            </p:nvSpPr>
            <p:spPr bwMode="auto">
              <a:xfrm>
                <a:off x="4372" y="2225"/>
                <a:ext cx="52" cy="35"/>
              </a:xfrm>
              <a:custGeom>
                <a:avLst/>
                <a:gdLst/>
                <a:ahLst/>
                <a:cxnLst>
                  <a:cxn ang="0">
                    <a:pos x="3" y="11"/>
                  </a:cxn>
                  <a:cxn ang="0">
                    <a:pos x="2" y="8"/>
                  </a:cxn>
                  <a:cxn ang="0">
                    <a:pos x="5" y="7"/>
                  </a:cxn>
                  <a:cxn ang="0">
                    <a:pos x="7" y="7"/>
                  </a:cxn>
                  <a:cxn ang="0">
                    <a:pos x="8" y="5"/>
                  </a:cxn>
                  <a:cxn ang="0">
                    <a:pos x="9" y="7"/>
                  </a:cxn>
                  <a:cxn ang="0">
                    <a:pos x="13" y="6"/>
                  </a:cxn>
                  <a:cxn ang="0">
                    <a:pos x="16" y="4"/>
                  </a:cxn>
                  <a:cxn ang="0">
                    <a:pos x="17" y="2"/>
                  </a:cxn>
                  <a:cxn ang="0">
                    <a:pos x="17" y="0"/>
                  </a:cxn>
                  <a:cxn ang="0">
                    <a:pos x="19" y="1"/>
                  </a:cxn>
                  <a:cxn ang="0">
                    <a:pos x="21" y="1"/>
                  </a:cxn>
                  <a:cxn ang="0">
                    <a:pos x="21" y="3"/>
                  </a:cxn>
                  <a:cxn ang="0">
                    <a:pos x="20" y="6"/>
                  </a:cxn>
                  <a:cxn ang="0">
                    <a:pos x="19" y="8"/>
                  </a:cxn>
                  <a:cxn ang="0">
                    <a:pos x="18" y="8"/>
                  </a:cxn>
                  <a:cxn ang="0">
                    <a:pos x="18" y="9"/>
                  </a:cxn>
                  <a:cxn ang="0">
                    <a:pos x="13" y="13"/>
                  </a:cxn>
                  <a:cxn ang="0">
                    <a:pos x="10" y="14"/>
                  </a:cxn>
                  <a:cxn ang="0">
                    <a:pos x="6" y="13"/>
                  </a:cxn>
                  <a:cxn ang="0">
                    <a:pos x="3" y="11"/>
                  </a:cxn>
                </a:cxnLst>
                <a:rect l="0" t="0" r="r" b="b"/>
                <a:pathLst>
                  <a:path w="22" h="15">
                    <a:moveTo>
                      <a:pt x="3" y="11"/>
                    </a:moveTo>
                    <a:cubicBezTo>
                      <a:pt x="1" y="9"/>
                      <a:pt x="0" y="10"/>
                      <a:pt x="2" y="8"/>
                    </a:cubicBezTo>
                    <a:cubicBezTo>
                      <a:pt x="2" y="7"/>
                      <a:pt x="4" y="8"/>
                      <a:pt x="5" y="7"/>
                    </a:cubicBezTo>
                    <a:cubicBezTo>
                      <a:pt x="6" y="6"/>
                      <a:pt x="5" y="8"/>
                      <a:pt x="7" y="7"/>
                    </a:cubicBezTo>
                    <a:cubicBezTo>
                      <a:pt x="9" y="6"/>
                      <a:pt x="6" y="6"/>
                      <a:pt x="8" y="5"/>
                    </a:cubicBezTo>
                    <a:cubicBezTo>
                      <a:pt x="10" y="5"/>
                      <a:pt x="8" y="9"/>
                      <a:pt x="9" y="7"/>
                    </a:cubicBezTo>
                    <a:cubicBezTo>
                      <a:pt x="11" y="5"/>
                      <a:pt x="11" y="8"/>
                      <a:pt x="13" y="6"/>
                    </a:cubicBezTo>
                    <a:cubicBezTo>
                      <a:pt x="15" y="4"/>
                      <a:pt x="16" y="5"/>
                      <a:pt x="16" y="4"/>
                    </a:cubicBezTo>
                    <a:cubicBezTo>
                      <a:pt x="16" y="3"/>
                      <a:pt x="18" y="5"/>
                      <a:pt x="17" y="2"/>
                    </a:cubicBezTo>
                    <a:cubicBezTo>
                      <a:pt x="16" y="0"/>
                      <a:pt x="15" y="0"/>
                      <a:pt x="17" y="0"/>
                    </a:cubicBezTo>
                    <a:cubicBezTo>
                      <a:pt x="19" y="0"/>
                      <a:pt x="18" y="2"/>
                      <a:pt x="19" y="1"/>
                    </a:cubicBezTo>
                    <a:cubicBezTo>
                      <a:pt x="20" y="0"/>
                      <a:pt x="20" y="1"/>
                      <a:pt x="21" y="1"/>
                    </a:cubicBezTo>
                    <a:cubicBezTo>
                      <a:pt x="21" y="1"/>
                      <a:pt x="21" y="2"/>
                      <a:pt x="21" y="3"/>
                    </a:cubicBezTo>
                    <a:cubicBezTo>
                      <a:pt x="22" y="6"/>
                      <a:pt x="19" y="3"/>
                      <a:pt x="20" y="6"/>
                    </a:cubicBezTo>
                    <a:cubicBezTo>
                      <a:pt x="21" y="8"/>
                      <a:pt x="19" y="8"/>
                      <a:pt x="19" y="8"/>
                    </a:cubicBezTo>
                    <a:cubicBezTo>
                      <a:pt x="19" y="9"/>
                      <a:pt x="19" y="6"/>
                      <a:pt x="18" y="8"/>
                    </a:cubicBezTo>
                    <a:cubicBezTo>
                      <a:pt x="16" y="10"/>
                      <a:pt x="20" y="7"/>
                      <a:pt x="18" y="9"/>
                    </a:cubicBezTo>
                    <a:cubicBezTo>
                      <a:pt x="14" y="14"/>
                      <a:pt x="15" y="11"/>
                      <a:pt x="13" y="13"/>
                    </a:cubicBezTo>
                    <a:cubicBezTo>
                      <a:pt x="11" y="15"/>
                      <a:pt x="11" y="12"/>
                      <a:pt x="10" y="14"/>
                    </a:cubicBezTo>
                    <a:cubicBezTo>
                      <a:pt x="8" y="15"/>
                      <a:pt x="8" y="12"/>
                      <a:pt x="6" y="13"/>
                    </a:cubicBezTo>
                    <a:cubicBezTo>
                      <a:pt x="4" y="14"/>
                      <a:pt x="5" y="13"/>
                      <a:pt x="3"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79" name="Freeform 134"/>
              <p:cNvSpPr>
                <a:spLocks/>
              </p:cNvSpPr>
              <p:nvPr/>
            </p:nvSpPr>
            <p:spPr bwMode="auto">
              <a:xfrm>
                <a:off x="4410" y="2204"/>
                <a:ext cx="24" cy="30"/>
              </a:xfrm>
              <a:custGeom>
                <a:avLst/>
                <a:gdLst/>
                <a:ahLst/>
                <a:cxnLst>
                  <a:cxn ang="0">
                    <a:pos x="8" y="13"/>
                  </a:cxn>
                  <a:cxn ang="0">
                    <a:pos x="6" y="7"/>
                  </a:cxn>
                  <a:cxn ang="0">
                    <a:pos x="1" y="2"/>
                  </a:cxn>
                  <a:cxn ang="0">
                    <a:pos x="1" y="1"/>
                  </a:cxn>
                  <a:cxn ang="0">
                    <a:pos x="5" y="4"/>
                  </a:cxn>
                  <a:cxn ang="0">
                    <a:pos x="8" y="8"/>
                  </a:cxn>
                  <a:cxn ang="0">
                    <a:pos x="9" y="10"/>
                  </a:cxn>
                  <a:cxn ang="0">
                    <a:pos x="8" y="13"/>
                  </a:cxn>
                </a:cxnLst>
                <a:rect l="0" t="0" r="r" b="b"/>
                <a:pathLst>
                  <a:path w="10" h="13">
                    <a:moveTo>
                      <a:pt x="8" y="13"/>
                    </a:moveTo>
                    <a:cubicBezTo>
                      <a:pt x="6" y="12"/>
                      <a:pt x="8" y="9"/>
                      <a:pt x="6" y="7"/>
                    </a:cubicBezTo>
                    <a:cubicBezTo>
                      <a:pt x="4" y="4"/>
                      <a:pt x="2" y="2"/>
                      <a:pt x="1" y="2"/>
                    </a:cubicBezTo>
                    <a:cubicBezTo>
                      <a:pt x="1" y="1"/>
                      <a:pt x="0" y="1"/>
                      <a:pt x="1" y="1"/>
                    </a:cubicBezTo>
                    <a:cubicBezTo>
                      <a:pt x="2" y="0"/>
                      <a:pt x="2" y="2"/>
                      <a:pt x="5" y="4"/>
                    </a:cubicBezTo>
                    <a:cubicBezTo>
                      <a:pt x="7" y="7"/>
                      <a:pt x="8" y="8"/>
                      <a:pt x="8" y="8"/>
                    </a:cubicBezTo>
                    <a:cubicBezTo>
                      <a:pt x="8" y="9"/>
                      <a:pt x="10" y="9"/>
                      <a:pt x="9" y="10"/>
                    </a:cubicBezTo>
                    <a:cubicBezTo>
                      <a:pt x="8" y="11"/>
                      <a:pt x="9" y="13"/>
                      <a:pt x="8"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0" name="Indonesia"/>
              <p:cNvSpPr>
                <a:spLocks/>
              </p:cNvSpPr>
              <p:nvPr/>
            </p:nvSpPr>
            <p:spPr bwMode="auto">
              <a:xfrm>
                <a:off x="4042" y="2131"/>
                <a:ext cx="73" cy="118"/>
              </a:xfrm>
              <a:custGeom>
                <a:avLst/>
                <a:gdLst/>
                <a:ahLst/>
                <a:cxnLst>
                  <a:cxn ang="0">
                    <a:pos x="29" y="1"/>
                  </a:cxn>
                  <a:cxn ang="0">
                    <a:pos x="29" y="4"/>
                  </a:cxn>
                  <a:cxn ang="0">
                    <a:pos x="26" y="8"/>
                  </a:cxn>
                  <a:cxn ang="0">
                    <a:pos x="19" y="10"/>
                  </a:cxn>
                  <a:cxn ang="0">
                    <a:pos x="14" y="9"/>
                  </a:cxn>
                  <a:cxn ang="0">
                    <a:pos x="9" y="10"/>
                  </a:cxn>
                  <a:cxn ang="0">
                    <a:pos x="7" y="16"/>
                  </a:cxn>
                  <a:cxn ang="0">
                    <a:pos x="10" y="21"/>
                  </a:cxn>
                  <a:cxn ang="0">
                    <a:pos x="12" y="18"/>
                  </a:cxn>
                  <a:cxn ang="0">
                    <a:pos x="16" y="17"/>
                  </a:cxn>
                  <a:cxn ang="0">
                    <a:pos x="20" y="16"/>
                  </a:cxn>
                  <a:cxn ang="0">
                    <a:pos x="22" y="16"/>
                  </a:cxn>
                  <a:cxn ang="0">
                    <a:pos x="21" y="19"/>
                  </a:cxn>
                  <a:cxn ang="0">
                    <a:pos x="19" y="21"/>
                  </a:cxn>
                  <a:cxn ang="0">
                    <a:pos x="15" y="24"/>
                  </a:cxn>
                  <a:cxn ang="0">
                    <a:pos x="13" y="25"/>
                  </a:cxn>
                  <a:cxn ang="0">
                    <a:pos x="14" y="27"/>
                  </a:cxn>
                  <a:cxn ang="0">
                    <a:pos x="16" y="30"/>
                  </a:cxn>
                  <a:cxn ang="0">
                    <a:pos x="17" y="34"/>
                  </a:cxn>
                  <a:cxn ang="0">
                    <a:pos x="19" y="37"/>
                  </a:cxn>
                  <a:cxn ang="0">
                    <a:pos x="20" y="39"/>
                  </a:cxn>
                  <a:cxn ang="0">
                    <a:pos x="16" y="42"/>
                  </a:cxn>
                  <a:cxn ang="0">
                    <a:pos x="14" y="44"/>
                  </a:cxn>
                  <a:cxn ang="0">
                    <a:pos x="14" y="39"/>
                  </a:cxn>
                  <a:cxn ang="0">
                    <a:pos x="11" y="34"/>
                  </a:cxn>
                  <a:cxn ang="0">
                    <a:pos x="10" y="30"/>
                  </a:cxn>
                  <a:cxn ang="0">
                    <a:pos x="8" y="35"/>
                  </a:cxn>
                  <a:cxn ang="0">
                    <a:pos x="8" y="40"/>
                  </a:cxn>
                  <a:cxn ang="0">
                    <a:pos x="8" y="46"/>
                  </a:cxn>
                  <a:cxn ang="0">
                    <a:pos x="6" y="50"/>
                  </a:cxn>
                  <a:cxn ang="0">
                    <a:pos x="3" y="46"/>
                  </a:cxn>
                  <a:cxn ang="0">
                    <a:pos x="4" y="42"/>
                  </a:cxn>
                  <a:cxn ang="0">
                    <a:pos x="1" y="36"/>
                  </a:cxn>
                  <a:cxn ang="0">
                    <a:pos x="1" y="34"/>
                  </a:cxn>
                  <a:cxn ang="0">
                    <a:pos x="2" y="27"/>
                  </a:cxn>
                  <a:cxn ang="0">
                    <a:pos x="3" y="21"/>
                  </a:cxn>
                  <a:cxn ang="0">
                    <a:pos x="5" y="21"/>
                  </a:cxn>
                  <a:cxn ang="0">
                    <a:pos x="4" y="17"/>
                  </a:cxn>
                  <a:cxn ang="0">
                    <a:pos x="4" y="13"/>
                  </a:cxn>
                  <a:cxn ang="0">
                    <a:pos x="5" y="8"/>
                  </a:cxn>
                  <a:cxn ang="0">
                    <a:pos x="5" y="6"/>
                  </a:cxn>
                  <a:cxn ang="0">
                    <a:pos x="8" y="7"/>
                  </a:cxn>
                  <a:cxn ang="0">
                    <a:pos x="10" y="4"/>
                  </a:cxn>
                  <a:cxn ang="0">
                    <a:pos x="13" y="5"/>
                  </a:cxn>
                  <a:cxn ang="0">
                    <a:pos x="18" y="6"/>
                  </a:cxn>
                  <a:cxn ang="0">
                    <a:pos x="24" y="5"/>
                  </a:cxn>
                  <a:cxn ang="0">
                    <a:pos x="27" y="2"/>
                  </a:cxn>
                  <a:cxn ang="0">
                    <a:pos x="29" y="1"/>
                  </a:cxn>
                </a:cxnLst>
                <a:rect l="0" t="0" r="r" b="b"/>
                <a:pathLst>
                  <a:path w="31" h="50">
                    <a:moveTo>
                      <a:pt x="29" y="1"/>
                    </a:moveTo>
                    <a:cubicBezTo>
                      <a:pt x="31" y="1"/>
                      <a:pt x="29" y="2"/>
                      <a:pt x="29" y="4"/>
                    </a:cubicBezTo>
                    <a:cubicBezTo>
                      <a:pt x="29" y="6"/>
                      <a:pt x="26" y="6"/>
                      <a:pt x="26" y="8"/>
                    </a:cubicBezTo>
                    <a:cubicBezTo>
                      <a:pt x="26" y="9"/>
                      <a:pt x="20" y="12"/>
                      <a:pt x="19" y="10"/>
                    </a:cubicBezTo>
                    <a:cubicBezTo>
                      <a:pt x="19" y="8"/>
                      <a:pt x="15" y="10"/>
                      <a:pt x="14" y="9"/>
                    </a:cubicBezTo>
                    <a:cubicBezTo>
                      <a:pt x="14" y="8"/>
                      <a:pt x="10" y="9"/>
                      <a:pt x="9" y="10"/>
                    </a:cubicBezTo>
                    <a:cubicBezTo>
                      <a:pt x="7" y="11"/>
                      <a:pt x="6" y="14"/>
                      <a:pt x="7" y="16"/>
                    </a:cubicBezTo>
                    <a:cubicBezTo>
                      <a:pt x="9" y="18"/>
                      <a:pt x="10" y="17"/>
                      <a:pt x="10" y="21"/>
                    </a:cubicBezTo>
                    <a:cubicBezTo>
                      <a:pt x="12" y="20"/>
                      <a:pt x="10" y="20"/>
                      <a:pt x="12" y="18"/>
                    </a:cubicBezTo>
                    <a:cubicBezTo>
                      <a:pt x="15" y="16"/>
                      <a:pt x="14" y="19"/>
                      <a:pt x="16" y="17"/>
                    </a:cubicBezTo>
                    <a:cubicBezTo>
                      <a:pt x="18" y="16"/>
                      <a:pt x="18" y="17"/>
                      <a:pt x="20" y="16"/>
                    </a:cubicBezTo>
                    <a:cubicBezTo>
                      <a:pt x="19" y="16"/>
                      <a:pt x="21" y="15"/>
                      <a:pt x="22" y="16"/>
                    </a:cubicBezTo>
                    <a:cubicBezTo>
                      <a:pt x="23" y="17"/>
                      <a:pt x="22" y="21"/>
                      <a:pt x="21" y="19"/>
                    </a:cubicBezTo>
                    <a:cubicBezTo>
                      <a:pt x="20" y="18"/>
                      <a:pt x="19" y="17"/>
                      <a:pt x="19" y="21"/>
                    </a:cubicBezTo>
                    <a:cubicBezTo>
                      <a:pt x="18" y="24"/>
                      <a:pt x="16" y="22"/>
                      <a:pt x="15" y="24"/>
                    </a:cubicBezTo>
                    <a:cubicBezTo>
                      <a:pt x="15" y="26"/>
                      <a:pt x="13" y="25"/>
                      <a:pt x="13" y="25"/>
                    </a:cubicBezTo>
                    <a:cubicBezTo>
                      <a:pt x="13" y="25"/>
                      <a:pt x="15" y="26"/>
                      <a:pt x="14" y="27"/>
                    </a:cubicBezTo>
                    <a:cubicBezTo>
                      <a:pt x="14" y="28"/>
                      <a:pt x="15" y="26"/>
                      <a:pt x="16" y="30"/>
                    </a:cubicBezTo>
                    <a:cubicBezTo>
                      <a:pt x="16" y="31"/>
                      <a:pt x="18" y="31"/>
                      <a:pt x="17" y="34"/>
                    </a:cubicBezTo>
                    <a:cubicBezTo>
                      <a:pt x="17" y="38"/>
                      <a:pt x="19" y="35"/>
                      <a:pt x="19" y="37"/>
                    </a:cubicBezTo>
                    <a:cubicBezTo>
                      <a:pt x="19" y="40"/>
                      <a:pt x="20" y="36"/>
                      <a:pt x="20" y="39"/>
                    </a:cubicBezTo>
                    <a:cubicBezTo>
                      <a:pt x="19" y="42"/>
                      <a:pt x="16" y="40"/>
                      <a:pt x="16" y="42"/>
                    </a:cubicBezTo>
                    <a:cubicBezTo>
                      <a:pt x="16" y="44"/>
                      <a:pt x="18" y="46"/>
                      <a:pt x="14" y="44"/>
                    </a:cubicBezTo>
                    <a:cubicBezTo>
                      <a:pt x="11" y="42"/>
                      <a:pt x="14" y="39"/>
                      <a:pt x="14" y="39"/>
                    </a:cubicBezTo>
                    <a:cubicBezTo>
                      <a:pt x="12" y="38"/>
                      <a:pt x="9" y="36"/>
                      <a:pt x="11" y="34"/>
                    </a:cubicBezTo>
                    <a:cubicBezTo>
                      <a:pt x="12" y="33"/>
                      <a:pt x="12" y="29"/>
                      <a:pt x="10" y="30"/>
                    </a:cubicBezTo>
                    <a:cubicBezTo>
                      <a:pt x="10" y="32"/>
                      <a:pt x="6" y="33"/>
                      <a:pt x="8" y="35"/>
                    </a:cubicBezTo>
                    <a:cubicBezTo>
                      <a:pt x="10" y="36"/>
                      <a:pt x="7" y="40"/>
                      <a:pt x="8" y="40"/>
                    </a:cubicBezTo>
                    <a:cubicBezTo>
                      <a:pt x="8" y="40"/>
                      <a:pt x="10" y="44"/>
                      <a:pt x="8" y="46"/>
                    </a:cubicBezTo>
                    <a:cubicBezTo>
                      <a:pt x="6" y="48"/>
                      <a:pt x="11" y="49"/>
                      <a:pt x="6" y="50"/>
                    </a:cubicBezTo>
                    <a:cubicBezTo>
                      <a:pt x="2" y="50"/>
                      <a:pt x="2" y="47"/>
                      <a:pt x="3" y="46"/>
                    </a:cubicBezTo>
                    <a:cubicBezTo>
                      <a:pt x="4" y="44"/>
                      <a:pt x="2" y="46"/>
                      <a:pt x="4" y="42"/>
                    </a:cubicBezTo>
                    <a:cubicBezTo>
                      <a:pt x="6" y="39"/>
                      <a:pt x="2" y="35"/>
                      <a:pt x="1" y="36"/>
                    </a:cubicBezTo>
                    <a:cubicBezTo>
                      <a:pt x="0" y="36"/>
                      <a:pt x="0" y="35"/>
                      <a:pt x="1" y="34"/>
                    </a:cubicBezTo>
                    <a:cubicBezTo>
                      <a:pt x="3" y="32"/>
                      <a:pt x="0" y="29"/>
                      <a:pt x="2" y="27"/>
                    </a:cubicBezTo>
                    <a:cubicBezTo>
                      <a:pt x="1" y="25"/>
                      <a:pt x="2" y="22"/>
                      <a:pt x="3" y="21"/>
                    </a:cubicBezTo>
                    <a:cubicBezTo>
                      <a:pt x="4" y="20"/>
                      <a:pt x="3" y="19"/>
                      <a:pt x="5" y="21"/>
                    </a:cubicBezTo>
                    <a:cubicBezTo>
                      <a:pt x="5" y="19"/>
                      <a:pt x="3" y="21"/>
                      <a:pt x="4" y="17"/>
                    </a:cubicBezTo>
                    <a:cubicBezTo>
                      <a:pt x="5" y="13"/>
                      <a:pt x="3" y="15"/>
                      <a:pt x="4" y="13"/>
                    </a:cubicBezTo>
                    <a:cubicBezTo>
                      <a:pt x="5" y="12"/>
                      <a:pt x="3" y="9"/>
                      <a:pt x="5" y="8"/>
                    </a:cubicBezTo>
                    <a:cubicBezTo>
                      <a:pt x="7" y="7"/>
                      <a:pt x="5" y="7"/>
                      <a:pt x="5" y="6"/>
                    </a:cubicBezTo>
                    <a:cubicBezTo>
                      <a:pt x="6" y="5"/>
                      <a:pt x="6" y="9"/>
                      <a:pt x="8" y="7"/>
                    </a:cubicBezTo>
                    <a:cubicBezTo>
                      <a:pt x="9" y="5"/>
                      <a:pt x="8" y="4"/>
                      <a:pt x="10" y="4"/>
                    </a:cubicBezTo>
                    <a:cubicBezTo>
                      <a:pt x="12" y="3"/>
                      <a:pt x="11" y="6"/>
                      <a:pt x="13" y="5"/>
                    </a:cubicBezTo>
                    <a:cubicBezTo>
                      <a:pt x="16" y="5"/>
                      <a:pt x="16" y="6"/>
                      <a:pt x="18" y="6"/>
                    </a:cubicBezTo>
                    <a:cubicBezTo>
                      <a:pt x="20" y="5"/>
                      <a:pt x="21" y="7"/>
                      <a:pt x="24" y="5"/>
                    </a:cubicBezTo>
                    <a:cubicBezTo>
                      <a:pt x="27" y="3"/>
                      <a:pt x="26" y="3"/>
                      <a:pt x="27" y="2"/>
                    </a:cubicBezTo>
                    <a:cubicBezTo>
                      <a:pt x="28" y="2"/>
                      <a:pt x="27" y="0"/>
                      <a:pt x="2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1" name="Freeform 136"/>
              <p:cNvSpPr>
                <a:spLocks/>
              </p:cNvSpPr>
              <p:nvPr/>
            </p:nvSpPr>
            <p:spPr bwMode="auto">
              <a:xfrm>
                <a:off x="4089" y="2223"/>
                <a:ext cx="9" cy="19"/>
              </a:xfrm>
              <a:custGeom>
                <a:avLst/>
                <a:gdLst/>
                <a:ahLst/>
                <a:cxnLst>
                  <a:cxn ang="0">
                    <a:pos x="1" y="0"/>
                  </a:cxn>
                  <a:cxn ang="0">
                    <a:pos x="3" y="2"/>
                  </a:cxn>
                  <a:cxn ang="0">
                    <a:pos x="2" y="3"/>
                  </a:cxn>
                  <a:cxn ang="0">
                    <a:pos x="4" y="5"/>
                  </a:cxn>
                  <a:cxn ang="0">
                    <a:pos x="2" y="6"/>
                  </a:cxn>
                  <a:cxn ang="0">
                    <a:pos x="1" y="6"/>
                  </a:cxn>
                  <a:cxn ang="0">
                    <a:pos x="0" y="3"/>
                  </a:cxn>
                  <a:cxn ang="0">
                    <a:pos x="1" y="0"/>
                  </a:cxn>
                </a:cxnLst>
                <a:rect l="0" t="0" r="r" b="b"/>
                <a:pathLst>
                  <a:path w="4" h="8">
                    <a:moveTo>
                      <a:pt x="1" y="0"/>
                    </a:moveTo>
                    <a:cubicBezTo>
                      <a:pt x="1" y="1"/>
                      <a:pt x="2" y="1"/>
                      <a:pt x="3" y="2"/>
                    </a:cubicBezTo>
                    <a:cubicBezTo>
                      <a:pt x="3" y="3"/>
                      <a:pt x="2" y="1"/>
                      <a:pt x="2" y="3"/>
                    </a:cubicBezTo>
                    <a:cubicBezTo>
                      <a:pt x="3" y="6"/>
                      <a:pt x="3" y="3"/>
                      <a:pt x="4" y="5"/>
                    </a:cubicBezTo>
                    <a:cubicBezTo>
                      <a:pt x="4" y="6"/>
                      <a:pt x="2" y="4"/>
                      <a:pt x="2" y="6"/>
                    </a:cubicBezTo>
                    <a:cubicBezTo>
                      <a:pt x="3" y="8"/>
                      <a:pt x="1" y="7"/>
                      <a:pt x="1" y="6"/>
                    </a:cubicBezTo>
                    <a:cubicBezTo>
                      <a:pt x="0" y="5"/>
                      <a:pt x="1" y="4"/>
                      <a:pt x="0" y="3"/>
                    </a:cubicBezTo>
                    <a:cubicBezTo>
                      <a:pt x="0" y="2"/>
                      <a:pt x="0" y="1"/>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2" name="Freeform 137"/>
              <p:cNvSpPr>
                <a:spLocks/>
              </p:cNvSpPr>
              <p:nvPr/>
            </p:nvSpPr>
            <p:spPr bwMode="auto">
              <a:xfrm>
                <a:off x="4136" y="2126"/>
                <a:ext cx="21" cy="45"/>
              </a:xfrm>
              <a:custGeom>
                <a:avLst/>
                <a:gdLst/>
                <a:ahLst/>
                <a:cxnLst>
                  <a:cxn ang="0">
                    <a:pos x="2" y="0"/>
                  </a:cxn>
                  <a:cxn ang="0">
                    <a:pos x="2" y="3"/>
                  </a:cxn>
                  <a:cxn ang="0">
                    <a:pos x="2" y="7"/>
                  </a:cxn>
                  <a:cxn ang="0">
                    <a:pos x="3" y="7"/>
                  </a:cxn>
                  <a:cxn ang="0">
                    <a:pos x="6" y="5"/>
                  </a:cxn>
                  <a:cxn ang="0">
                    <a:pos x="5" y="9"/>
                  </a:cxn>
                  <a:cxn ang="0">
                    <a:pos x="8" y="13"/>
                  </a:cxn>
                  <a:cxn ang="0">
                    <a:pos x="3" y="12"/>
                  </a:cxn>
                  <a:cxn ang="0">
                    <a:pos x="3" y="14"/>
                  </a:cxn>
                  <a:cxn ang="0">
                    <a:pos x="5" y="19"/>
                  </a:cxn>
                  <a:cxn ang="0">
                    <a:pos x="2" y="17"/>
                  </a:cxn>
                  <a:cxn ang="0">
                    <a:pos x="1" y="16"/>
                  </a:cxn>
                  <a:cxn ang="0">
                    <a:pos x="1" y="13"/>
                  </a:cxn>
                  <a:cxn ang="0">
                    <a:pos x="0" y="11"/>
                  </a:cxn>
                  <a:cxn ang="0">
                    <a:pos x="1" y="9"/>
                  </a:cxn>
                  <a:cxn ang="0">
                    <a:pos x="0" y="6"/>
                  </a:cxn>
                  <a:cxn ang="0">
                    <a:pos x="1" y="1"/>
                  </a:cxn>
                  <a:cxn ang="0">
                    <a:pos x="2" y="0"/>
                  </a:cxn>
                </a:cxnLst>
                <a:rect l="0" t="0" r="r" b="b"/>
                <a:pathLst>
                  <a:path w="9" h="19">
                    <a:moveTo>
                      <a:pt x="2" y="0"/>
                    </a:moveTo>
                    <a:cubicBezTo>
                      <a:pt x="4" y="0"/>
                      <a:pt x="0" y="1"/>
                      <a:pt x="2" y="3"/>
                    </a:cubicBezTo>
                    <a:cubicBezTo>
                      <a:pt x="4" y="5"/>
                      <a:pt x="0" y="6"/>
                      <a:pt x="2" y="7"/>
                    </a:cubicBezTo>
                    <a:cubicBezTo>
                      <a:pt x="3" y="9"/>
                      <a:pt x="2" y="6"/>
                      <a:pt x="3" y="7"/>
                    </a:cubicBezTo>
                    <a:cubicBezTo>
                      <a:pt x="5" y="7"/>
                      <a:pt x="2" y="5"/>
                      <a:pt x="6" y="5"/>
                    </a:cubicBezTo>
                    <a:cubicBezTo>
                      <a:pt x="9" y="8"/>
                      <a:pt x="2" y="9"/>
                      <a:pt x="5" y="9"/>
                    </a:cubicBezTo>
                    <a:cubicBezTo>
                      <a:pt x="8" y="10"/>
                      <a:pt x="5" y="11"/>
                      <a:pt x="8" y="13"/>
                    </a:cubicBezTo>
                    <a:cubicBezTo>
                      <a:pt x="4" y="11"/>
                      <a:pt x="3" y="11"/>
                      <a:pt x="3" y="12"/>
                    </a:cubicBezTo>
                    <a:cubicBezTo>
                      <a:pt x="2" y="12"/>
                      <a:pt x="4" y="12"/>
                      <a:pt x="3" y="14"/>
                    </a:cubicBezTo>
                    <a:cubicBezTo>
                      <a:pt x="3" y="14"/>
                      <a:pt x="4" y="17"/>
                      <a:pt x="5" y="19"/>
                    </a:cubicBezTo>
                    <a:cubicBezTo>
                      <a:pt x="3" y="19"/>
                      <a:pt x="3" y="18"/>
                      <a:pt x="2" y="17"/>
                    </a:cubicBezTo>
                    <a:cubicBezTo>
                      <a:pt x="1" y="17"/>
                      <a:pt x="2" y="16"/>
                      <a:pt x="1" y="16"/>
                    </a:cubicBezTo>
                    <a:cubicBezTo>
                      <a:pt x="1" y="15"/>
                      <a:pt x="1" y="13"/>
                      <a:pt x="1" y="13"/>
                    </a:cubicBezTo>
                    <a:cubicBezTo>
                      <a:pt x="0" y="11"/>
                      <a:pt x="1" y="11"/>
                      <a:pt x="0" y="11"/>
                    </a:cubicBezTo>
                    <a:cubicBezTo>
                      <a:pt x="0" y="10"/>
                      <a:pt x="0" y="9"/>
                      <a:pt x="1" y="9"/>
                    </a:cubicBezTo>
                    <a:cubicBezTo>
                      <a:pt x="0" y="9"/>
                      <a:pt x="0" y="9"/>
                      <a:pt x="0" y="6"/>
                    </a:cubicBezTo>
                    <a:cubicBezTo>
                      <a:pt x="0" y="3"/>
                      <a:pt x="0" y="2"/>
                      <a:pt x="1" y="1"/>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3" name="Freeform 138"/>
              <p:cNvSpPr>
                <a:spLocks/>
              </p:cNvSpPr>
              <p:nvPr/>
            </p:nvSpPr>
            <p:spPr bwMode="auto">
              <a:xfrm>
                <a:off x="4120" y="2206"/>
                <a:ext cx="19" cy="14"/>
              </a:xfrm>
              <a:custGeom>
                <a:avLst/>
                <a:gdLst/>
                <a:ahLst/>
                <a:cxnLst>
                  <a:cxn ang="0">
                    <a:pos x="1" y="1"/>
                  </a:cxn>
                  <a:cxn ang="0">
                    <a:pos x="3" y="1"/>
                  </a:cxn>
                  <a:cxn ang="0">
                    <a:pos x="6" y="3"/>
                  </a:cxn>
                  <a:cxn ang="0">
                    <a:pos x="7" y="5"/>
                  </a:cxn>
                  <a:cxn ang="0">
                    <a:pos x="2" y="5"/>
                  </a:cxn>
                  <a:cxn ang="0">
                    <a:pos x="1" y="1"/>
                  </a:cxn>
                </a:cxnLst>
                <a:rect l="0" t="0" r="r" b="b"/>
                <a:pathLst>
                  <a:path w="8" h="6">
                    <a:moveTo>
                      <a:pt x="1" y="1"/>
                    </a:moveTo>
                    <a:cubicBezTo>
                      <a:pt x="2" y="0"/>
                      <a:pt x="1" y="1"/>
                      <a:pt x="3" y="1"/>
                    </a:cubicBezTo>
                    <a:cubicBezTo>
                      <a:pt x="4" y="0"/>
                      <a:pt x="8" y="2"/>
                      <a:pt x="6" y="3"/>
                    </a:cubicBezTo>
                    <a:cubicBezTo>
                      <a:pt x="5" y="5"/>
                      <a:pt x="8" y="4"/>
                      <a:pt x="7" y="5"/>
                    </a:cubicBezTo>
                    <a:cubicBezTo>
                      <a:pt x="6" y="6"/>
                      <a:pt x="3" y="6"/>
                      <a:pt x="2" y="5"/>
                    </a:cubicBezTo>
                    <a:cubicBezTo>
                      <a:pt x="1" y="4"/>
                      <a:pt x="0" y="2"/>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4" name="Freeform 139"/>
              <p:cNvSpPr>
                <a:spLocks/>
              </p:cNvSpPr>
              <p:nvPr/>
            </p:nvSpPr>
            <p:spPr bwMode="auto">
              <a:xfrm>
                <a:off x="4157" y="2187"/>
                <a:ext cx="15" cy="7"/>
              </a:xfrm>
              <a:custGeom>
                <a:avLst/>
                <a:gdLst/>
                <a:ahLst/>
                <a:cxnLst>
                  <a:cxn ang="0">
                    <a:pos x="5" y="0"/>
                  </a:cxn>
                  <a:cxn ang="0">
                    <a:pos x="3" y="2"/>
                  </a:cxn>
                  <a:cxn ang="0">
                    <a:pos x="5" y="0"/>
                  </a:cxn>
                </a:cxnLst>
                <a:rect l="0" t="0" r="r" b="b"/>
                <a:pathLst>
                  <a:path w="6" h="3">
                    <a:moveTo>
                      <a:pt x="5" y="0"/>
                    </a:moveTo>
                    <a:cubicBezTo>
                      <a:pt x="6" y="0"/>
                      <a:pt x="5" y="3"/>
                      <a:pt x="3" y="2"/>
                    </a:cubicBezTo>
                    <a:cubicBezTo>
                      <a:pt x="0" y="1"/>
                      <a:pt x="4"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5" name="Freeform 140"/>
              <p:cNvSpPr>
                <a:spLocks/>
              </p:cNvSpPr>
              <p:nvPr/>
            </p:nvSpPr>
            <p:spPr bwMode="auto">
              <a:xfrm>
                <a:off x="4143" y="2201"/>
                <a:ext cx="36" cy="19"/>
              </a:xfrm>
              <a:custGeom>
                <a:avLst/>
                <a:gdLst/>
                <a:ahLst/>
                <a:cxnLst>
                  <a:cxn ang="0">
                    <a:pos x="0" y="6"/>
                  </a:cxn>
                  <a:cxn ang="0">
                    <a:pos x="1" y="2"/>
                  </a:cxn>
                  <a:cxn ang="0">
                    <a:pos x="6" y="1"/>
                  </a:cxn>
                  <a:cxn ang="0">
                    <a:pos x="8" y="1"/>
                  </a:cxn>
                  <a:cxn ang="0">
                    <a:pos x="12" y="1"/>
                  </a:cxn>
                  <a:cxn ang="0">
                    <a:pos x="14" y="2"/>
                  </a:cxn>
                  <a:cxn ang="0">
                    <a:pos x="15" y="4"/>
                  </a:cxn>
                  <a:cxn ang="0">
                    <a:pos x="15" y="7"/>
                  </a:cxn>
                  <a:cxn ang="0">
                    <a:pos x="13" y="7"/>
                  </a:cxn>
                  <a:cxn ang="0">
                    <a:pos x="10" y="4"/>
                  </a:cxn>
                  <a:cxn ang="0">
                    <a:pos x="8" y="5"/>
                  </a:cxn>
                  <a:cxn ang="0">
                    <a:pos x="5" y="5"/>
                  </a:cxn>
                  <a:cxn ang="0">
                    <a:pos x="3" y="6"/>
                  </a:cxn>
                  <a:cxn ang="0">
                    <a:pos x="1" y="5"/>
                  </a:cxn>
                  <a:cxn ang="0">
                    <a:pos x="0" y="6"/>
                  </a:cxn>
                </a:cxnLst>
                <a:rect l="0" t="0" r="r" b="b"/>
                <a:pathLst>
                  <a:path w="15" h="8">
                    <a:moveTo>
                      <a:pt x="0" y="6"/>
                    </a:moveTo>
                    <a:cubicBezTo>
                      <a:pt x="0" y="3"/>
                      <a:pt x="2" y="5"/>
                      <a:pt x="1" y="2"/>
                    </a:cubicBezTo>
                    <a:cubicBezTo>
                      <a:pt x="1" y="1"/>
                      <a:pt x="5" y="0"/>
                      <a:pt x="6" y="1"/>
                    </a:cubicBezTo>
                    <a:cubicBezTo>
                      <a:pt x="7" y="1"/>
                      <a:pt x="8" y="0"/>
                      <a:pt x="8" y="1"/>
                    </a:cubicBezTo>
                    <a:cubicBezTo>
                      <a:pt x="8" y="2"/>
                      <a:pt x="10" y="0"/>
                      <a:pt x="12" y="1"/>
                    </a:cubicBezTo>
                    <a:cubicBezTo>
                      <a:pt x="14" y="2"/>
                      <a:pt x="13" y="0"/>
                      <a:pt x="14" y="2"/>
                    </a:cubicBezTo>
                    <a:cubicBezTo>
                      <a:pt x="14" y="3"/>
                      <a:pt x="15" y="2"/>
                      <a:pt x="15" y="4"/>
                    </a:cubicBezTo>
                    <a:cubicBezTo>
                      <a:pt x="14" y="6"/>
                      <a:pt x="15" y="3"/>
                      <a:pt x="15" y="7"/>
                    </a:cubicBezTo>
                    <a:cubicBezTo>
                      <a:pt x="14" y="8"/>
                      <a:pt x="14" y="8"/>
                      <a:pt x="13" y="7"/>
                    </a:cubicBezTo>
                    <a:cubicBezTo>
                      <a:pt x="13" y="7"/>
                      <a:pt x="11" y="7"/>
                      <a:pt x="10" y="4"/>
                    </a:cubicBezTo>
                    <a:cubicBezTo>
                      <a:pt x="7" y="3"/>
                      <a:pt x="10" y="5"/>
                      <a:pt x="8" y="5"/>
                    </a:cubicBezTo>
                    <a:cubicBezTo>
                      <a:pt x="6" y="4"/>
                      <a:pt x="5" y="6"/>
                      <a:pt x="5" y="5"/>
                    </a:cubicBezTo>
                    <a:cubicBezTo>
                      <a:pt x="4" y="3"/>
                      <a:pt x="3" y="6"/>
                      <a:pt x="3" y="6"/>
                    </a:cubicBezTo>
                    <a:cubicBezTo>
                      <a:pt x="1" y="6"/>
                      <a:pt x="2" y="4"/>
                      <a:pt x="1" y="5"/>
                    </a:cubicBezTo>
                    <a:cubicBezTo>
                      <a:pt x="0" y="6"/>
                      <a:pt x="1" y="5"/>
                      <a:pt x="0"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6" name="Indonesia"/>
              <p:cNvSpPr>
                <a:spLocks/>
              </p:cNvSpPr>
              <p:nvPr/>
            </p:nvSpPr>
            <p:spPr bwMode="auto">
              <a:xfrm>
                <a:off x="3772" y="2069"/>
                <a:ext cx="130" cy="182"/>
              </a:xfrm>
              <a:custGeom>
                <a:avLst/>
                <a:gdLst/>
                <a:ahLst/>
                <a:cxnLst>
                  <a:cxn ang="0">
                    <a:pos x="2" y="2"/>
                  </a:cxn>
                  <a:cxn ang="0">
                    <a:pos x="9" y="4"/>
                  </a:cxn>
                  <a:cxn ang="0">
                    <a:pos x="12" y="4"/>
                  </a:cxn>
                  <a:cxn ang="0">
                    <a:pos x="16" y="8"/>
                  </a:cxn>
                  <a:cxn ang="0">
                    <a:pos x="18" y="12"/>
                  </a:cxn>
                  <a:cxn ang="0">
                    <a:pos x="21" y="14"/>
                  </a:cxn>
                  <a:cxn ang="0">
                    <a:pos x="25" y="19"/>
                  </a:cxn>
                  <a:cxn ang="0">
                    <a:pos x="27" y="21"/>
                  </a:cxn>
                  <a:cxn ang="0">
                    <a:pos x="30" y="26"/>
                  </a:cxn>
                  <a:cxn ang="0">
                    <a:pos x="30" y="23"/>
                  </a:cxn>
                  <a:cxn ang="0">
                    <a:pos x="32" y="26"/>
                  </a:cxn>
                  <a:cxn ang="0">
                    <a:pos x="38" y="33"/>
                  </a:cxn>
                  <a:cxn ang="0">
                    <a:pos x="40" y="35"/>
                  </a:cxn>
                  <a:cxn ang="0">
                    <a:pos x="37" y="37"/>
                  </a:cxn>
                  <a:cxn ang="0">
                    <a:pos x="40" y="36"/>
                  </a:cxn>
                  <a:cxn ang="0">
                    <a:pos x="44" y="37"/>
                  </a:cxn>
                  <a:cxn ang="0">
                    <a:pos x="42" y="39"/>
                  </a:cxn>
                  <a:cxn ang="0">
                    <a:pos x="41" y="42"/>
                  </a:cxn>
                  <a:cxn ang="0">
                    <a:pos x="43" y="45"/>
                  </a:cxn>
                  <a:cxn ang="0">
                    <a:pos x="47" y="45"/>
                  </a:cxn>
                  <a:cxn ang="0">
                    <a:pos x="48" y="50"/>
                  </a:cxn>
                  <a:cxn ang="0">
                    <a:pos x="48" y="54"/>
                  </a:cxn>
                  <a:cxn ang="0">
                    <a:pos x="50" y="53"/>
                  </a:cxn>
                  <a:cxn ang="0">
                    <a:pos x="53" y="55"/>
                  </a:cxn>
                  <a:cxn ang="0">
                    <a:pos x="54" y="56"/>
                  </a:cxn>
                  <a:cxn ang="0">
                    <a:pos x="53" y="60"/>
                  </a:cxn>
                  <a:cxn ang="0">
                    <a:pos x="53" y="66"/>
                  </a:cxn>
                  <a:cxn ang="0">
                    <a:pos x="53" y="75"/>
                  </a:cxn>
                  <a:cxn ang="0">
                    <a:pos x="51" y="74"/>
                  </a:cxn>
                  <a:cxn ang="0">
                    <a:pos x="48" y="74"/>
                  </a:cxn>
                  <a:cxn ang="0">
                    <a:pos x="46" y="73"/>
                  </a:cxn>
                  <a:cxn ang="0">
                    <a:pos x="47" y="75"/>
                  </a:cxn>
                  <a:cxn ang="0">
                    <a:pos x="44" y="72"/>
                  </a:cxn>
                  <a:cxn ang="0">
                    <a:pos x="42" y="69"/>
                  </a:cxn>
                  <a:cxn ang="0">
                    <a:pos x="37" y="64"/>
                  </a:cxn>
                  <a:cxn ang="0">
                    <a:pos x="33" y="57"/>
                  </a:cxn>
                  <a:cxn ang="0">
                    <a:pos x="29" y="52"/>
                  </a:cxn>
                  <a:cxn ang="0">
                    <a:pos x="28" y="48"/>
                  </a:cxn>
                  <a:cxn ang="0">
                    <a:pos x="24" y="38"/>
                  </a:cxn>
                  <a:cxn ang="0">
                    <a:pos x="21" y="35"/>
                  </a:cxn>
                  <a:cxn ang="0">
                    <a:pos x="20" y="31"/>
                  </a:cxn>
                  <a:cxn ang="0">
                    <a:pos x="20" y="27"/>
                  </a:cxn>
                  <a:cxn ang="0">
                    <a:pos x="15" y="23"/>
                  </a:cxn>
                  <a:cxn ang="0">
                    <a:pos x="14" y="21"/>
                  </a:cxn>
                  <a:cxn ang="0">
                    <a:pos x="12" y="17"/>
                  </a:cxn>
                  <a:cxn ang="0">
                    <a:pos x="10" y="14"/>
                  </a:cxn>
                  <a:cxn ang="0">
                    <a:pos x="7" y="12"/>
                  </a:cxn>
                  <a:cxn ang="0">
                    <a:pos x="3" y="6"/>
                  </a:cxn>
                  <a:cxn ang="0">
                    <a:pos x="2" y="2"/>
                  </a:cxn>
                </a:cxnLst>
                <a:rect l="0" t="0" r="r" b="b"/>
                <a:pathLst>
                  <a:path w="55" h="77">
                    <a:moveTo>
                      <a:pt x="2" y="2"/>
                    </a:moveTo>
                    <a:cubicBezTo>
                      <a:pt x="3" y="0"/>
                      <a:pt x="6" y="5"/>
                      <a:pt x="9" y="4"/>
                    </a:cubicBezTo>
                    <a:cubicBezTo>
                      <a:pt x="12" y="3"/>
                      <a:pt x="11" y="4"/>
                      <a:pt x="12" y="4"/>
                    </a:cubicBezTo>
                    <a:cubicBezTo>
                      <a:pt x="15" y="4"/>
                      <a:pt x="13" y="7"/>
                      <a:pt x="16" y="8"/>
                    </a:cubicBezTo>
                    <a:cubicBezTo>
                      <a:pt x="18" y="10"/>
                      <a:pt x="15" y="10"/>
                      <a:pt x="18" y="12"/>
                    </a:cubicBezTo>
                    <a:cubicBezTo>
                      <a:pt x="20" y="13"/>
                      <a:pt x="17" y="12"/>
                      <a:pt x="21" y="14"/>
                    </a:cubicBezTo>
                    <a:cubicBezTo>
                      <a:pt x="24" y="15"/>
                      <a:pt x="25" y="19"/>
                      <a:pt x="25" y="19"/>
                    </a:cubicBezTo>
                    <a:cubicBezTo>
                      <a:pt x="25" y="20"/>
                      <a:pt x="26" y="18"/>
                      <a:pt x="27" y="21"/>
                    </a:cubicBezTo>
                    <a:cubicBezTo>
                      <a:pt x="27" y="23"/>
                      <a:pt x="28" y="21"/>
                      <a:pt x="30" y="26"/>
                    </a:cubicBezTo>
                    <a:cubicBezTo>
                      <a:pt x="30" y="24"/>
                      <a:pt x="28" y="23"/>
                      <a:pt x="30" y="23"/>
                    </a:cubicBezTo>
                    <a:cubicBezTo>
                      <a:pt x="31" y="23"/>
                      <a:pt x="31" y="26"/>
                      <a:pt x="32" y="26"/>
                    </a:cubicBezTo>
                    <a:cubicBezTo>
                      <a:pt x="35" y="25"/>
                      <a:pt x="36" y="33"/>
                      <a:pt x="38" y="33"/>
                    </a:cubicBezTo>
                    <a:cubicBezTo>
                      <a:pt x="39" y="33"/>
                      <a:pt x="41" y="35"/>
                      <a:pt x="40" y="35"/>
                    </a:cubicBezTo>
                    <a:cubicBezTo>
                      <a:pt x="39" y="36"/>
                      <a:pt x="37" y="36"/>
                      <a:pt x="37" y="37"/>
                    </a:cubicBezTo>
                    <a:cubicBezTo>
                      <a:pt x="39" y="36"/>
                      <a:pt x="39" y="36"/>
                      <a:pt x="40" y="36"/>
                    </a:cubicBezTo>
                    <a:cubicBezTo>
                      <a:pt x="42" y="35"/>
                      <a:pt x="42" y="35"/>
                      <a:pt x="44" y="37"/>
                    </a:cubicBezTo>
                    <a:cubicBezTo>
                      <a:pt x="45" y="38"/>
                      <a:pt x="44" y="38"/>
                      <a:pt x="42" y="39"/>
                    </a:cubicBezTo>
                    <a:cubicBezTo>
                      <a:pt x="38" y="40"/>
                      <a:pt x="42" y="40"/>
                      <a:pt x="41" y="42"/>
                    </a:cubicBezTo>
                    <a:cubicBezTo>
                      <a:pt x="41" y="44"/>
                      <a:pt x="42" y="43"/>
                      <a:pt x="43" y="45"/>
                    </a:cubicBezTo>
                    <a:cubicBezTo>
                      <a:pt x="44" y="45"/>
                      <a:pt x="46" y="44"/>
                      <a:pt x="47" y="45"/>
                    </a:cubicBezTo>
                    <a:cubicBezTo>
                      <a:pt x="47" y="47"/>
                      <a:pt x="45" y="50"/>
                      <a:pt x="48" y="50"/>
                    </a:cubicBezTo>
                    <a:cubicBezTo>
                      <a:pt x="50" y="49"/>
                      <a:pt x="47" y="52"/>
                      <a:pt x="48" y="54"/>
                    </a:cubicBezTo>
                    <a:cubicBezTo>
                      <a:pt x="49" y="52"/>
                      <a:pt x="49" y="52"/>
                      <a:pt x="50" y="53"/>
                    </a:cubicBezTo>
                    <a:cubicBezTo>
                      <a:pt x="54" y="54"/>
                      <a:pt x="51" y="55"/>
                      <a:pt x="53" y="55"/>
                    </a:cubicBezTo>
                    <a:cubicBezTo>
                      <a:pt x="54" y="56"/>
                      <a:pt x="53" y="56"/>
                      <a:pt x="54" y="56"/>
                    </a:cubicBezTo>
                    <a:cubicBezTo>
                      <a:pt x="55" y="57"/>
                      <a:pt x="52" y="59"/>
                      <a:pt x="53" y="60"/>
                    </a:cubicBezTo>
                    <a:cubicBezTo>
                      <a:pt x="54" y="61"/>
                      <a:pt x="51" y="64"/>
                      <a:pt x="53" y="66"/>
                    </a:cubicBezTo>
                    <a:cubicBezTo>
                      <a:pt x="53" y="66"/>
                      <a:pt x="52" y="72"/>
                      <a:pt x="53" y="75"/>
                    </a:cubicBezTo>
                    <a:cubicBezTo>
                      <a:pt x="53" y="77"/>
                      <a:pt x="50" y="72"/>
                      <a:pt x="51" y="74"/>
                    </a:cubicBezTo>
                    <a:cubicBezTo>
                      <a:pt x="51" y="76"/>
                      <a:pt x="49" y="74"/>
                      <a:pt x="48" y="74"/>
                    </a:cubicBezTo>
                    <a:cubicBezTo>
                      <a:pt x="47" y="74"/>
                      <a:pt x="47" y="73"/>
                      <a:pt x="46" y="73"/>
                    </a:cubicBezTo>
                    <a:cubicBezTo>
                      <a:pt x="45" y="73"/>
                      <a:pt x="48" y="75"/>
                      <a:pt x="47" y="75"/>
                    </a:cubicBezTo>
                    <a:cubicBezTo>
                      <a:pt x="45" y="75"/>
                      <a:pt x="45" y="73"/>
                      <a:pt x="44" y="72"/>
                    </a:cubicBezTo>
                    <a:cubicBezTo>
                      <a:pt x="43" y="71"/>
                      <a:pt x="43" y="69"/>
                      <a:pt x="42" y="69"/>
                    </a:cubicBezTo>
                    <a:cubicBezTo>
                      <a:pt x="40" y="69"/>
                      <a:pt x="39" y="67"/>
                      <a:pt x="37" y="64"/>
                    </a:cubicBezTo>
                    <a:cubicBezTo>
                      <a:pt x="34" y="61"/>
                      <a:pt x="36" y="59"/>
                      <a:pt x="33" y="57"/>
                    </a:cubicBezTo>
                    <a:cubicBezTo>
                      <a:pt x="30" y="56"/>
                      <a:pt x="31" y="55"/>
                      <a:pt x="29" y="52"/>
                    </a:cubicBezTo>
                    <a:cubicBezTo>
                      <a:pt x="27" y="50"/>
                      <a:pt x="30" y="52"/>
                      <a:pt x="28" y="48"/>
                    </a:cubicBezTo>
                    <a:cubicBezTo>
                      <a:pt x="27" y="47"/>
                      <a:pt x="24" y="39"/>
                      <a:pt x="24" y="38"/>
                    </a:cubicBezTo>
                    <a:cubicBezTo>
                      <a:pt x="24" y="36"/>
                      <a:pt x="20" y="38"/>
                      <a:pt x="21" y="35"/>
                    </a:cubicBezTo>
                    <a:cubicBezTo>
                      <a:pt x="21" y="34"/>
                      <a:pt x="19" y="33"/>
                      <a:pt x="20" y="31"/>
                    </a:cubicBezTo>
                    <a:cubicBezTo>
                      <a:pt x="21" y="31"/>
                      <a:pt x="19" y="28"/>
                      <a:pt x="20" y="27"/>
                    </a:cubicBezTo>
                    <a:cubicBezTo>
                      <a:pt x="18" y="25"/>
                      <a:pt x="16" y="23"/>
                      <a:pt x="15" y="23"/>
                    </a:cubicBezTo>
                    <a:cubicBezTo>
                      <a:pt x="14" y="24"/>
                      <a:pt x="13" y="23"/>
                      <a:pt x="14" y="21"/>
                    </a:cubicBezTo>
                    <a:cubicBezTo>
                      <a:pt x="14" y="19"/>
                      <a:pt x="13" y="19"/>
                      <a:pt x="12" y="17"/>
                    </a:cubicBezTo>
                    <a:cubicBezTo>
                      <a:pt x="11" y="16"/>
                      <a:pt x="11" y="17"/>
                      <a:pt x="10" y="14"/>
                    </a:cubicBezTo>
                    <a:cubicBezTo>
                      <a:pt x="8" y="11"/>
                      <a:pt x="7" y="15"/>
                      <a:pt x="7" y="12"/>
                    </a:cubicBezTo>
                    <a:cubicBezTo>
                      <a:pt x="6" y="9"/>
                      <a:pt x="3" y="8"/>
                      <a:pt x="3" y="6"/>
                    </a:cubicBezTo>
                    <a:cubicBezTo>
                      <a:pt x="2" y="3"/>
                      <a:pt x="0" y="5"/>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7" name="Madagascar"/>
              <p:cNvSpPr>
                <a:spLocks/>
              </p:cNvSpPr>
              <p:nvPr/>
            </p:nvSpPr>
            <p:spPr bwMode="auto">
              <a:xfrm>
                <a:off x="3172" y="2334"/>
                <a:ext cx="95" cy="205"/>
              </a:xfrm>
              <a:custGeom>
                <a:avLst/>
                <a:gdLst/>
                <a:ahLst/>
                <a:cxnLst>
                  <a:cxn ang="0">
                    <a:pos x="33" y="4"/>
                  </a:cxn>
                  <a:cxn ang="0">
                    <a:pos x="36" y="5"/>
                  </a:cxn>
                  <a:cxn ang="0">
                    <a:pos x="39" y="25"/>
                  </a:cxn>
                  <a:cxn ang="0">
                    <a:pos x="36" y="24"/>
                  </a:cxn>
                  <a:cxn ang="0">
                    <a:pos x="37" y="31"/>
                  </a:cxn>
                  <a:cxn ang="0">
                    <a:pos x="32" y="47"/>
                  </a:cxn>
                  <a:cxn ang="0">
                    <a:pos x="23" y="75"/>
                  </a:cxn>
                  <a:cxn ang="0">
                    <a:pos x="15" y="84"/>
                  </a:cxn>
                  <a:cxn ang="0">
                    <a:pos x="4" y="78"/>
                  </a:cxn>
                  <a:cxn ang="0">
                    <a:pos x="2" y="64"/>
                  </a:cxn>
                  <a:cxn ang="0">
                    <a:pos x="7" y="56"/>
                  </a:cxn>
                  <a:cxn ang="0">
                    <a:pos x="8" y="49"/>
                  </a:cxn>
                  <a:cxn ang="0">
                    <a:pos x="8" y="39"/>
                  </a:cxn>
                  <a:cxn ang="0">
                    <a:pos x="11" y="30"/>
                  </a:cxn>
                  <a:cxn ang="0">
                    <a:pos x="14" y="27"/>
                  </a:cxn>
                  <a:cxn ang="0">
                    <a:pos x="21" y="25"/>
                  </a:cxn>
                  <a:cxn ang="0">
                    <a:pos x="23" y="21"/>
                  </a:cxn>
                  <a:cxn ang="0">
                    <a:pos x="25" y="20"/>
                  </a:cxn>
                  <a:cxn ang="0">
                    <a:pos x="27" y="16"/>
                  </a:cxn>
                  <a:cxn ang="0">
                    <a:pos x="28" y="12"/>
                  </a:cxn>
                  <a:cxn ang="0">
                    <a:pos x="30" y="12"/>
                  </a:cxn>
                  <a:cxn ang="0">
                    <a:pos x="32" y="7"/>
                  </a:cxn>
                  <a:cxn ang="0">
                    <a:pos x="33" y="4"/>
                  </a:cxn>
                </a:cxnLst>
                <a:rect l="0" t="0" r="r" b="b"/>
                <a:pathLst>
                  <a:path w="40" h="87">
                    <a:moveTo>
                      <a:pt x="33" y="4"/>
                    </a:moveTo>
                    <a:cubicBezTo>
                      <a:pt x="38" y="0"/>
                      <a:pt x="34" y="6"/>
                      <a:pt x="36" y="5"/>
                    </a:cubicBezTo>
                    <a:cubicBezTo>
                      <a:pt x="37" y="5"/>
                      <a:pt x="40" y="24"/>
                      <a:pt x="39" y="25"/>
                    </a:cubicBezTo>
                    <a:cubicBezTo>
                      <a:pt x="38" y="26"/>
                      <a:pt x="37" y="23"/>
                      <a:pt x="36" y="24"/>
                    </a:cubicBezTo>
                    <a:cubicBezTo>
                      <a:pt x="35" y="27"/>
                      <a:pt x="38" y="29"/>
                      <a:pt x="37" y="31"/>
                    </a:cubicBezTo>
                    <a:cubicBezTo>
                      <a:pt x="33" y="37"/>
                      <a:pt x="35" y="40"/>
                      <a:pt x="32" y="47"/>
                    </a:cubicBezTo>
                    <a:cubicBezTo>
                      <a:pt x="24" y="61"/>
                      <a:pt x="28" y="63"/>
                      <a:pt x="23" y="75"/>
                    </a:cubicBezTo>
                    <a:cubicBezTo>
                      <a:pt x="20" y="83"/>
                      <a:pt x="16" y="83"/>
                      <a:pt x="15" y="84"/>
                    </a:cubicBezTo>
                    <a:cubicBezTo>
                      <a:pt x="11" y="87"/>
                      <a:pt x="3" y="84"/>
                      <a:pt x="4" y="78"/>
                    </a:cubicBezTo>
                    <a:cubicBezTo>
                      <a:pt x="4" y="71"/>
                      <a:pt x="0" y="71"/>
                      <a:pt x="2" y="64"/>
                    </a:cubicBezTo>
                    <a:cubicBezTo>
                      <a:pt x="4" y="57"/>
                      <a:pt x="6" y="60"/>
                      <a:pt x="7" y="56"/>
                    </a:cubicBezTo>
                    <a:cubicBezTo>
                      <a:pt x="8" y="52"/>
                      <a:pt x="9" y="53"/>
                      <a:pt x="8" y="49"/>
                    </a:cubicBezTo>
                    <a:cubicBezTo>
                      <a:pt x="8" y="45"/>
                      <a:pt x="9" y="45"/>
                      <a:pt x="8" y="39"/>
                    </a:cubicBezTo>
                    <a:cubicBezTo>
                      <a:pt x="8" y="34"/>
                      <a:pt x="10" y="35"/>
                      <a:pt x="11" y="30"/>
                    </a:cubicBezTo>
                    <a:cubicBezTo>
                      <a:pt x="11" y="26"/>
                      <a:pt x="13" y="30"/>
                      <a:pt x="14" y="27"/>
                    </a:cubicBezTo>
                    <a:cubicBezTo>
                      <a:pt x="15" y="23"/>
                      <a:pt x="20" y="28"/>
                      <a:pt x="21" y="25"/>
                    </a:cubicBezTo>
                    <a:cubicBezTo>
                      <a:pt x="21" y="22"/>
                      <a:pt x="22" y="22"/>
                      <a:pt x="23" y="21"/>
                    </a:cubicBezTo>
                    <a:cubicBezTo>
                      <a:pt x="24" y="19"/>
                      <a:pt x="23" y="24"/>
                      <a:pt x="25" y="20"/>
                    </a:cubicBezTo>
                    <a:cubicBezTo>
                      <a:pt x="28" y="16"/>
                      <a:pt x="26" y="16"/>
                      <a:pt x="27" y="16"/>
                    </a:cubicBezTo>
                    <a:cubicBezTo>
                      <a:pt x="29" y="16"/>
                      <a:pt x="26" y="13"/>
                      <a:pt x="28" y="12"/>
                    </a:cubicBezTo>
                    <a:cubicBezTo>
                      <a:pt x="29" y="11"/>
                      <a:pt x="29" y="14"/>
                      <a:pt x="30" y="12"/>
                    </a:cubicBezTo>
                    <a:cubicBezTo>
                      <a:pt x="30" y="9"/>
                      <a:pt x="33" y="8"/>
                      <a:pt x="32" y="7"/>
                    </a:cubicBezTo>
                    <a:cubicBezTo>
                      <a:pt x="32" y="6"/>
                      <a:pt x="32" y="5"/>
                      <a:pt x="33"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8" name="Jakarta"/>
              <p:cNvSpPr>
                <a:spLocks/>
              </p:cNvSpPr>
              <p:nvPr/>
            </p:nvSpPr>
            <p:spPr bwMode="auto">
              <a:xfrm>
                <a:off x="3890" y="2244"/>
                <a:ext cx="107" cy="50"/>
              </a:xfrm>
              <a:custGeom>
                <a:avLst/>
                <a:gdLst/>
                <a:ahLst/>
                <a:cxnLst>
                  <a:cxn ang="0">
                    <a:pos x="3" y="2"/>
                  </a:cxn>
                  <a:cxn ang="0">
                    <a:pos x="5" y="2"/>
                  </a:cxn>
                  <a:cxn ang="0">
                    <a:pos x="8" y="3"/>
                  </a:cxn>
                  <a:cxn ang="0">
                    <a:pos x="10" y="2"/>
                  </a:cxn>
                  <a:cxn ang="0">
                    <a:pos x="12" y="3"/>
                  </a:cxn>
                  <a:cxn ang="0">
                    <a:pos x="14" y="3"/>
                  </a:cxn>
                  <a:cxn ang="0">
                    <a:pos x="16" y="5"/>
                  </a:cxn>
                  <a:cxn ang="0">
                    <a:pos x="17" y="6"/>
                  </a:cxn>
                  <a:cxn ang="0">
                    <a:pos x="22" y="6"/>
                  </a:cxn>
                  <a:cxn ang="0">
                    <a:pos x="24" y="5"/>
                  </a:cxn>
                  <a:cxn ang="0">
                    <a:pos x="27" y="5"/>
                  </a:cxn>
                  <a:cxn ang="0">
                    <a:pos x="29" y="6"/>
                  </a:cxn>
                  <a:cxn ang="0">
                    <a:pos x="33" y="8"/>
                  </a:cxn>
                  <a:cxn ang="0">
                    <a:pos x="34" y="11"/>
                  </a:cxn>
                  <a:cxn ang="0">
                    <a:pos x="36" y="13"/>
                  </a:cxn>
                  <a:cxn ang="0">
                    <a:pos x="41" y="13"/>
                  </a:cxn>
                  <a:cxn ang="0">
                    <a:pos x="43" y="16"/>
                  </a:cxn>
                  <a:cxn ang="0">
                    <a:pos x="44" y="20"/>
                  </a:cxn>
                  <a:cxn ang="0">
                    <a:pos x="38" y="18"/>
                  </a:cxn>
                  <a:cxn ang="0">
                    <a:pos x="30" y="18"/>
                  </a:cxn>
                  <a:cxn ang="0">
                    <a:pos x="24" y="16"/>
                  </a:cxn>
                  <a:cxn ang="0">
                    <a:pos x="19" y="14"/>
                  </a:cxn>
                  <a:cxn ang="0">
                    <a:pos x="15" y="14"/>
                  </a:cxn>
                  <a:cxn ang="0">
                    <a:pos x="11" y="13"/>
                  </a:cxn>
                  <a:cxn ang="0">
                    <a:pos x="7" y="11"/>
                  </a:cxn>
                  <a:cxn ang="0">
                    <a:pos x="7" y="8"/>
                  </a:cxn>
                  <a:cxn ang="0">
                    <a:pos x="5" y="8"/>
                  </a:cxn>
                  <a:cxn ang="0">
                    <a:pos x="2" y="7"/>
                  </a:cxn>
                  <a:cxn ang="0">
                    <a:pos x="1" y="6"/>
                  </a:cxn>
                  <a:cxn ang="0">
                    <a:pos x="3" y="6"/>
                  </a:cxn>
                  <a:cxn ang="0">
                    <a:pos x="3" y="4"/>
                  </a:cxn>
                  <a:cxn ang="0">
                    <a:pos x="3" y="2"/>
                  </a:cxn>
                </a:cxnLst>
                <a:rect l="0" t="0" r="r" b="b"/>
                <a:pathLst>
                  <a:path w="45" h="21">
                    <a:moveTo>
                      <a:pt x="3" y="2"/>
                    </a:moveTo>
                    <a:cubicBezTo>
                      <a:pt x="5" y="0"/>
                      <a:pt x="4" y="3"/>
                      <a:pt x="5" y="2"/>
                    </a:cubicBezTo>
                    <a:cubicBezTo>
                      <a:pt x="7" y="1"/>
                      <a:pt x="8" y="4"/>
                      <a:pt x="8" y="3"/>
                    </a:cubicBezTo>
                    <a:cubicBezTo>
                      <a:pt x="9" y="2"/>
                      <a:pt x="9" y="2"/>
                      <a:pt x="10" y="2"/>
                    </a:cubicBezTo>
                    <a:cubicBezTo>
                      <a:pt x="11" y="2"/>
                      <a:pt x="12" y="4"/>
                      <a:pt x="12" y="3"/>
                    </a:cubicBezTo>
                    <a:cubicBezTo>
                      <a:pt x="13" y="3"/>
                      <a:pt x="13" y="4"/>
                      <a:pt x="14" y="3"/>
                    </a:cubicBezTo>
                    <a:cubicBezTo>
                      <a:pt x="15" y="2"/>
                      <a:pt x="16" y="5"/>
                      <a:pt x="16" y="5"/>
                    </a:cubicBezTo>
                    <a:cubicBezTo>
                      <a:pt x="15" y="6"/>
                      <a:pt x="15" y="6"/>
                      <a:pt x="17" y="6"/>
                    </a:cubicBezTo>
                    <a:cubicBezTo>
                      <a:pt x="20" y="6"/>
                      <a:pt x="21" y="7"/>
                      <a:pt x="22" y="6"/>
                    </a:cubicBezTo>
                    <a:cubicBezTo>
                      <a:pt x="23" y="6"/>
                      <a:pt x="24" y="7"/>
                      <a:pt x="24" y="5"/>
                    </a:cubicBezTo>
                    <a:cubicBezTo>
                      <a:pt x="24" y="3"/>
                      <a:pt x="27" y="3"/>
                      <a:pt x="27" y="5"/>
                    </a:cubicBezTo>
                    <a:cubicBezTo>
                      <a:pt x="27" y="6"/>
                      <a:pt x="28" y="6"/>
                      <a:pt x="29" y="6"/>
                    </a:cubicBezTo>
                    <a:cubicBezTo>
                      <a:pt x="30" y="5"/>
                      <a:pt x="31" y="8"/>
                      <a:pt x="33" y="8"/>
                    </a:cubicBezTo>
                    <a:cubicBezTo>
                      <a:pt x="36" y="9"/>
                      <a:pt x="33" y="10"/>
                      <a:pt x="34" y="11"/>
                    </a:cubicBezTo>
                    <a:cubicBezTo>
                      <a:pt x="36" y="11"/>
                      <a:pt x="34" y="12"/>
                      <a:pt x="36" y="13"/>
                    </a:cubicBezTo>
                    <a:cubicBezTo>
                      <a:pt x="39" y="14"/>
                      <a:pt x="40" y="12"/>
                      <a:pt x="41" y="13"/>
                    </a:cubicBezTo>
                    <a:cubicBezTo>
                      <a:pt x="42" y="14"/>
                      <a:pt x="45" y="14"/>
                      <a:pt x="43" y="16"/>
                    </a:cubicBezTo>
                    <a:cubicBezTo>
                      <a:pt x="41" y="19"/>
                      <a:pt x="45" y="19"/>
                      <a:pt x="44" y="20"/>
                    </a:cubicBezTo>
                    <a:cubicBezTo>
                      <a:pt x="42" y="21"/>
                      <a:pt x="41" y="18"/>
                      <a:pt x="38" y="18"/>
                    </a:cubicBezTo>
                    <a:cubicBezTo>
                      <a:pt x="31" y="20"/>
                      <a:pt x="33" y="17"/>
                      <a:pt x="30" y="18"/>
                    </a:cubicBezTo>
                    <a:cubicBezTo>
                      <a:pt x="27" y="18"/>
                      <a:pt x="27" y="15"/>
                      <a:pt x="24" y="16"/>
                    </a:cubicBezTo>
                    <a:cubicBezTo>
                      <a:pt x="23" y="16"/>
                      <a:pt x="19" y="15"/>
                      <a:pt x="19" y="14"/>
                    </a:cubicBezTo>
                    <a:cubicBezTo>
                      <a:pt x="18" y="14"/>
                      <a:pt x="16" y="13"/>
                      <a:pt x="15" y="14"/>
                    </a:cubicBezTo>
                    <a:cubicBezTo>
                      <a:pt x="14" y="14"/>
                      <a:pt x="13" y="12"/>
                      <a:pt x="11" y="13"/>
                    </a:cubicBezTo>
                    <a:cubicBezTo>
                      <a:pt x="10" y="13"/>
                      <a:pt x="13" y="12"/>
                      <a:pt x="7" y="11"/>
                    </a:cubicBezTo>
                    <a:cubicBezTo>
                      <a:pt x="1" y="11"/>
                      <a:pt x="8" y="9"/>
                      <a:pt x="7" y="8"/>
                    </a:cubicBezTo>
                    <a:cubicBezTo>
                      <a:pt x="6" y="8"/>
                      <a:pt x="6" y="9"/>
                      <a:pt x="5" y="8"/>
                    </a:cubicBezTo>
                    <a:cubicBezTo>
                      <a:pt x="4" y="7"/>
                      <a:pt x="2" y="8"/>
                      <a:pt x="2" y="7"/>
                    </a:cubicBezTo>
                    <a:cubicBezTo>
                      <a:pt x="1" y="7"/>
                      <a:pt x="0" y="8"/>
                      <a:pt x="1" y="6"/>
                    </a:cubicBezTo>
                    <a:cubicBezTo>
                      <a:pt x="2" y="5"/>
                      <a:pt x="3" y="8"/>
                      <a:pt x="3" y="6"/>
                    </a:cubicBezTo>
                    <a:cubicBezTo>
                      <a:pt x="3" y="4"/>
                      <a:pt x="4" y="6"/>
                      <a:pt x="3" y="4"/>
                    </a:cubicBezTo>
                    <a:cubicBezTo>
                      <a:pt x="2" y="3"/>
                      <a:pt x="3" y="3"/>
                      <a:pt x="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89" name="Sri lanka"/>
              <p:cNvSpPr>
                <a:spLocks/>
              </p:cNvSpPr>
              <p:nvPr/>
            </p:nvSpPr>
            <p:spPr bwMode="auto">
              <a:xfrm>
                <a:off x="3602" y="2005"/>
                <a:ext cx="29" cy="59"/>
              </a:xfrm>
              <a:custGeom>
                <a:avLst/>
                <a:gdLst/>
                <a:ahLst/>
                <a:cxnLst>
                  <a:cxn ang="0">
                    <a:pos x="1" y="1"/>
                  </a:cxn>
                  <a:cxn ang="0">
                    <a:pos x="3" y="1"/>
                  </a:cxn>
                  <a:cxn ang="0">
                    <a:pos x="6" y="5"/>
                  </a:cxn>
                  <a:cxn ang="0">
                    <a:pos x="11" y="12"/>
                  </a:cxn>
                  <a:cxn ang="0">
                    <a:pos x="10" y="22"/>
                  </a:cxn>
                  <a:cxn ang="0">
                    <a:pos x="5" y="24"/>
                  </a:cxn>
                  <a:cxn ang="0">
                    <a:pos x="1" y="19"/>
                  </a:cxn>
                  <a:cxn ang="0">
                    <a:pos x="0" y="12"/>
                  </a:cxn>
                  <a:cxn ang="0">
                    <a:pos x="1" y="13"/>
                  </a:cxn>
                  <a:cxn ang="0">
                    <a:pos x="1" y="10"/>
                  </a:cxn>
                  <a:cxn ang="0">
                    <a:pos x="1" y="7"/>
                  </a:cxn>
                  <a:cxn ang="0">
                    <a:pos x="2" y="5"/>
                  </a:cxn>
                  <a:cxn ang="0">
                    <a:pos x="2" y="3"/>
                  </a:cxn>
                  <a:cxn ang="0">
                    <a:pos x="2" y="2"/>
                  </a:cxn>
                  <a:cxn ang="0">
                    <a:pos x="2" y="1"/>
                  </a:cxn>
                  <a:cxn ang="0">
                    <a:pos x="0" y="2"/>
                  </a:cxn>
                  <a:cxn ang="0">
                    <a:pos x="1" y="1"/>
                  </a:cxn>
                </a:cxnLst>
                <a:rect l="0" t="0" r="r" b="b"/>
                <a:pathLst>
                  <a:path w="12" h="25">
                    <a:moveTo>
                      <a:pt x="1" y="1"/>
                    </a:moveTo>
                    <a:cubicBezTo>
                      <a:pt x="1" y="0"/>
                      <a:pt x="3" y="0"/>
                      <a:pt x="3" y="1"/>
                    </a:cubicBezTo>
                    <a:cubicBezTo>
                      <a:pt x="3" y="2"/>
                      <a:pt x="4" y="1"/>
                      <a:pt x="6" y="5"/>
                    </a:cubicBezTo>
                    <a:cubicBezTo>
                      <a:pt x="9" y="9"/>
                      <a:pt x="9" y="10"/>
                      <a:pt x="11" y="12"/>
                    </a:cubicBezTo>
                    <a:cubicBezTo>
                      <a:pt x="12" y="13"/>
                      <a:pt x="12" y="21"/>
                      <a:pt x="10" y="22"/>
                    </a:cubicBezTo>
                    <a:cubicBezTo>
                      <a:pt x="8" y="23"/>
                      <a:pt x="7" y="25"/>
                      <a:pt x="5" y="24"/>
                    </a:cubicBezTo>
                    <a:cubicBezTo>
                      <a:pt x="4" y="24"/>
                      <a:pt x="0" y="20"/>
                      <a:pt x="1" y="19"/>
                    </a:cubicBezTo>
                    <a:cubicBezTo>
                      <a:pt x="1" y="19"/>
                      <a:pt x="0" y="13"/>
                      <a:pt x="0" y="12"/>
                    </a:cubicBezTo>
                    <a:cubicBezTo>
                      <a:pt x="1" y="12"/>
                      <a:pt x="1" y="13"/>
                      <a:pt x="1" y="13"/>
                    </a:cubicBezTo>
                    <a:cubicBezTo>
                      <a:pt x="1" y="13"/>
                      <a:pt x="0" y="11"/>
                      <a:pt x="1" y="10"/>
                    </a:cubicBezTo>
                    <a:cubicBezTo>
                      <a:pt x="2" y="10"/>
                      <a:pt x="0" y="8"/>
                      <a:pt x="1" y="7"/>
                    </a:cubicBezTo>
                    <a:cubicBezTo>
                      <a:pt x="2" y="6"/>
                      <a:pt x="1" y="6"/>
                      <a:pt x="2" y="5"/>
                    </a:cubicBezTo>
                    <a:cubicBezTo>
                      <a:pt x="3" y="4"/>
                      <a:pt x="1" y="4"/>
                      <a:pt x="2" y="3"/>
                    </a:cubicBezTo>
                    <a:cubicBezTo>
                      <a:pt x="2" y="2"/>
                      <a:pt x="1" y="2"/>
                      <a:pt x="2" y="2"/>
                    </a:cubicBezTo>
                    <a:cubicBezTo>
                      <a:pt x="3" y="2"/>
                      <a:pt x="3" y="2"/>
                      <a:pt x="2" y="1"/>
                    </a:cubicBezTo>
                    <a:cubicBezTo>
                      <a:pt x="1" y="1"/>
                      <a:pt x="1" y="2"/>
                      <a:pt x="0" y="2"/>
                    </a:cubicBezTo>
                    <a:cubicBezTo>
                      <a:pt x="0" y="2"/>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0" name="United kingdom"/>
              <p:cNvSpPr>
                <a:spLocks/>
              </p:cNvSpPr>
              <p:nvPr/>
            </p:nvSpPr>
            <p:spPr bwMode="auto">
              <a:xfrm>
                <a:off x="2653" y="1344"/>
                <a:ext cx="68" cy="94"/>
              </a:xfrm>
              <a:custGeom>
                <a:avLst/>
                <a:gdLst/>
                <a:ahLst/>
                <a:cxnLst>
                  <a:cxn ang="0">
                    <a:pos x="8" y="1"/>
                  </a:cxn>
                  <a:cxn ang="0">
                    <a:pos x="12" y="1"/>
                  </a:cxn>
                  <a:cxn ang="0">
                    <a:pos x="8" y="4"/>
                  </a:cxn>
                  <a:cxn ang="0">
                    <a:pos x="8" y="5"/>
                  </a:cxn>
                  <a:cxn ang="0">
                    <a:pos x="14" y="5"/>
                  </a:cxn>
                  <a:cxn ang="0">
                    <a:pos x="14" y="9"/>
                  </a:cxn>
                  <a:cxn ang="0">
                    <a:pos x="13" y="11"/>
                  </a:cxn>
                  <a:cxn ang="0">
                    <a:pos x="9" y="12"/>
                  </a:cxn>
                  <a:cxn ang="0">
                    <a:pos x="15" y="14"/>
                  </a:cxn>
                  <a:cxn ang="0">
                    <a:pos x="18" y="19"/>
                  </a:cxn>
                  <a:cxn ang="0">
                    <a:pos x="22" y="24"/>
                  </a:cxn>
                  <a:cxn ang="0">
                    <a:pos x="23" y="26"/>
                  </a:cxn>
                  <a:cxn ang="0">
                    <a:pos x="26" y="26"/>
                  </a:cxn>
                  <a:cxn ang="0">
                    <a:pos x="27" y="31"/>
                  </a:cxn>
                  <a:cxn ang="0">
                    <a:pos x="25" y="32"/>
                  </a:cxn>
                  <a:cxn ang="0">
                    <a:pos x="24" y="33"/>
                  </a:cxn>
                  <a:cxn ang="0">
                    <a:pos x="27" y="35"/>
                  </a:cxn>
                  <a:cxn ang="0">
                    <a:pos x="19" y="37"/>
                  </a:cxn>
                  <a:cxn ang="0">
                    <a:pos x="17" y="37"/>
                  </a:cxn>
                  <a:cxn ang="0">
                    <a:pos x="13" y="37"/>
                  </a:cxn>
                  <a:cxn ang="0">
                    <a:pos x="9" y="39"/>
                  </a:cxn>
                  <a:cxn ang="0">
                    <a:pos x="5" y="39"/>
                  </a:cxn>
                  <a:cxn ang="0">
                    <a:pos x="2" y="40"/>
                  </a:cxn>
                  <a:cxn ang="0">
                    <a:pos x="5" y="37"/>
                  </a:cxn>
                  <a:cxn ang="0">
                    <a:pos x="9" y="35"/>
                  </a:cxn>
                  <a:cxn ang="0">
                    <a:pos x="13" y="32"/>
                  </a:cxn>
                  <a:cxn ang="0">
                    <a:pos x="8" y="33"/>
                  </a:cxn>
                  <a:cxn ang="0">
                    <a:pos x="7" y="32"/>
                  </a:cxn>
                  <a:cxn ang="0">
                    <a:pos x="3" y="32"/>
                  </a:cxn>
                  <a:cxn ang="0">
                    <a:pos x="8" y="29"/>
                  </a:cxn>
                  <a:cxn ang="0">
                    <a:pos x="6" y="27"/>
                  </a:cxn>
                  <a:cxn ang="0">
                    <a:pos x="7" y="25"/>
                  </a:cxn>
                  <a:cxn ang="0">
                    <a:pos x="9" y="25"/>
                  </a:cxn>
                  <a:cxn ang="0">
                    <a:pos x="11" y="24"/>
                  </a:cxn>
                  <a:cxn ang="0">
                    <a:pos x="12" y="23"/>
                  </a:cxn>
                  <a:cxn ang="0">
                    <a:pos x="11" y="21"/>
                  </a:cxn>
                  <a:cxn ang="0">
                    <a:pos x="11" y="17"/>
                  </a:cxn>
                  <a:cxn ang="0">
                    <a:pos x="8" y="18"/>
                  </a:cxn>
                  <a:cxn ang="0">
                    <a:pos x="5" y="19"/>
                  </a:cxn>
                  <a:cxn ang="0">
                    <a:pos x="5" y="16"/>
                  </a:cxn>
                  <a:cxn ang="0">
                    <a:pos x="7" y="13"/>
                  </a:cxn>
                  <a:cxn ang="0">
                    <a:pos x="4" y="13"/>
                  </a:cxn>
                  <a:cxn ang="0">
                    <a:pos x="3" y="13"/>
                  </a:cxn>
                  <a:cxn ang="0">
                    <a:pos x="4" y="10"/>
                  </a:cxn>
                  <a:cxn ang="0">
                    <a:pos x="3" y="8"/>
                  </a:cxn>
                  <a:cxn ang="0">
                    <a:pos x="4" y="5"/>
                  </a:cxn>
                  <a:cxn ang="0">
                    <a:pos x="6" y="4"/>
                  </a:cxn>
                  <a:cxn ang="0">
                    <a:pos x="6" y="1"/>
                  </a:cxn>
                </a:cxnLst>
                <a:rect l="0" t="0" r="r" b="b"/>
                <a:pathLst>
                  <a:path w="29" h="40">
                    <a:moveTo>
                      <a:pt x="6" y="0"/>
                    </a:moveTo>
                    <a:cubicBezTo>
                      <a:pt x="7" y="0"/>
                      <a:pt x="7" y="0"/>
                      <a:pt x="7" y="1"/>
                    </a:cubicBezTo>
                    <a:cubicBezTo>
                      <a:pt x="7" y="1"/>
                      <a:pt x="8" y="0"/>
                      <a:pt x="8" y="1"/>
                    </a:cubicBezTo>
                    <a:cubicBezTo>
                      <a:pt x="8" y="1"/>
                      <a:pt x="8" y="1"/>
                      <a:pt x="9" y="1"/>
                    </a:cubicBezTo>
                    <a:cubicBezTo>
                      <a:pt x="10" y="1"/>
                      <a:pt x="11" y="1"/>
                      <a:pt x="11" y="1"/>
                    </a:cubicBezTo>
                    <a:cubicBezTo>
                      <a:pt x="11" y="0"/>
                      <a:pt x="12" y="0"/>
                      <a:pt x="12" y="1"/>
                    </a:cubicBezTo>
                    <a:cubicBezTo>
                      <a:pt x="11" y="1"/>
                      <a:pt x="12" y="2"/>
                      <a:pt x="11" y="2"/>
                    </a:cubicBezTo>
                    <a:cubicBezTo>
                      <a:pt x="11" y="2"/>
                      <a:pt x="10" y="3"/>
                      <a:pt x="9" y="3"/>
                    </a:cubicBezTo>
                    <a:cubicBezTo>
                      <a:pt x="9" y="4"/>
                      <a:pt x="8" y="4"/>
                      <a:pt x="8" y="4"/>
                    </a:cubicBezTo>
                    <a:cubicBezTo>
                      <a:pt x="9" y="4"/>
                      <a:pt x="10" y="4"/>
                      <a:pt x="9" y="4"/>
                    </a:cubicBezTo>
                    <a:cubicBezTo>
                      <a:pt x="9" y="5"/>
                      <a:pt x="9" y="5"/>
                      <a:pt x="9" y="5"/>
                    </a:cubicBezTo>
                    <a:cubicBezTo>
                      <a:pt x="8" y="5"/>
                      <a:pt x="9" y="5"/>
                      <a:pt x="8" y="5"/>
                    </a:cubicBezTo>
                    <a:cubicBezTo>
                      <a:pt x="8" y="6"/>
                      <a:pt x="9" y="5"/>
                      <a:pt x="9" y="5"/>
                    </a:cubicBezTo>
                    <a:cubicBezTo>
                      <a:pt x="10" y="5"/>
                      <a:pt x="11" y="5"/>
                      <a:pt x="12" y="5"/>
                    </a:cubicBezTo>
                    <a:cubicBezTo>
                      <a:pt x="13" y="5"/>
                      <a:pt x="13" y="5"/>
                      <a:pt x="14" y="5"/>
                    </a:cubicBezTo>
                    <a:cubicBezTo>
                      <a:pt x="15" y="5"/>
                      <a:pt x="16" y="5"/>
                      <a:pt x="16" y="6"/>
                    </a:cubicBezTo>
                    <a:cubicBezTo>
                      <a:pt x="16" y="6"/>
                      <a:pt x="15" y="7"/>
                      <a:pt x="15" y="7"/>
                    </a:cubicBezTo>
                    <a:cubicBezTo>
                      <a:pt x="15" y="8"/>
                      <a:pt x="15" y="8"/>
                      <a:pt x="14" y="9"/>
                    </a:cubicBezTo>
                    <a:cubicBezTo>
                      <a:pt x="14" y="10"/>
                      <a:pt x="13" y="10"/>
                      <a:pt x="12" y="10"/>
                    </a:cubicBezTo>
                    <a:cubicBezTo>
                      <a:pt x="11" y="10"/>
                      <a:pt x="11" y="11"/>
                      <a:pt x="11" y="11"/>
                    </a:cubicBezTo>
                    <a:cubicBezTo>
                      <a:pt x="11" y="11"/>
                      <a:pt x="12" y="10"/>
                      <a:pt x="13" y="11"/>
                    </a:cubicBezTo>
                    <a:cubicBezTo>
                      <a:pt x="13" y="12"/>
                      <a:pt x="13" y="11"/>
                      <a:pt x="13" y="12"/>
                    </a:cubicBezTo>
                    <a:cubicBezTo>
                      <a:pt x="12" y="12"/>
                      <a:pt x="12" y="11"/>
                      <a:pt x="11" y="12"/>
                    </a:cubicBezTo>
                    <a:cubicBezTo>
                      <a:pt x="11" y="13"/>
                      <a:pt x="9" y="12"/>
                      <a:pt x="9" y="12"/>
                    </a:cubicBezTo>
                    <a:cubicBezTo>
                      <a:pt x="9" y="12"/>
                      <a:pt x="9" y="13"/>
                      <a:pt x="11" y="13"/>
                    </a:cubicBezTo>
                    <a:cubicBezTo>
                      <a:pt x="13" y="13"/>
                      <a:pt x="12" y="12"/>
                      <a:pt x="14" y="13"/>
                    </a:cubicBezTo>
                    <a:cubicBezTo>
                      <a:pt x="15" y="14"/>
                      <a:pt x="14" y="13"/>
                      <a:pt x="15" y="14"/>
                    </a:cubicBezTo>
                    <a:cubicBezTo>
                      <a:pt x="16" y="15"/>
                      <a:pt x="16" y="14"/>
                      <a:pt x="16" y="16"/>
                    </a:cubicBezTo>
                    <a:cubicBezTo>
                      <a:pt x="17" y="17"/>
                      <a:pt x="17" y="17"/>
                      <a:pt x="17" y="18"/>
                    </a:cubicBezTo>
                    <a:cubicBezTo>
                      <a:pt x="17" y="19"/>
                      <a:pt x="18" y="19"/>
                      <a:pt x="18" y="19"/>
                    </a:cubicBezTo>
                    <a:cubicBezTo>
                      <a:pt x="20" y="19"/>
                      <a:pt x="21" y="21"/>
                      <a:pt x="21" y="21"/>
                    </a:cubicBezTo>
                    <a:cubicBezTo>
                      <a:pt x="23" y="22"/>
                      <a:pt x="21" y="21"/>
                      <a:pt x="21" y="22"/>
                    </a:cubicBezTo>
                    <a:cubicBezTo>
                      <a:pt x="22" y="23"/>
                      <a:pt x="23" y="24"/>
                      <a:pt x="22" y="24"/>
                    </a:cubicBezTo>
                    <a:cubicBezTo>
                      <a:pt x="22" y="24"/>
                      <a:pt x="21" y="23"/>
                      <a:pt x="21" y="23"/>
                    </a:cubicBezTo>
                    <a:cubicBezTo>
                      <a:pt x="22" y="24"/>
                      <a:pt x="22" y="24"/>
                      <a:pt x="23" y="24"/>
                    </a:cubicBezTo>
                    <a:cubicBezTo>
                      <a:pt x="24" y="25"/>
                      <a:pt x="24" y="26"/>
                      <a:pt x="23" y="26"/>
                    </a:cubicBezTo>
                    <a:cubicBezTo>
                      <a:pt x="22" y="27"/>
                      <a:pt x="22" y="26"/>
                      <a:pt x="23" y="27"/>
                    </a:cubicBezTo>
                    <a:cubicBezTo>
                      <a:pt x="23" y="28"/>
                      <a:pt x="23" y="28"/>
                      <a:pt x="24" y="27"/>
                    </a:cubicBezTo>
                    <a:cubicBezTo>
                      <a:pt x="24" y="26"/>
                      <a:pt x="25" y="26"/>
                      <a:pt x="26" y="26"/>
                    </a:cubicBezTo>
                    <a:cubicBezTo>
                      <a:pt x="27" y="26"/>
                      <a:pt x="29" y="28"/>
                      <a:pt x="28" y="29"/>
                    </a:cubicBezTo>
                    <a:cubicBezTo>
                      <a:pt x="28" y="31"/>
                      <a:pt x="29" y="30"/>
                      <a:pt x="28" y="30"/>
                    </a:cubicBezTo>
                    <a:cubicBezTo>
                      <a:pt x="27" y="31"/>
                      <a:pt x="27" y="31"/>
                      <a:pt x="27" y="31"/>
                    </a:cubicBezTo>
                    <a:cubicBezTo>
                      <a:pt x="27" y="31"/>
                      <a:pt x="27" y="31"/>
                      <a:pt x="27" y="32"/>
                    </a:cubicBezTo>
                    <a:cubicBezTo>
                      <a:pt x="26" y="32"/>
                      <a:pt x="26" y="31"/>
                      <a:pt x="26" y="31"/>
                    </a:cubicBezTo>
                    <a:cubicBezTo>
                      <a:pt x="26" y="31"/>
                      <a:pt x="26" y="32"/>
                      <a:pt x="25" y="32"/>
                    </a:cubicBezTo>
                    <a:cubicBezTo>
                      <a:pt x="25" y="32"/>
                      <a:pt x="26" y="32"/>
                      <a:pt x="26" y="33"/>
                    </a:cubicBezTo>
                    <a:cubicBezTo>
                      <a:pt x="25" y="33"/>
                      <a:pt x="25" y="33"/>
                      <a:pt x="24" y="33"/>
                    </a:cubicBezTo>
                    <a:cubicBezTo>
                      <a:pt x="24" y="33"/>
                      <a:pt x="24" y="34"/>
                      <a:pt x="24" y="33"/>
                    </a:cubicBezTo>
                    <a:cubicBezTo>
                      <a:pt x="24" y="34"/>
                      <a:pt x="25" y="34"/>
                      <a:pt x="26" y="34"/>
                    </a:cubicBezTo>
                    <a:cubicBezTo>
                      <a:pt x="27" y="34"/>
                      <a:pt x="28" y="33"/>
                      <a:pt x="28" y="34"/>
                    </a:cubicBezTo>
                    <a:cubicBezTo>
                      <a:pt x="28" y="34"/>
                      <a:pt x="28" y="35"/>
                      <a:pt x="27" y="35"/>
                    </a:cubicBezTo>
                    <a:cubicBezTo>
                      <a:pt x="26" y="35"/>
                      <a:pt x="26" y="36"/>
                      <a:pt x="25" y="36"/>
                    </a:cubicBezTo>
                    <a:cubicBezTo>
                      <a:pt x="25" y="36"/>
                      <a:pt x="25" y="37"/>
                      <a:pt x="23" y="36"/>
                    </a:cubicBezTo>
                    <a:cubicBezTo>
                      <a:pt x="21" y="36"/>
                      <a:pt x="19" y="37"/>
                      <a:pt x="19" y="37"/>
                    </a:cubicBezTo>
                    <a:cubicBezTo>
                      <a:pt x="19" y="36"/>
                      <a:pt x="18" y="37"/>
                      <a:pt x="18" y="36"/>
                    </a:cubicBezTo>
                    <a:cubicBezTo>
                      <a:pt x="17" y="36"/>
                      <a:pt x="17" y="36"/>
                      <a:pt x="17" y="36"/>
                    </a:cubicBezTo>
                    <a:cubicBezTo>
                      <a:pt x="18" y="37"/>
                      <a:pt x="17" y="37"/>
                      <a:pt x="17" y="37"/>
                    </a:cubicBezTo>
                    <a:cubicBezTo>
                      <a:pt x="16" y="37"/>
                      <a:pt x="15" y="37"/>
                      <a:pt x="15" y="37"/>
                    </a:cubicBezTo>
                    <a:cubicBezTo>
                      <a:pt x="16" y="37"/>
                      <a:pt x="15" y="38"/>
                      <a:pt x="14" y="38"/>
                    </a:cubicBezTo>
                    <a:cubicBezTo>
                      <a:pt x="13" y="37"/>
                      <a:pt x="13" y="38"/>
                      <a:pt x="13" y="37"/>
                    </a:cubicBezTo>
                    <a:cubicBezTo>
                      <a:pt x="12" y="37"/>
                      <a:pt x="12" y="37"/>
                      <a:pt x="11" y="37"/>
                    </a:cubicBezTo>
                    <a:cubicBezTo>
                      <a:pt x="10" y="37"/>
                      <a:pt x="9" y="37"/>
                      <a:pt x="9" y="37"/>
                    </a:cubicBezTo>
                    <a:cubicBezTo>
                      <a:pt x="9" y="38"/>
                      <a:pt x="9" y="39"/>
                      <a:pt x="9" y="39"/>
                    </a:cubicBezTo>
                    <a:cubicBezTo>
                      <a:pt x="8" y="39"/>
                      <a:pt x="8" y="39"/>
                      <a:pt x="7" y="39"/>
                    </a:cubicBezTo>
                    <a:cubicBezTo>
                      <a:pt x="7" y="38"/>
                      <a:pt x="6" y="39"/>
                      <a:pt x="6" y="38"/>
                    </a:cubicBezTo>
                    <a:cubicBezTo>
                      <a:pt x="7" y="38"/>
                      <a:pt x="5" y="39"/>
                      <a:pt x="5" y="39"/>
                    </a:cubicBezTo>
                    <a:cubicBezTo>
                      <a:pt x="5" y="38"/>
                      <a:pt x="5" y="39"/>
                      <a:pt x="4" y="39"/>
                    </a:cubicBezTo>
                    <a:cubicBezTo>
                      <a:pt x="3" y="39"/>
                      <a:pt x="4" y="40"/>
                      <a:pt x="3" y="40"/>
                    </a:cubicBezTo>
                    <a:cubicBezTo>
                      <a:pt x="3" y="40"/>
                      <a:pt x="2" y="39"/>
                      <a:pt x="2" y="40"/>
                    </a:cubicBezTo>
                    <a:cubicBezTo>
                      <a:pt x="1" y="40"/>
                      <a:pt x="0" y="39"/>
                      <a:pt x="1" y="39"/>
                    </a:cubicBezTo>
                    <a:cubicBezTo>
                      <a:pt x="2" y="39"/>
                      <a:pt x="3" y="39"/>
                      <a:pt x="3" y="38"/>
                    </a:cubicBezTo>
                    <a:cubicBezTo>
                      <a:pt x="4" y="37"/>
                      <a:pt x="4" y="37"/>
                      <a:pt x="5" y="37"/>
                    </a:cubicBezTo>
                    <a:cubicBezTo>
                      <a:pt x="6" y="36"/>
                      <a:pt x="5" y="35"/>
                      <a:pt x="6" y="35"/>
                    </a:cubicBezTo>
                    <a:cubicBezTo>
                      <a:pt x="7" y="36"/>
                      <a:pt x="6" y="35"/>
                      <a:pt x="7" y="35"/>
                    </a:cubicBezTo>
                    <a:cubicBezTo>
                      <a:pt x="9" y="34"/>
                      <a:pt x="9" y="34"/>
                      <a:pt x="9" y="35"/>
                    </a:cubicBezTo>
                    <a:cubicBezTo>
                      <a:pt x="10" y="35"/>
                      <a:pt x="11" y="35"/>
                      <a:pt x="11" y="34"/>
                    </a:cubicBezTo>
                    <a:cubicBezTo>
                      <a:pt x="11" y="34"/>
                      <a:pt x="12" y="33"/>
                      <a:pt x="12" y="33"/>
                    </a:cubicBezTo>
                    <a:cubicBezTo>
                      <a:pt x="13" y="34"/>
                      <a:pt x="12" y="33"/>
                      <a:pt x="13" y="32"/>
                    </a:cubicBezTo>
                    <a:cubicBezTo>
                      <a:pt x="12" y="33"/>
                      <a:pt x="12" y="33"/>
                      <a:pt x="11" y="33"/>
                    </a:cubicBezTo>
                    <a:cubicBezTo>
                      <a:pt x="11" y="33"/>
                      <a:pt x="11" y="34"/>
                      <a:pt x="10" y="34"/>
                    </a:cubicBezTo>
                    <a:cubicBezTo>
                      <a:pt x="9" y="34"/>
                      <a:pt x="8" y="33"/>
                      <a:pt x="8" y="33"/>
                    </a:cubicBezTo>
                    <a:cubicBezTo>
                      <a:pt x="8" y="33"/>
                      <a:pt x="8" y="33"/>
                      <a:pt x="7" y="33"/>
                    </a:cubicBezTo>
                    <a:cubicBezTo>
                      <a:pt x="7" y="33"/>
                      <a:pt x="6" y="33"/>
                      <a:pt x="7" y="33"/>
                    </a:cubicBezTo>
                    <a:cubicBezTo>
                      <a:pt x="7" y="33"/>
                      <a:pt x="7" y="33"/>
                      <a:pt x="7" y="32"/>
                    </a:cubicBezTo>
                    <a:cubicBezTo>
                      <a:pt x="6" y="32"/>
                      <a:pt x="6" y="32"/>
                      <a:pt x="5" y="32"/>
                    </a:cubicBezTo>
                    <a:cubicBezTo>
                      <a:pt x="5" y="32"/>
                      <a:pt x="4" y="33"/>
                      <a:pt x="4" y="32"/>
                    </a:cubicBezTo>
                    <a:cubicBezTo>
                      <a:pt x="4" y="32"/>
                      <a:pt x="3" y="33"/>
                      <a:pt x="3" y="32"/>
                    </a:cubicBezTo>
                    <a:cubicBezTo>
                      <a:pt x="4" y="32"/>
                      <a:pt x="2" y="31"/>
                      <a:pt x="3" y="31"/>
                    </a:cubicBezTo>
                    <a:cubicBezTo>
                      <a:pt x="4" y="31"/>
                      <a:pt x="5" y="30"/>
                      <a:pt x="5" y="30"/>
                    </a:cubicBezTo>
                    <a:cubicBezTo>
                      <a:pt x="6" y="30"/>
                      <a:pt x="7" y="30"/>
                      <a:pt x="8" y="29"/>
                    </a:cubicBezTo>
                    <a:cubicBezTo>
                      <a:pt x="8" y="28"/>
                      <a:pt x="7" y="28"/>
                      <a:pt x="8" y="28"/>
                    </a:cubicBezTo>
                    <a:cubicBezTo>
                      <a:pt x="8" y="27"/>
                      <a:pt x="6" y="28"/>
                      <a:pt x="8" y="27"/>
                    </a:cubicBezTo>
                    <a:cubicBezTo>
                      <a:pt x="7" y="27"/>
                      <a:pt x="6" y="27"/>
                      <a:pt x="6" y="27"/>
                    </a:cubicBezTo>
                    <a:cubicBezTo>
                      <a:pt x="6" y="28"/>
                      <a:pt x="6" y="27"/>
                      <a:pt x="5" y="27"/>
                    </a:cubicBezTo>
                    <a:cubicBezTo>
                      <a:pt x="5" y="27"/>
                      <a:pt x="5" y="27"/>
                      <a:pt x="6" y="27"/>
                    </a:cubicBezTo>
                    <a:cubicBezTo>
                      <a:pt x="7" y="26"/>
                      <a:pt x="6" y="26"/>
                      <a:pt x="7" y="25"/>
                    </a:cubicBezTo>
                    <a:cubicBezTo>
                      <a:pt x="8" y="25"/>
                      <a:pt x="4" y="25"/>
                      <a:pt x="6" y="25"/>
                    </a:cubicBezTo>
                    <a:cubicBezTo>
                      <a:pt x="7" y="24"/>
                      <a:pt x="8" y="25"/>
                      <a:pt x="7" y="25"/>
                    </a:cubicBezTo>
                    <a:cubicBezTo>
                      <a:pt x="7" y="26"/>
                      <a:pt x="8" y="25"/>
                      <a:pt x="9" y="25"/>
                    </a:cubicBezTo>
                    <a:cubicBezTo>
                      <a:pt x="9" y="25"/>
                      <a:pt x="9" y="25"/>
                      <a:pt x="10" y="25"/>
                    </a:cubicBezTo>
                    <a:cubicBezTo>
                      <a:pt x="11" y="25"/>
                      <a:pt x="11" y="25"/>
                      <a:pt x="11" y="25"/>
                    </a:cubicBezTo>
                    <a:cubicBezTo>
                      <a:pt x="11" y="25"/>
                      <a:pt x="11" y="25"/>
                      <a:pt x="11" y="24"/>
                    </a:cubicBezTo>
                    <a:cubicBezTo>
                      <a:pt x="12" y="24"/>
                      <a:pt x="12" y="26"/>
                      <a:pt x="13" y="25"/>
                    </a:cubicBezTo>
                    <a:cubicBezTo>
                      <a:pt x="12" y="25"/>
                      <a:pt x="11" y="24"/>
                      <a:pt x="11" y="24"/>
                    </a:cubicBezTo>
                    <a:cubicBezTo>
                      <a:pt x="11" y="23"/>
                      <a:pt x="12" y="23"/>
                      <a:pt x="12" y="23"/>
                    </a:cubicBezTo>
                    <a:cubicBezTo>
                      <a:pt x="12" y="23"/>
                      <a:pt x="11" y="23"/>
                      <a:pt x="12" y="22"/>
                    </a:cubicBezTo>
                    <a:cubicBezTo>
                      <a:pt x="12" y="21"/>
                      <a:pt x="13" y="21"/>
                      <a:pt x="12" y="21"/>
                    </a:cubicBezTo>
                    <a:cubicBezTo>
                      <a:pt x="11" y="21"/>
                      <a:pt x="11" y="20"/>
                      <a:pt x="11" y="21"/>
                    </a:cubicBezTo>
                    <a:cubicBezTo>
                      <a:pt x="11" y="21"/>
                      <a:pt x="11" y="22"/>
                      <a:pt x="10" y="21"/>
                    </a:cubicBezTo>
                    <a:cubicBezTo>
                      <a:pt x="9" y="19"/>
                      <a:pt x="10" y="19"/>
                      <a:pt x="10" y="18"/>
                    </a:cubicBezTo>
                    <a:cubicBezTo>
                      <a:pt x="11" y="18"/>
                      <a:pt x="11" y="17"/>
                      <a:pt x="11" y="17"/>
                    </a:cubicBezTo>
                    <a:cubicBezTo>
                      <a:pt x="11" y="17"/>
                      <a:pt x="10" y="18"/>
                      <a:pt x="10" y="17"/>
                    </a:cubicBezTo>
                    <a:cubicBezTo>
                      <a:pt x="10" y="17"/>
                      <a:pt x="10" y="18"/>
                      <a:pt x="9" y="18"/>
                    </a:cubicBezTo>
                    <a:cubicBezTo>
                      <a:pt x="9" y="17"/>
                      <a:pt x="8" y="19"/>
                      <a:pt x="8" y="18"/>
                    </a:cubicBezTo>
                    <a:cubicBezTo>
                      <a:pt x="7" y="17"/>
                      <a:pt x="7" y="19"/>
                      <a:pt x="6" y="18"/>
                    </a:cubicBezTo>
                    <a:cubicBezTo>
                      <a:pt x="6" y="18"/>
                      <a:pt x="5" y="18"/>
                      <a:pt x="5" y="18"/>
                    </a:cubicBezTo>
                    <a:cubicBezTo>
                      <a:pt x="5" y="18"/>
                      <a:pt x="5" y="19"/>
                      <a:pt x="5" y="19"/>
                    </a:cubicBezTo>
                    <a:cubicBezTo>
                      <a:pt x="5" y="18"/>
                      <a:pt x="4" y="17"/>
                      <a:pt x="4" y="17"/>
                    </a:cubicBezTo>
                    <a:cubicBezTo>
                      <a:pt x="4" y="17"/>
                      <a:pt x="5" y="18"/>
                      <a:pt x="5" y="17"/>
                    </a:cubicBezTo>
                    <a:cubicBezTo>
                      <a:pt x="5" y="17"/>
                      <a:pt x="5" y="17"/>
                      <a:pt x="5" y="16"/>
                    </a:cubicBezTo>
                    <a:cubicBezTo>
                      <a:pt x="6" y="16"/>
                      <a:pt x="6" y="15"/>
                      <a:pt x="6" y="15"/>
                    </a:cubicBezTo>
                    <a:cubicBezTo>
                      <a:pt x="7" y="15"/>
                      <a:pt x="5" y="14"/>
                      <a:pt x="5" y="13"/>
                    </a:cubicBezTo>
                    <a:cubicBezTo>
                      <a:pt x="6" y="13"/>
                      <a:pt x="7" y="13"/>
                      <a:pt x="7" y="13"/>
                    </a:cubicBezTo>
                    <a:cubicBezTo>
                      <a:pt x="7" y="13"/>
                      <a:pt x="5" y="13"/>
                      <a:pt x="6" y="12"/>
                    </a:cubicBezTo>
                    <a:cubicBezTo>
                      <a:pt x="5" y="13"/>
                      <a:pt x="4" y="14"/>
                      <a:pt x="4" y="13"/>
                    </a:cubicBezTo>
                    <a:cubicBezTo>
                      <a:pt x="4" y="12"/>
                      <a:pt x="4" y="13"/>
                      <a:pt x="4" y="13"/>
                    </a:cubicBezTo>
                    <a:cubicBezTo>
                      <a:pt x="4" y="14"/>
                      <a:pt x="3" y="14"/>
                      <a:pt x="3" y="15"/>
                    </a:cubicBezTo>
                    <a:cubicBezTo>
                      <a:pt x="3" y="16"/>
                      <a:pt x="2" y="16"/>
                      <a:pt x="3" y="15"/>
                    </a:cubicBezTo>
                    <a:cubicBezTo>
                      <a:pt x="3" y="14"/>
                      <a:pt x="3" y="13"/>
                      <a:pt x="3" y="13"/>
                    </a:cubicBezTo>
                    <a:cubicBezTo>
                      <a:pt x="3" y="12"/>
                      <a:pt x="3" y="13"/>
                      <a:pt x="3" y="12"/>
                    </a:cubicBezTo>
                    <a:cubicBezTo>
                      <a:pt x="4" y="11"/>
                      <a:pt x="3" y="10"/>
                      <a:pt x="4" y="10"/>
                    </a:cubicBezTo>
                    <a:cubicBezTo>
                      <a:pt x="6" y="10"/>
                      <a:pt x="3" y="11"/>
                      <a:pt x="4" y="10"/>
                    </a:cubicBezTo>
                    <a:cubicBezTo>
                      <a:pt x="5" y="9"/>
                      <a:pt x="3" y="10"/>
                      <a:pt x="3" y="9"/>
                    </a:cubicBezTo>
                    <a:cubicBezTo>
                      <a:pt x="4" y="8"/>
                      <a:pt x="1" y="9"/>
                      <a:pt x="2" y="9"/>
                    </a:cubicBezTo>
                    <a:cubicBezTo>
                      <a:pt x="3" y="8"/>
                      <a:pt x="3" y="8"/>
                      <a:pt x="3" y="8"/>
                    </a:cubicBezTo>
                    <a:cubicBezTo>
                      <a:pt x="4" y="8"/>
                      <a:pt x="3" y="7"/>
                      <a:pt x="4" y="7"/>
                    </a:cubicBezTo>
                    <a:cubicBezTo>
                      <a:pt x="5" y="7"/>
                      <a:pt x="3" y="7"/>
                      <a:pt x="4" y="6"/>
                    </a:cubicBezTo>
                    <a:cubicBezTo>
                      <a:pt x="4" y="6"/>
                      <a:pt x="3" y="5"/>
                      <a:pt x="4" y="5"/>
                    </a:cubicBezTo>
                    <a:cubicBezTo>
                      <a:pt x="4" y="5"/>
                      <a:pt x="2" y="4"/>
                      <a:pt x="3" y="4"/>
                    </a:cubicBezTo>
                    <a:cubicBezTo>
                      <a:pt x="4" y="4"/>
                      <a:pt x="4" y="3"/>
                      <a:pt x="5" y="4"/>
                    </a:cubicBezTo>
                    <a:cubicBezTo>
                      <a:pt x="5" y="4"/>
                      <a:pt x="6" y="4"/>
                      <a:pt x="6" y="4"/>
                    </a:cubicBezTo>
                    <a:cubicBezTo>
                      <a:pt x="6" y="4"/>
                      <a:pt x="4" y="3"/>
                      <a:pt x="4" y="3"/>
                    </a:cubicBezTo>
                    <a:cubicBezTo>
                      <a:pt x="5" y="3"/>
                      <a:pt x="4" y="2"/>
                      <a:pt x="5" y="2"/>
                    </a:cubicBezTo>
                    <a:cubicBezTo>
                      <a:pt x="5" y="2"/>
                      <a:pt x="5" y="1"/>
                      <a:pt x="6" y="1"/>
                    </a:cubicBezTo>
                    <a:cubicBezTo>
                      <a:pt x="6" y="2"/>
                      <a:pt x="5" y="1"/>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1" name="United Kingdom"/>
              <p:cNvSpPr>
                <a:spLocks/>
              </p:cNvSpPr>
              <p:nvPr/>
            </p:nvSpPr>
            <p:spPr bwMode="auto">
              <a:xfrm>
                <a:off x="2639" y="1379"/>
                <a:ext cx="21" cy="15"/>
              </a:xfrm>
              <a:custGeom>
                <a:avLst/>
                <a:gdLst/>
                <a:ahLst/>
                <a:cxnLst>
                  <a:cxn ang="0">
                    <a:pos x="7" y="6"/>
                  </a:cxn>
                  <a:cxn ang="0">
                    <a:pos x="7" y="6"/>
                  </a:cxn>
                  <a:cxn ang="0">
                    <a:pos x="8" y="5"/>
                  </a:cxn>
                  <a:cxn ang="0">
                    <a:pos x="9" y="5"/>
                  </a:cxn>
                  <a:cxn ang="0">
                    <a:pos x="9" y="4"/>
                  </a:cxn>
                  <a:cxn ang="0">
                    <a:pos x="8" y="3"/>
                  </a:cxn>
                  <a:cxn ang="0">
                    <a:pos x="8" y="4"/>
                  </a:cxn>
                  <a:cxn ang="0">
                    <a:pos x="8" y="3"/>
                  </a:cxn>
                  <a:cxn ang="0">
                    <a:pos x="8" y="3"/>
                  </a:cxn>
                  <a:cxn ang="0">
                    <a:pos x="8" y="2"/>
                  </a:cxn>
                  <a:cxn ang="0">
                    <a:pos x="7" y="1"/>
                  </a:cxn>
                  <a:cxn ang="0">
                    <a:pos x="7" y="1"/>
                  </a:cxn>
                  <a:cxn ang="0">
                    <a:pos x="6" y="1"/>
                  </a:cxn>
                  <a:cxn ang="0">
                    <a:pos x="4" y="1"/>
                  </a:cxn>
                  <a:cxn ang="0">
                    <a:pos x="3" y="1"/>
                  </a:cxn>
                  <a:cxn ang="0">
                    <a:pos x="2" y="2"/>
                  </a:cxn>
                  <a:cxn ang="0">
                    <a:pos x="1" y="3"/>
                  </a:cxn>
                  <a:cxn ang="0">
                    <a:pos x="1" y="4"/>
                  </a:cxn>
                  <a:cxn ang="0">
                    <a:pos x="3" y="5"/>
                  </a:cxn>
                  <a:cxn ang="0">
                    <a:pos x="4" y="5"/>
                  </a:cxn>
                  <a:cxn ang="0">
                    <a:pos x="5" y="6"/>
                  </a:cxn>
                  <a:cxn ang="0">
                    <a:pos x="7" y="6"/>
                  </a:cxn>
                </a:cxnLst>
                <a:rect l="0" t="0" r="r" b="b"/>
                <a:pathLst>
                  <a:path w="9" h="6">
                    <a:moveTo>
                      <a:pt x="7" y="6"/>
                    </a:moveTo>
                    <a:cubicBezTo>
                      <a:pt x="7" y="6"/>
                      <a:pt x="8" y="6"/>
                      <a:pt x="7" y="6"/>
                    </a:cubicBezTo>
                    <a:cubicBezTo>
                      <a:pt x="7" y="5"/>
                      <a:pt x="8" y="5"/>
                      <a:pt x="8" y="5"/>
                    </a:cubicBezTo>
                    <a:cubicBezTo>
                      <a:pt x="8" y="6"/>
                      <a:pt x="9" y="5"/>
                      <a:pt x="9" y="5"/>
                    </a:cubicBezTo>
                    <a:cubicBezTo>
                      <a:pt x="9" y="5"/>
                      <a:pt x="9" y="4"/>
                      <a:pt x="9" y="4"/>
                    </a:cubicBezTo>
                    <a:cubicBezTo>
                      <a:pt x="9" y="3"/>
                      <a:pt x="9" y="3"/>
                      <a:pt x="8" y="3"/>
                    </a:cubicBezTo>
                    <a:cubicBezTo>
                      <a:pt x="8" y="3"/>
                      <a:pt x="8" y="4"/>
                      <a:pt x="8" y="4"/>
                    </a:cubicBezTo>
                    <a:cubicBezTo>
                      <a:pt x="8" y="4"/>
                      <a:pt x="8" y="3"/>
                      <a:pt x="8" y="3"/>
                    </a:cubicBezTo>
                    <a:cubicBezTo>
                      <a:pt x="8" y="3"/>
                      <a:pt x="9" y="3"/>
                      <a:pt x="8" y="3"/>
                    </a:cubicBezTo>
                    <a:cubicBezTo>
                      <a:pt x="8" y="2"/>
                      <a:pt x="8" y="2"/>
                      <a:pt x="8" y="2"/>
                    </a:cubicBezTo>
                    <a:cubicBezTo>
                      <a:pt x="7" y="2"/>
                      <a:pt x="8" y="2"/>
                      <a:pt x="7" y="1"/>
                    </a:cubicBezTo>
                    <a:cubicBezTo>
                      <a:pt x="7" y="1"/>
                      <a:pt x="7" y="1"/>
                      <a:pt x="7" y="1"/>
                    </a:cubicBezTo>
                    <a:cubicBezTo>
                      <a:pt x="7" y="1"/>
                      <a:pt x="6" y="0"/>
                      <a:pt x="6" y="1"/>
                    </a:cubicBezTo>
                    <a:cubicBezTo>
                      <a:pt x="5" y="1"/>
                      <a:pt x="4" y="1"/>
                      <a:pt x="4" y="1"/>
                    </a:cubicBezTo>
                    <a:cubicBezTo>
                      <a:pt x="4" y="1"/>
                      <a:pt x="3" y="1"/>
                      <a:pt x="3" y="1"/>
                    </a:cubicBezTo>
                    <a:cubicBezTo>
                      <a:pt x="2" y="2"/>
                      <a:pt x="3" y="2"/>
                      <a:pt x="2" y="2"/>
                    </a:cubicBezTo>
                    <a:cubicBezTo>
                      <a:pt x="1" y="2"/>
                      <a:pt x="2" y="3"/>
                      <a:pt x="1" y="3"/>
                    </a:cubicBezTo>
                    <a:cubicBezTo>
                      <a:pt x="0" y="3"/>
                      <a:pt x="0" y="3"/>
                      <a:pt x="1" y="4"/>
                    </a:cubicBezTo>
                    <a:cubicBezTo>
                      <a:pt x="1" y="5"/>
                      <a:pt x="2" y="6"/>
                      <a:pt x="3" y="5"/>
                    </a:cubicBezTo>
                    <a:cubicBezTo>
                      <a:pt x="3" y="4"/>
                      <a:pt x="4" y="4"/>
                      <a:pt x="4" y="5"/>
                    </a:cubicBezTo>
                    <a:cubicBezTo>
                      <a:pt x="4" y="6"/>
                      <a:pt x="5" y="5"/>
                      <a:pt x="5" y="6"/>
                    </a:cubicBezTo>
                    <a:cubicBezTo>
                      <a:pt x="5" y="6"/>
                      <a:pt x="6" y="6"/>
                      <a:pt x="7"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2" name="Finland"/>
              <p:cNvSpPr>
                <a:spLocks/>
              </p:cNvSpPr>
              <p:nvPr/>
            </p:nvSpPr>
            <p:spPr bwMode="auto">
              <a:xfrm>
                <a:off x="2875" y="1238"/>
                <a:ext cx="104" cy="96"/>
              </a:xfrm>
              <a:custGeom>
                <a:avLst/>
                <a:gdLst/>
                <a:ahLst/>
                <a:cxnLst>
                  <a:cxn ang="0">
                    <a:pos x="33" y="38"/>
                  </a:cxn>
                  <a:cxn ang="0">
                    <a:pos x="28" y="38"/>
                  </a:cxn>
                  <a:cxn ang="0">
                    <a:pos x="24" y="39"/>
                  </a:cxn>
                  <a:cxn ang="0">
                    <a:pos x="21" y="39"/>
                  </a:cxn>
                  <a:cxn ang="0">
                    <a:pos x="17" y="39"/>
                  </a:cxn>
                  <a:cxn ang="0">
                    <a:pos x="15" y="40"/>
                  </a:cxn>
                  <a:cxn ang="0">
                    <a:pos x="13" y="41"/>
                  </a:cxn>
                  <a:cxn ang="0">
                    <a:pos x="13" y="40"/>
                  </a:cxn>
                  <a:cxn ang="0">
                    <a:pos x="12" y="38"/>
                  </a:cxn>
                  <a:cxn ang="0">
                    <a:pos x="9" y="37"/>
                  </a:cxn>
                  <a:cxn ang="0">
                    <a:pos x="8" y="36"/>
                  </a:cxn>
                  <a:cxn ang="0">
                    <a:pos x="8" y="34"/>
                  </a:cxn>
                  <a:cxn ang="0">
                    <a:pos x="7" y="33"/>
                  </a:cxn>
                  <a:cxn ang="0">
                    <a:pos x="6" y="32"/>
                  </a:cxn>
                  <a:cxn ang="0">
                    <a:pos x="6" y="31"/>
                  </a:cxn>
                  <a:cxn ang="0">
                    <a:pos x="6" y="30"/>
                  </a:cxn>
                  <a:cxn ang="0">
                    <a:pos x="7" y="29"/>
                  </a:cxn>
                  <a:cxn ang="0">
                    <a:pos x="7" y="29"/>
                  </a:cxn>
                  <a:cxn ang="0">
                    <a:pos x="8" y="28"/>
                  </a:cxn>
                  <a:cxn ang="0">
                    <a:pos x="9" y="28"/>
                  </a:cxn>
                  <a:cxn ang="0">
                    <a:pos x="11" y="27"/>
                  </a:cxn>
                  <a:cxn ang="0">
                    <a:pos x="12" y="26"/>
                  </a:cxn>
                  <a:cxn ang="0">
                    <a:pos x="13" y="25"/>
                  </a:cxn>
                  <a:cxn ang="0">
                    <a:pos x="14" y="24"/>
                  </a:cxn>
                  <a:cxn ang="0">
                    <a:pos x="16" y="23"/>
                  </a:cxn>
                  <a:cxn ang="0">
                    <a:pos x="18" y="22"/>
                  </a:cxn>
                  <a:cxn ang="0">
                    <a:pos x="20" y="22"/>
                  </a:cxn>
                  <a:cxn ang="0">
                    <a:pos x="19" y="20"/>
                  </a:cxn>
                  <a:cxn ang="0">
                    <a:pos x="15" y="18"/>
                  </a:cxn>
                  <a:cxn ang="0">
                    <a:pos x="13" y="18"/>
                  </a:cxn>
                  <a:cxn ang="0">
                    <a:pos x="13" y="17"/>
                  </a:cxn>
                  <a:cxn ang="0">
                    <a:pos x="11" y="13"/>
                  </a:cxn>
                  <a:cxn ang="0">
                    <a:pos x="10" y="11"/>
                  </a:cxn>
                  <a:cxn ang="0">
                    <a:pos x="8" y="9"/>
                  </a:cxn>
                  <a:cxn ang="0">
                    <a:pos x="0" y="6"/>
                  </a:cxn>
                  <a:cxn ang="0">
                    <a:pos x="0" y="5"/>
                  </a:cxn>
                  <a:cxn ang="0">
                    <a:pos x="2" y="5"/>
                  </a:cxn>
                  <a:cxn ang="0">
                    <a:pos x="8" y="6"/>
                  </a:cxn>
                  <a:cxn ang="0">
                    <a:pos x="12" y="7"/>
                  </a:cxn>
                  <a:cxn ang="0">
                    <a:pos x="13" y="7"/>
                  </a:cxn>
                  <a:cxn ang="0">
                    <a:pos x="16" y="8"/>
                  </a:cxn>
                  <a:cxn ang="0">
                    <a:pos x="18" y="6"/>
                  </a:cxn>
                  <a:cxn ang="0">
                    <a:pos x="18" y="5"/>
                  </a:cxn>
                  <a:cxn ang="0">
                    <a:pos x="21" y="2"/>
                  </a:cxn>
                  <a:cxn ang="0">
                    <a:pos x="23" y="1"/>
                  </a:cxn>
                  <a:cxn ang="0">
                    <a:pos x="25" y="1"/>
                  </a:cxn>
                  <a:cxn ang="0">
                    <a:pos x="28" y="3"/>
                  </a:cxn>
                  <a:cxn ang="0">
                    <a:pos x="28" y="5"/>
                  </a:cxn>
                  <a:cxn ang="0">
                    <a:pos x="28" y="7"/>
                  </a:cxn>
                  <a:cxn ang="0">
                    <a:pos x="31" y="9"/>
                  </a:cxn>
                  <a:cxn ang="0">
                    <a:pos x="34" y="14"/>
                  </a:cxn>
                  <a:cxn ang="0">
                    <a:pos x="36" y="18"/>
                  </a:cxn>
                  <a:cxn ang="0">
                    <a:pos x="37" y="20"/>
                  </a:cxn>
                  <a:cxn ang="0">
                    <a:pos x="37" y="22"/>
                  </a:cxn>
                  <a:cxn ang="0">
                    <a:pos x="41" y="26"/>
                  </a:cxn>
                  <a:cxn ang="0">
                    <a:pos x="41" y="30"/>
                  </a:cxn>
                  <a:cxn ang="0">
                    <a:pos x="40" y="32"/>
                  </a:cxn>
                  <a:cxn ang="0">
                    <a:pos x="36" y="35"/>
                  </a:cxn>
                  <a:cxn ang="0">
                    <a:pos x="33" y="38"/>
                  </a:cxn>
                </a:cxnLst>
                <a:rect l="0" t="0" r="r" b="b"/>
                <a:pathLst>
                  <a:path w="44" h="41">
                    <a:moveTo>
                      <a:pt x="33" y="38"/>
                    </a:moveTo>
                    <a:cubicBezTo>
                      <a:pt x="29" y="39"/>
                      <a:pt x="30" y="37"/>
                      <a:pt x="28" y="38"/>
                    </a:cubicBezTo>
                    <a:cubicBezTo>
                      <a:pt x="26" y="39"/>
                      <a:pt x="25" y="38"/>
                      <a:pt x="24" y="39"/>
                    </a:cubicBezTo>
                    <a:cubicBezTo>
                      <a:pt x="22" y="40"/>
                      <a:pt x="21" y="38"/>
                      <a:pt x="21" y="39"/>
                    </a:cubicBezTo>
                    <a:cubicBezTo>
                      <a:pt x="20" y="40"/>
                      <a:pt x="19" y="38"/>
                      <a:pt x="17" y="39"/>
                    </a:cubicBezTo>
                    <a:cubicBezTo>
                      <a:pt x="15" y="40"/>
                      <a:pt x="17" y="40"/>
                      <a:pt x="15" y="40"/>
                    </a:cubicBezTo>
                    <a:cubicBezTo>
                      <a:pt x="14" y="40"/>
                      <a:pt x="13" y="41"/>
                      <a:pt x="13" y="41"/>
                    </a:cubicBezTo>
                    <a:cubicBezTo>
                      <a:pt x="12" y="41"/>
                      <a:pt x="14" y="39"/>
                      <a:pt x="13" y="40"/>
                    </a:cubicBezTo>
                    <a:cubicBezTo>
                      <a:pt x="11" y="40"/>
                      <a:pt x="12" y="39"/>
                      <a:pt x="12" y="38"/>
                    </a:cubicBezTo>
                    <a:cubicBezTo>
                      <a:pt x="8" y="41"/>
                      <a:pt x="11" y="37"/>
                      <a:pt x="9" y="37"/>
                    </a:cubicBezTo>
                    <a:cubicBezTo>
                      <a:pt x="7" y="38"/>
                      <a:pt x="9" y="37"/>
                      <a:pt x="8" y="36"/>
                    </a:cubicBezTo>
                    <a:cubicBezTo>
                      <a:pt x="7" y="35"/>
                      <a:pt x="8" y="35"/>
                      <a:pt x="8" y="34"/>
                    </a:cubicBezTo>
                    <a:cubicBezTo>
                      <a:pt x="7" y="34"/>
                      <a:pt x="8" y="34"/>
                      <a:pt x="7" y="33"/>
                    </a:cubicBezTo>
                    <a:cubicBezTo>
                      <a:pt x="6" y="33"/>
                      <a:pt x="7" y="32"/>
                      <a:pt x="6" y="32"/>
                    </a:cubicBezTo>
                    <a:cubicBezTo>
                      <a:pt x="6" y="32"/>
                      <a:pt x="7" y="32"/>
                      <a:pt x="6" y="31"/>
                    </a:cubicBezTo>
                    <a:cubicBezTo>
                      <a:pt x="5" y="30"/>
                      <a:pt x="7" y="30"/>
                      <a:pt x="6" y="30"/>
                    </a:cubicBezTo>
                    <a:cubicBezTo>
                      <a:pt x="5" y="30"/>
                      <a:pt x="6" y="29"/>
                      <a:pt x="7" y="29"/>
                    </a:cubicBezTo>
                    <a:cubicBezTo>
                      <a:pt x="7" y="30"/>
                      <a:pt x="8" y="29"/>
                      <a:pt x="7" y="29"/>
                    </a:cubicBezTo>
                    <a:cubicBezTo>
                      <a:pt x="7" y="28"/>
                      <a:pt x="7" y="28"/>
                      <a:pt x="8" y="28"/>
                    </a:cubicBezTo>
                    <a:cubicBezTo>
                      <a:pt x="8" y="28"/>
                      <a:pt x="8" y="27"/>
                      <a:pt x="9" y="28"/>
                    </a:cubicBezTo>
                    <a:cubicBezTo>
                      <a:pt x="10" y="28"/>
                      <a:pt x="9" y="26"/>
                      <a:pt x="11" y="27"/>
                    </a:cubicBezTo>
                    <a:cubicBezTo>
                      <a:pt x="12" y="27"/>
                      <a:pt x="11" y="25"/>
                      <a:pt x="12" y="26"/>
                    </a:cubicBezTo>
                    <a:cubicBezTo>
                      <a:pt x="13" y="26"/>
                      <a:pt x="13" y="25"/>
                      <a:pt x="13" y="25"/>
                    </a:cubicBezTo>
                    <a:cubicBezTo>
                      <a:pt x="14" y="25"/>
                      <a:pt x="13" y="24"/>
                      <a:pt x="14" y="24"/>
                    </a:cubicBezTo>
                    <a:cubicBezTo>
                      <a:pt x="15" y="25"/>
                      <a:pt x="15" y="24"/>
                      <a:pt x="16" y="23"/>
                    </a:cubicBezTo>
                    <a:cubicBezTo>
                      <a:pt x="18" y="23"/>
                      <a:pt x="17" y="23"/>
                      <a:pt x="18" y="22"/>
                    </a:cubicBezTo>
                    <a:cubicBezTo>
                      <a:pt x="19" y="21"/>
                      <a:pt x="19" y="23"/>
                      <a:pt x="20" y="22"/>
                    </a:cubicBezTo>
                    <a:cubicBezTo>
                      <a:pt x="20" y="22"/>
                      <a:pt x="19" y="22"/>
                      <a:pt x="19" y="20"/>
                    </a:cubicBezTo>
                    <a:cubicBezTo>
                      <a:pt x="19" y="19"/>
                      <a:pt x="15" y="19"/>
                      <a:pt x="15" y="18"/>
                    </a:cubicBezTo>
                    <a:cubicBezTo>
                      <a:pt x="14" y="18"/>
                      <a:pt x="14" y="18"/>
                      <a:pt x="13" y="18"/>
                    </a:cubicBezTo>
                    <a:cubicBezTo>
                      <a:pt x="13" y="17"/>
                      <a:pt x="13" y="17"/>
                      <a:pt x="13" y="17"/>
                    </a:cubicBezTo>
                    <a:cubicBezTo>
                      <a:pt x="12" y="16"/>
                      <a:pt x="13" y="14"/>
                      <a:pt x="11" y="13"/>
                    </a:cubicBezTo>
                    <a:cubicBezTo>
                      <a:pt x="10" y="12"/>
                      <a:pt x="11" y="11"/>
                      <a:pt x="10" y="11"/>
                    </a:cubicBezTo>
                    <a:cubicBezTo>
                      <a:pt x="9" y="11"/>
                      <a:pt x="10" y="10"/>
                      <a:pt x="8" y="9"/>
                    </a:cubicBezTo>
                    <a:cubicBezTo>
                      <a:pt x="5" y="7"/>
                      <a:pt x="2" y="9"/>
                      <a:pt x="0" y="6"/>
                    </a:cubicBezTo>
                    <a:cubicBezTo>
                      <a:pt x="1" y="5"/>
                      <a:pt x="0" y="5"/>
                      <a:pt x="0" y="5"/>
                    </a:cubicBezTo>
                    <a:cubicBezTo>
                      <a:pt x="1" y="4"/>
                      <a:pt x="1" y="3"/>
                      <a:pt x="2" y="5"/>
                    </a:cubicBezTo>
                    <a:cubicBezTo>
                      <a:pt x="3" y="6"/>
                      <a:pt x="6" y="6"/>
                      <a:pt x="8" y="6"/>
                    </a:cubicBezTo>
                    <a:cubicBezTo>
                      <a:pt x="10" y="7"/>
                      <a:pt x="12" y="8"/>
                      <a:pt x="12" y="7"/>
                    </a:cubicBezTo>
                    <a:cubicBezTo>
                      <a:pt x="13" y="6"/>
                      <a:pt x="13" y="6"/>
                      <a:pt x="13" y="7"/>
                    </a:cubicBezTo>
                    <a:cubicBezTo>
                      <a:pt x="14" y="8"/>
                      <a:pt x="16" y="9"/>
                      <a:pt x="16" y="8"/>
                    </a:cubicBezTo>
                    <a:cubicBezTo>
                      <a:pt x="17" y="7"/>
                      <a:pt x="17" y="6"/>
                      <a:pt x="18" y="6"/>
                    </a:cubicBezTo>
                    <a:cubicBezTo>
                      <a:pt x="19" y="6"/>
                      <a:pt x="19" y="6"/>
                      <a:pt x="18" y="5"/>
                    </a:cubicBezTo>
                    <a:cubicBezTo>
                      <a:pt x="18" y="4"/>
                      <a:pt x="20" y="3"/>
                      <a:pt x="21" y="2"/>
                    </a:cubicBezTo>
                    <a:cubicBezTo>
                      <a:pt x="21" y="1"/>
                      <a:pt x="22" y="2"/>
                      <a:pt x="23" y="1"/>
                    </a:cubicBezTo>
                    <a:cubicBezTo>
                      <a:pt x="24" y="1"/>
                      <a:pt x="25" y="0"/>
                      <a:pt x="25" y="1"/>
                    </a:cubicBezTo>
                    <a:cubicBezTo>
                      <a:pt x="25" y="2"/>
                      <a:pt x="27" y="2"/>
                      <a:pt x="28" y="3"/>
                    </a:cubicBezTo>
                    <a:cubicBezTo>
                      <a:pt x="28" y="3"/>
                      <a:pt x="27" y="5"/>
                      <a:pt x="28" y="5"/>
                    </a:cubicBezTo>
                    <a:cubicBezTo>
                      <a:pt x="28" y="6"/>
                      <a:pt x="28" y="6"/>
                      <a:pt x="28" y="7"/>
                    </a:cubicBezTo>
                    <a:cubicBezTo>
                      <a:pt x="30" y="9"/>
                      <a:pt x="30" y="7"/>
                      <a:pt x="31" y="9"/>
                    </a:cubicBezTo>
                    <a:cubicBezTo>
                      <a:pt x="34" y="12"/>
                      <a:pt x="30" y="11"/>
                      <a:pt x="34" y="14"/>
                    </a:cubicBezTo>
                    <a:cubicBezTo>
                      <a:pt x="37" y="17"/>
                      <a:pt x="37" y="18"/>
                      <a:pt x="36" y="18"/>
                    </a:cubicBezTo>
                    <a:cubicBezTo>
                      <a:pt x="35" y="17"/>
                      <a:pt x="36" y="20"/>
                      <a:pt x="37" y="20"/>
                    </a:cubicBezTo>
                    <a:cubicBezTo>
                      <a:pt x="39" y="21"/>
                      <a:pt x="35" y="21"/>
                      <a:pt x="37" y="22"/>
                    </a:cubicBezTo>
                    <a:cubicBezTo>
                      <a:pt x="42" y="25"/>
                      <a:pt x="35" y="24"/>
                      <a:pt x="41" y="26"/>
                    </a:cubicBezTo>
                    <a:cubicBezTo>
                      <a:pt x="44" y="27"/>
                      <a:pt x="43" y="29"/>
                      <a:pt x="41" y="30"/>
                    </a:cubicBezTo>
                    <a:cubicBezTo>
                      <a:pt x="40" y="31"/>
                      <a:pt x="41" y="32"/>
                      <a:pt x="40" y="32"/>
                    </a:cubicBezTo>
                    <a:cubicBezTo>
                      <a:pt x="39" y="32"/>
                      <a:pt x="39" y="33"/>
                      <a:pt x="36" y="35"/>
                    </a:cubicBezTo>
                    <a:cubicBezTo>
                      <a:pt x="35" y="35"/>
                      <a:pt x="33" y="37"/>
                      <a:pt x="33"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3" name="Sweden"/>
              <p:cNvSpPr>
                <a:spLocks/>
              </p:cNvSpPr>
              <p:nvPr/>
            </p:nvSpPr>
            <p:spPr bwMode="auto">
              <a:xfrm>
                <a:off x="2802" y="1249"/>
                <a:ext cx="103" cy="135"/>
              </a:xfrm>
              <a:custGeom>
                <a:avLst/>
                <a:gdLst/>
                <a:ahLst/>
                <a:cxnLst>
                  <a:cxn ang="0">
                    <a:pos x="31" y="1"/>
                  </a:cxn>
                  <a:cxn ang="0">
                    <a:pos x="39" y="4"/>
                  </a:cxn>
                  <a:cxn ang="0">
                    <a:pos x="41" y="6"/>
                  </a:cxn>
                  <a:cxn ang="0">
                    <a:pos x="42" y="8"/>
                  </a:cxn>
                  <a:cxn ang="0">
                    <a:pos x="44" y="12"/>
                  </a:cxn>
                  <a:cxn ang="0">
                    <a:pos x="44" y="13"/>
                  </a:cxn>
                  <a:cxn ang="0">
                    <a:pos x="43" y="13"/>
                  </a:cxn>
                  <a:cxn ang="0">
                    <a:pos x="40" y="13"/>
                  </a:cxn>
                  <a:cxn ang="0">
                    <a:pos x="39" y="13"/>
                  </a:cxn>
                  <a:cxn ang="0">
                    <a:pos x="37" y="14"/>
                  </a:cxn>
                  <a:cxn ang="0">
                    <a:pos x="37" y="17"/>
                  </a:cxn>
                  <a:cxn ang="0">
                    <a:pos x="35" y="20"/>
                  </a:cxn>
                  <a:cxn ang="0">
                    <a:pos x="32" y="21"/>
                  </a:cxn>
                  <a:cxn ang="0">
                    <a:pos x="30" y="22"/>
                  </a:cxn>
                  <a:cxn ang="0">
                    <a:pos x="27" y="23"/>
                  </a:cxn>
                  <a:cxn ang="0">
                    <a:pos x="25" y="24"/>
                  </a:cxn>
                  <a:cxn ang="0">
                    <a:pos x="24" y="24"/>
                  </a:cxn>
                  <a:cxn ang="0">
                    <a:pos x="23" y="28"/>
                  </a:cxn>
                  <a:cxn ang="0">
                    <a:pos x="24" y="33"/>
                  </a:cxn>
                  <a:cxn ang="0">
                    <a:pos x="26" y="33"/>
                  </a:cxn>
                  <a:cxn ang="0">
                    <a:pos x="29" y="34"/>
                  </a:cxn>
                  <a:cxn ang="0">
                    <a:pos x="30" y="36"/>
                  </a:cxn>
                  <a:cxn ang="0">
                    <a:pos x="28" y="36"/>
                  </a:cxn>
                  <a:cxn ang="0">
                    <a:pos x="25" y="36"/>
                  </a:cxn>
                  <a:cxn ang="0">
                    <a:pos x="30" y="37"/>
                  </a:cxn>
                  <a:cxn ang="0">
                    <a:pos x="27" y="39"/>
                  </a:cxn>
                  <a:cxn ang="0">
                    <a:pos x="26" y="38"/>
                  </a:cxn>
                  <a:cxn ang="0">
                    <a:pos x="22" y="40"/>
                  </a:cxn>
                  <a:cxn ang="0">
                    <a:pos x="24" y="41"/>
                  </a:cxn>
                  <a:cxn ang="0">
                    <a:pos x="23" y="43"/>
                  </a:cxn>
                  <a:cxn ang="0">
                    <a:pos x="23" y="46"/>
                  </a:cxn>
                  <a:cxn ang="0">
                    <a:pos x="23" y="50"/>
                  </a:cxn>
                  <a:cxn ang="0">
                    <a:pos x="21" y="52"/>
                  </a:cxn>
                  <a:cxn ang="0">
                    <a:pos x="17" y="52"/>
                  </a:cxn>
                  <a:cxn ang="0">
                    <a:pos x="16" y="53"/>
                  </a:cxn>
                  <a:cxn ang="0">
                    <a:pos x="16" y="55"/>
                  </a:cxn>
                  <a:cxn ang="0">
                    <a:pos x="12" y="55"/>
                  </a:cxn>
                  <a:cxn ang="0">
                    <a:pos x="9" y="53"/>
                  </a:cxn>
                  <a:cxn ang="0">
                    <a:pos x="7" y="51"/>
                  </a:cxn>
                  <a:cxn ang="0">
                    <a:pos x="8" y="50"/>
                  </a:cxn>
                  <a:cxn ang="0">
                    <a:pos x="7" y="49"/>
                  </a:cxn>
                  <a:cxn ang="0">
                    <a:pos x="5" y="45"/>
                  </a:cxn>
                  <a:cxn ang="0">
                    <a:pos x="4" y="44"/>
                  </a:cxn>
                  <a:cxn ang="0">
                    <a:pos x="3" y="43"/>
                  </a:cxn>
                  <a:cxn ang="0">
                    <a:pos x="2" y="41"/>
                  </a:cxn>
                  <a:cxn ang="0">
                    <a:pos x="2" y="39"/>
                  </a:cxn>
                  <a:cxn ang="0">
                    <a:pos x="2" y="38"/>
                  </a:cxn>
                  <a:cxn ang="0">
                    <a:pos x="3" y="36"/>
                  </a:cxn>
                  <a:cxn ang="0">
                    <a:pos x="4" y="31"/>
                  </a:cxn>
                  <a:cxn ang="0">
                    <a:pos x="6" y="29"/>
                  </a:cxn>
                  <a:cxn ang="0">
                    <a:pos x="4" y="26"/>
                  </a:cxn>
                  <a:cxn ang="0">
                    <a:pos x="4" y="23"/>
                  </a:cxn>
                  <a:cxn ang="0">
                    <a:pos x="3" y="21"/>
                  </a:cxn>
                  <a:cxn ang="0">
                    <a:pos x="9" y="17"/>
                  </a:cxn>
                  <a:cxn ang="0">
                    <a:pos x="11" y="14"/>
                  </a:cxn>
                  <a:cxn ang="0">
                    <a:pos x="12" y="10"/>
                  </a:cxn>
                  <a:cxn ang="0">
                    <a:pos x="15" y="10"/>
                  </a:cxn>
                  <a:cxn ang="0">
                    <a:pos x="17" y="6"/>
                  </a:cxn>
                  <a:cxn ang="0">
                    <a:pos x="21" y="3"/>
                  </a:cxn>
                  <a:cxn ang="0">
                    <a:pos x="27" y="3"/>
                  </a:cxn>
                  <a:cxn ang="0">
                    <a:pos x="31" y="1"/>
                  </a:cxn>
                </a:cxnLst>
                <a:rect l="0" t="0" r="r" b="b"/>
                <a:pathLst>
                  <a:path w="44" h="57">
                    <a:moveTo>
                      <a:pt x="31" y="1"/>
                    </a:moveTo>
                    <a:cubicBezTo>
                      <a:pt x="33" y="4"/>
                      <a:pt x="36" y="2"/>
                      <a:pt x="39" y="4"/>
                    </a:cubicBezTo>
                    <a:cubicBezTo>
                      <a:pt x="41" y="5"/>
                      <a:pt x="40" y="6"/>
                      <a:pt x="41" y="6"/>
                    </a:cubicBezTo>
                    <a:cubicBezTo>
                      <a:pt x="42" y="6"/>
                      <a:pt x="41" y="7"/>
                      <a:pt x="42" y="8"/>
                    </a:cubicBezTo>
                    <a:cubicBezTo>
                      <a:pt x="44" y="9"/>
                      <a:pt x="43" y="11"/>
                      <a:pt x="44" y="12"/>
                    </a:cubicBezTo>
                    <a:cubicBezTo>
                      <a:pt x="44" y="12"/>
                      <a:pt x="44" y="12"/>
                      <a:pt x="44" y="13"/>
                    </a:cubicBezTo>
                    <a:cubicBezTo>
                      <a:pt x="44" y="14"/>
                      <a:pt x="43" y="12"/>
                      <a:pt x="43" y="13"/>
                    </a:cubicBezTo>
                    <a:cubicBezTo>
                      <a:pt x="43" y="15"/>
                      <a:pt x="42" y="12"/>
                      <a:pt x="40" y="13"/>
                    </a:cubicBezTo>
                    <a:cubicBezTo>
                      <a:pt x="39" y="13"/>
                      <a:pt x="39" y="12"/>
                      <a:pt x="39" y="13"/>
                    </a:cubicBezTo>
                    <a:cubicBezTo>
                      <a:pt x="39" y="14"/>
                      <a:pt x="38" y="13"/>
                      <a:pt x="37" y="14"/>
                    </a:cubicBezTo>
                    <a:cubicBezTo>
                      <a:pt x="36" y="16"/>
                      <a:pt x="38" y="15"/>
                      <a:pt x="37" y="17"/>
                    </a:cubicBezTo>
                    <a:cubicBezTo>
                      <a:pt x="35" y="19"/>
                      <a:pt x="36" y="18"/>
                      <a:pt x="35" y="20"/>
                    </a:cubicBezTo>
                    <a:cubicBezTo>
                      <a:pt x="34" y="21"/>
                      <a:pt x="33" y="19"/>
                      <a:pt x="32" y="21"/>
                    </a:cubicBezTo>
                    <a:cubicBezTo>
                      <a:pt x="31" y="22"/>
                      <a:pt x="31" y="21"/>
                      <a:pt x="30" y="22"/>
                    </a:cubicBezTo>
                    <a:cubicBezTo>
                      <a:pt x="29" y="23"/>
                      <a:pt x="28" y="22"/>
                      <a:pt x="27" y="23"/>
                    </a:cubicBezTo>
                    <a:cubicBezTo>
                      <a:pt x="26" y="24"/>
                      <a:pt x="26" y="22"/>
                      <a:pt x="25" y="24"/>
                    </a:cubicBezTo>
                    <a:cubicBezTo>
                      <a:pt x="25" y="25"/>
                      <a:pt x="24" y="22"/>
                      <a:pt x="24" y="24"/>
                    </a:cubicBezTo>
                    <a:cubicBezTo>
                      <a:pt x="24" y="26"/>
                      <a:pt x="23" y="27"/>
                      <a:pt x="23" y="28"/>
                    </a:cubicBezTo>
                    <a:cubicBezTo>
                      <a:pt x="24" y="29"/>
                      <a:pt x="22" y="31"/>
                      <a:pt x="24" y="33"/>
                    </a:cubicBezTo>
                    <a:cubicBezTo>
                      <a:pt x="27" y="35"/>
                      <a:pt x="25" y="32"/>
                      <a:pt x="26" y="33"/>
                    </a:cubicBezTo>
                    <a:cubicBezTo>
                      <a:pt x="28" y="33"/>
                      <a:pt x="27" y="34"/>
                      <a:pt x="29" y="34"/>
                    </a:cubicBezTo>
                    <a:cubicBezTo>
                      <a:pt x="31" y="35"/>
                      <a:pt x="31" y="36"/>
                      <a:pt x="30" y="36"/>
                    </a:cubicBezTo>
                    <a:cubicBezTo>
                      <a:pt x="29" y="36"/>
                      <a:pt x="29" y="37"/>
                      <a:pt x="28" y="36"/>
                    </a:cubicBezTo>
                    <a:cubicBezTo>
                      <a:pt x="27" y="36"/>
                      <a:pt x="26" y="36"/>
                      <a:pt x="25" y="36"/>
                    </a:cubicBezTo>
                    <a:cubicBezTo>
                      <a:pt x="29" y="36"/>
                      <a:pt x="27" y="38"/>
                      <a:pt x="30" y="37"/>
                    </a:cubicBezTo>
                    <a:cubicBezTo>
                      <a:pt x="28" y="40"/>
                      <a:pt x="28" y="38"/>
                      <a:pt x="27" y="39"/>
                    </a:cubicBezTo>
                    <a:cubicBezTo>
                      <a:pt x="27" y="40"/>
                      <a:pt x="27" y="39"/>
                      <a:pt x="26" y="38"/>
                    </a:cubicBezTo>
                    <a:cubicBezTo>
                      <a:pt x="27" y="41"/>
                      <a:pt x="23" y="39"/>
                      <a:pt x="22" y="40"/>
                    </a:cubicBezTo>
                    <a:cubicBezTo>
                      <a:pt x="24" y="40"/>
                      <a:pt x="24" y="40"/>
                      <a:pt x="24" y="41"/>
                    </a:cubicBezTo>
                    <a:cubicBezTo>
                      <a:pt x="23" y="42"/>
                      <a:pt x="25" y="42"/>
                      <a:pt x="23" y="43"/>
                    </a:cubicBezTo>
                    <a:cubicBezTo>
                      <a:pt x="22" y="44"/>
                      <a:pt x="24" y="45"/>
                      <a:pt x="23" y="46"/>
                    </a:cubicBezTo>
                    <a:cubicBezTo>
                      <a:pt x="22" y="47"/>
                      <a:pt x="23" y="48"/>
                      <a:pt x="23" y="50"/>
                    </a:cubicBezTo>
                    <a:cubicBezTo>
                      <a:pt x="23" y="50"/>
                      <a:pt x="23" y="52"/>
                      <a:pt x="21" y="52"/>
                    </a:cubicBezTo>
                    <a:cubicBezTo>
                      <a:pt x="19" y="52"/>
                      <a:pt x="18" y="51"/>
                      <a:pt x="17" y="52"/>
                    </a:cubicBezTo>
                    <a:cubicBezTo>
                      <a:pt x="17" y="53"/>
                      <a:pt x="17" y="51"/>
                      <a:pt x="16" y="53"/>
                    </a:cubicBezTo>
                    <a:cubicBezTo>
                      <a:pt x="15" y="55"/>
                      <a:pt x="17" y="54"/>
                      <a:pt x="16" y="55"/>
                    </a:cubicBezTo>
                    <a:cubicBezTo>
                      <a:pt x="15" y="56"/>
                      <a:pt x="14" y="54"/>
                      <a:pt x="12" y="55"/>
                    </a:cubicBezTo>
                    <a:cubicBezTo>
                      <a:pt x="10" y="57"/>
                      <a:pt x="10" y="54"/>
                      <a:pt x="9" y="53"/>
                    </a:cubicBezTo>
                    <a:cubicBezTo>
                      <a:pt x="8" y="52"/>
                      <a:pt x="8" y="52"/>
                      <a:pt x="7" y="51"/>
                    </a:cubicBezTo>
                    <a:cubicBezTo>
                      <a:pt x="9" y="52"/>
                      <a:pt x="10" y="51"/>
                      <a:pt x="8" y="50"/>
                    </a:cubicBezTo>
                    <a:cubicBezTo>
                      <a:pt x="7" y="49"/>
                      <a:pt x="8" y="50"/>
                      <a:pt x="7" y="49"/>
                    </a:cubicBezTo>
                    <a:cubicBezTo>
                      <a:pt x="6" y="48"/>
                      <a:pt x="6" y="47"/>
                      <a:pt x="5" y="45"/>
                    </a:cubicBezTo>
                    <a:cubicBezTo>
                      <a:pt x="5" y="44"/>
                      <a:pt x="5" y="47"/>
                      <a:pt x="4" y="44"/>
                    </a:cubicBezTo>
                    <a:cubicBezTo>
                      <a:pt x="4" y="43"/>
                      <a:pt x="3" y="45"/>
                      <a:pt x="3" y="43"/>
                    </a:cubicBezTo>
                    <a:cubicBezTo>
                      <a:pt x="3" y="42"/>
                      <a:pt x="2" y="44"/>
                      <a:pt x="2" y="41"/>
                    </a:cubicBezTo>
                    <a:cubicBezTo>
                      <a:pt x="2" y="39"/>
                      <a:pt x="0" y="40"/>
                      <a:pt x="2" y="39"/>
                    </a:cubicBezTo>
                    <a:cubicBezTo>
                      <a:pt x="3" y="40"/>
                      <a:pt x="3" y="40"/>
                      <a:pt x="2" y="38"/>
                    </a:cubicBezTo>
                    <a:cubicBezTo>
                      <a:pt x="2" y="37"/>
                      <a:pt x="3" y="37"/>
                      <a:pt x="3" y="36"/>
                    </a:cubicBezTo>
                    <a:cubicBezTo>
                      <a:pt x="3" y="35"/>
                      <a:pt x="6" y="35"/>
                      <a:pt x="4" y="31"/>
                    </a:cubicBezTo>
                    <a:cubicBezTo>
                      <a:pt x="6" y="30"/>
                      <a:pt x="6" y="30"/>
                      <a:pt x="6" y="29"/>
                    </a:cubicBezTo>
                    <a:cubicBezTo>
                      <a:pt x="6" y="28"/>
                      <a:pt x="4" y="28"/>
                      <a:pt x="4" y="26"/>
                    </a:cubicBezTo>
                    <a:cubicBezTo>
                      <a:pt x="4" y="25"/>
                      <a:pt x="4" y="25"/>
                      <a:pt x="4" y="23"/>
                    </a:cubicBezTo>
                    <a:cubicBezTo>
                      <a:pt x="4" y="20"/>
                      <a:pt x="3" y="21"/>
                      <a:pt x="3" y="21"/>
                    </a:cubicBezTo>
                    <a:cubicBezTo>
                      <a:pt x="6" y="20"/>
                      <a:pt x="5" y="18"/>
                      <a:pt x="9" y="17"/>
                    </a:cubicBezTo>
                    <a:cubicBezTo>
                      <a:pt x="12" y="17"/>
                      <a:pt x="10" y="15"/>
                      <a:pt x="11" y="14"/>
                    </a:cubicBezTo>
                    <a:cubicBezTo>
                      <a:pt x="12" y="12"/>
                      <a:pt x="11" y="11"/>
                      <a:pt x="12" y="10"/>
                    </a:cubicBezTo>
                    <a:cubicBezTo>
                      <a:pt x="13" y="9"/>
                      <a:pt x="14" y="10"/>
                      <a:pt x="15" y="10"/>
                    </a:cubicBezTo>
                    <a:cubicBezTo>
                      <a:pt x="16" y="9"/>
                      <a:pt x="14" y="8"/>
                      <a:pt x="17" y="6"/>
                    </a:cubicBezTo>
                    <a:cubicBezTo>
                      <a:pt x="20" y="4"/>
                      <a:pt x="17" y="5"/>
                      <a:pt x="21" y="3"/>
                    </a:cubicBezTo>
                    <a:cubicBezTo>
                      <a:pt x="26" y="0"/>
                      <a:pt x="23" y="4"/>
                      <a:pt x="27" y="3"/>
                    </a:cubicBezTo>
                    <a:cubicBezTo>
                      <a:pt x="29" y="2"/>
                      <a:pt x="27" y="2"/>
                      <a:pt x="3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4" name="Norway"/>
              <p:cNvSpPr>
                <a:spLocks/>
              </p:cNvSpPr>
              <p:nvPr/>
            </p:nvSpPr>
            <p:spPr bwMode="auto">
              <a:xfrm>
                <a:off x="2745" y="1228"/>
                <a:ext cx="208" cy="128"/>
              </a:xfrm>
              <a:custGeom>
                <a:avLst/>
                <a:gdLst/>
                <a:ahLst/>
                <a:cxnLst>
                  <a:cxn ang="0">
                    <a:pos x="23" y="48"/>
                  </a:cxn>
                  <a:cxn ang="0">
                    <a:pos x="22" y="46"/>
                  </a:cxn>
                  <a:cxn ang="0">
                    <a:pos x="19" y="48"/>
                  </a:cxn>
                  <a:cxn ang="0">
                    <a:pos x="15" y="53"/>
                  </a:cxn>
                  <a:cxn ang="0">
                    <a:pos x="10" y="53"/>
                  </a:cxn>
                  <a:cxn ang="0">
                    <a:pos x="5" y="51"/>
                  </a:cxn>
                  <a:cxn ang="0">
                    <a:pos x="6" y="48"/>
                  </a:cxn>
                  <a:cxn ang="0">
                    <a:pos x="4" y="46"/>
                  </a:cxn>
                  <a:cxn ang="0">
                    <a:pos x="3" y="44"/>
                  </a:cxn>
                  <a:cxn ang="0">
                    <a:pos x="4" y="43"/>
                  </a:cxn>
                  <a:cxn ang="0">
                    <a:pos x="1" y="41"/>
                  </a:cxn>
                  <a:cxn ang="0">
                    <a:pos x="2" y="40"/>
                  </a:cxn>
                  <a:cxn ang="0">
                    <a:pos x="6" y="39"/>
                  </a:cxn>
                  <a:cxn ang="0">
                    <a:pos x="10" y="38"/>
                  </a:cxn>
                  <a:cxn ang="0">
                    <a:pos x="5" y="38"/>
                  </a:cxn>
                  <a:cxn ang="0">
                    <a:pos x="4" y="37"/>
                  </a:cxn>
                  <a:cxn ang="0">
                    <a:pos x="4" y="34"/>
                  </a:cxn>
                  <a:cxn ang="0">
                    <a:pos x="10" y="33"/>
                  </a:cxn>
                  <a:cxn ang="0">
                    <a:pos x="13" y="31"/>
                  </a:cxn>
                  <a:cxn ang="0">
                    <a:pos x="19" y="29"/>
                  </a:cxn>
                  <a:cxn ang="0">
                    <a:pos x="23" y="29"/>
                  </a:cxn>
                  <a:cxn ang="0">
                    <a:pos x="20" y="28"/>
                  </a:cxn>
                  <a:cxn ang="0">
                    <a:pos x="23" y="25"/>
                  </a:cxn>
                  <a:cxn ang="0">
                    <a:pos x="27" y="22"/>
                  </a:cxn>
                  <a:cxn ang="0">
                    <a:pos x="31" y="18"/>
                  </a:cxn>
                  <a:cxn ang="0">
                    <a:pos x="35" y="15"/>
                  </a:cxn>
                  <a:cxn ang="0">
                    <a:pos x="39" y="13"/>
                  </a:cxn>
                  <a:cxn ang="0">
                    <a:pos x="44" y="10"/>
                  </a:cxn>
                  <a:cxn ang="0">
                    <a:pos x="50" y="8"/>
                  </a:cxn>
                  <a:cxn ang="0">
                    <a:pos x="56" y="7"/>
                  </a:cxn>
                  <a:cxn ang="0">
                    <a:pos x="61" y="5"/>
                  </a:cxn>
                  <a:cxn ang="0">
                    <a:pos x="68" y="4"/>
                  </a:cxn>
                  <a:cxn ang="0">
                    <a:pos x="71" y="2"/>
                  </a:cxn>
                  <a:cxn ang="0">
                    <a:pos x="74" y="5"/>
                  </a:cxn>
                  <a:cxn ang="0">
                    <a:pos x="78" y="4"/>
                  </a:cxn>
                  <a:cxn ang="0">
                    <a:pos x="80" y="4"/>
                  </a:cxn>
                  <a:cxn ang="0">
                    <a:pos x="84" y="4"/>
                  </a:cxn>
                  <a:cxn ang="0">
                    <a:pos x="83" y="5"/>
                  </a:cxn>
                  <a:cxn ang="0">
                    <a:pos x="85" y="8"/>
                  </a:cxn>
                  <a:cxn ang="0">
                    <a:pos x="83" y="9"/>
                  </a:cxn>
                  <a:cxn ang="0">
                    <a:pos x="80" y="5"/>
                  </a:cxn>
                  <a:cxn ang="0">
                    <a:pos x="76" y="6"/>
                  </a:cxn>
                  <a:cxn ang="0">
                    <a:pos x="73" y="10"/>
                  </a:cxn>
                  <a:cxn ang="0">
                    <a:pos x="68" y="11"/>
                  </a:cxn>
                  <a:cxn ang="0">
                    <a:pos x="63" y="10"/>
                  </a:cxn>
                  <a:cxn ang="0">
                    <a:pos x="55" y="9"/>
                  </a:cxn>
                  <a:cxn ang="0">
                    <a:pos x="51" y="12"/>
                  </a:cxn>
                  <a:cxn ang="0">
                    <a:pos x="41" y="15"/>
                  </a:cxn>
                  <a:cxn ang="0">
                    <a:pos x="36" y="19"/>
                  </a:cxn>
                  <a:cxn ang="0">
                    <a:pos x="33" y="26"/>
                  </a:cxn>
                  <a:cxn ang="0">
                    <a:pos x="28" y="32"/>
                  </a:cxn>
                  <a:cxn ang="0">
                    <a:pos x="30" y="38"/>
                  </a:cxn>
                  <a:cxn ang="0">
                    <a:pos x="27" y="45"/>
                  </a:cxn>
                  <a:cxn ang="0">
                    <a:pos x="26" y="48"/>
                  </a:cxn>
                </a:cxnLst>
                <a:rect l="0" t="0" r="r" b="b"/>
                <a:pathLst>
                  <a:path w="88" h="54">
                    <a:moveTo>
                      <a:pt x="26" y="48"/>
                    </a:moveTo>
                    <a:cubicBezTo>
                      <a:pt x="25" y="47"/>
                      <a:pt x="24" y="49"/>
                      <a:pt x="23" y="48"/>
                    </a:cubicBezTo>
                    <a:cubicBezTo>
                      <a:pt x="23" y="46"/>
                      <a:pt x="23" y="46"/>
                      <a:pt x="23" y="44"/>
                    </a:cubicBezTo>
                    <a:cubicBezTo>
                      <a:pt x="22" y="46"/>
                      <a:pt x="23" y="47"/>
                      <a:pt x="22" y="46"/>
                    </a:cubicBezTo>
                    <a:cubicBezTo>
                      <a:pt x="23" y="48"/>
                      <a:pt x="23" y="49"/>
                      <a:pt x="22" y="49"/>
                    </a:cubicBezTo>
                    <a:cubicBezTo>
                      <a:pt x="21" y="49"/>
                      <a:pt x="20" y="49"/>
                      <a:pt x="19" y="48"/>
                    </a:cubicBezTo>
                    <a:cubicBezTo>
                      <a:pt x="20" y="50"/>
                      <a:pt x="19" y="51"/>
                      <a:pt x="18" y="51"/>
                    </a:cubicBezTo>
                    <a:cubicBezTo>
                      <a:pt x="17" y="52"/>
                      <a:pt x="17" y="53"/>
                      <a:pt x="15" y="53"/>
                    </a:cubicBezTo>
                    <a:cubicBezTo>
                      <a:pt x="12" y="53"/>
                      <a:pt x="13" y="54"/>
                      <a:pt x="11" y="53"/>
                    </a:cubicBezTo>
                    <a:cubicBezTo>
                      <a:pt x="10" y="53"/>
                      <a:pt x="8" y="54"/>
                      <a:pt x="10" y="53"/>
                    </a:cubicBezTo>
                    <a:cubicBezTo>
                      <a:pt x="8" y="53"/>
                      <a:pt x="6" y="53"/>
                      <a:pt x="8" y="52"/>
                    </a:cubicBezTo>
                    <a:cubicBezTo>
                      <a:pt x="6" y="52"/>
                      <a:pt x="6" y="52"/>
                      <a:pt x="5" y="51"/>
                    </a:cubicBezTo>
                    <a:cubicBezTo>
                      <a:pt x="5" y="50"/>
                      <a:pt x="2" y="50"/>
                      <a:pt x="3" y="48"/>
                    </a:cubicBezTo>
                    <a:cubicBezTo>
                      <a:pt x="5" y="46"/>
                      <a:pt x="5" y="48"/>
                      <a:pt x="6" y="48"/>
                    </a:cubicBezTo>
                    <a:cubicBezTo>
                      <a:pt x="5" y="46"/>
                      <a:pt x="5" y="47"/>
                      <a:pt x="7" y="45"/>
                    </a:cubicBezTo>
                    <a:cubicBezTo>
                      <a:pt x="4" y="46"/>
                      <a:pt x="6" y="46"/>
                      <a:pt x="4" y="46"/>
                    </a:cubicBezTo>
                    <a:cubicBezTo>
                      <a:pt x="3" y="47"/>
                      <a:pt x="4" y="45"/>
                      <a:pt x="3" y="47"/>
                    </a:cubicBezTo>
                    <a:cubicBezTo>
                      <a:pt x="2" y="45"/>
                      <a:pt x="3" y="43"/>
                      <a:pt x="3" y="44"/>
                    </a:cubicBezTo>
                    <a:cubicBezTo>
                      <a:pt x="4" y="45"/>
                      <a:pt x="5" y="44"/>
                      <a:pt x="5" y="43"/>
                    </a:cubicBezTo>
                    <a:cubicBezTo>
                      <a:pt x="5" y="43"/>
                      <a:pt x="3" y="44"/>
                      <a:pt x="4" y="43"/>
                    </a:cubicBezTo>
                    <a:cubicBezTo>
                      <a:pt x="4" y="42"/>
                      <a:pt x="3" y="44"/>
                      <a:pt x="3" y="42"/>
                    </a:cubicBezTo>
                    <a:cubicBezTo>
                      <a:pt x="3" y="42"/>
                      <a:pt x="2" y="43"/>
                      <a:pt x="1" y="41"/>
                    </a:cubicBezTo>
                    <a:cubicBezTo>
                      <a:pt x="1" y="41"/>
                      <a:pt x="2" y="41"/>
                      <a:pt x="3" y="40"/>
                    </a:cubicBezTo>
                    <a:cubicBezTo>
                      <a:pt x="1" y="41"/>
                      <a:pt x="1" y="40"/>
                      <a:pt x="2" y="40"/>
                    </a:cubicBezTo>
                    <a:cubicBezTo>
                      <a:pt x="2" y="39"/>
                      <a:pt x="0" y="39"/>
                      <a:pt x="2" y="39"/>
                    </a:cubicBezTo>
                    <a:cubicBezTo>
                      <a:pt x="4" y="39"/>
                      <a:pt x="4" y="38"/>
                      <a:pt x="6" y="39"/>
                    </a:cubicBezTo>
                    <a:cubicBezTo>
                      <a:pt x="7" y="39"/>
                      <a:pt x="6" y="38"/>
                      <a:pt x="8" y="39"/>
                    </a:cubicBezTo>
                    <a:cubicBezTo>
                      <a:pt x="10" y="39"/>
                      <a:pt x="10" y="38"/>
                      <a:pt x="10" y="38"/>
                    </a:cubicBezTo>
                    <a:cubicBezTo>
                      <a:pt x="10" y="38"/>
                      <a:pt x="10" y="39"/>
                      <a:pt x="8" y="38"/>
                    </a:cubicBezTo>
                    <a:cubicBezTo>
                      <a:pt x="6" y="38"/>
                      <a:pt x="7" y="39"/>
                      <a:pt x="5" y="38"/>
                    </a:cubicBezTo>
                    <a:cubicBezTo>
                      <a:pt x="4" y="38"/>
                      <a:pt x="4" y="38"/>
                      <a:pt x="2" y="38"/>
                    </a:cubicBezTo>
                    <a:cubicBezTo>
                      <a:pt x="1" y="38"/>
                      <a:pt x="1" y="36"/>
                      <a:pt x="4" y="37"/>
                    </a:cubicBezTo>
                    <a:cubicBezTo>
                      <a:pt x="1" y="36"/>
                      <a:pt x="1" y="36"/>
                      <a:pt x="2" y="35"/>
                    </a:cubicBezTo>
                    <a:cubicBezTo>
                      <a:pt x="3" y="34"/>
                      <a:pt x="3" y="35"/>
                      <a:pt x="4" y="34"/>
                    </a:cubicBezTo>
                    <a:cubicBezTo>
                      <a:pt x="6" y="33"/>
                      <a:pt x="7" y="33"/>
                      <a:pt x="8" y="33"/>
                    </a:cubicBezTo>
                    <a:cubicBezTo>
                      <a:pt x="9" y="32"/>
                      <a:pt x="9" y="32"/>
                      <a:pt x="10" y="33"/>
                    </a:cubicBezTo>
                    <a:cubicBezTo>
                      <a:pt x="9" y="31"/>
                      <a:pt x="9" y="31"/>
                      <a:pt x="11" y="31"/>
                    </a:cubicBezTo>
                    <a:cubicBezTo>
                      <a:pt x="12" y="31"/>
                      <a:pt x="13" y="30"/>
                      <a:pt x="13" y="31"/>
                    </a:cubicBezTo>
                    <a:cubicBezTo>
                      <a:pt x="13" y="30"/>
                      <a:pt x="15" y="29"/>
                      <a:pt x="16" y="30"/>
                    </a:cubicBezTo>
                    <a:cubicBezTo>
                      <a:pt x="16" y="29"/>
                      <a:pt x="18" y="28"/>
                      <a:pt x="19" y="29"/>
                    </a:cubicBezTo>
                    <a:cubicBezTo>
                      <a:pt x="19" y="28"/>
                      <a:pt x="18" y="28"/>
                      <a:pt x="20" y="29"/>
                    </a:cubicBezTo>
                    <a:cubicBezTo>
                      <a:pt x="22" y="30"/>
                      <a:pt x="21" y="28"/>
                      <a:pt x="23" y="29"/>
                    </a:cubicBezTo>
                    <a:cubicBezTo>
                      <a:pt x="22" y="28"/>
                      <a:pt x="23" y="29"/>
                      <a:pt x="24" y="28"/>
                    </a:cubicBezTo>
                    <a:cubicBezTo>
                      <a:pt x="22" y="28"/>
                      <a:pt x="22" y="29"/>
                      <a:pt x="20" y="28"/>
                    </a:cubicBezTo>
                    <a:cubicBezTo>
                      <a:pt x="21" y="28"/>
                      <a:pt x="19" y="28"/>
                      <a:pt x="21" y="27"/>
                    </a:cubicBezTo>
                    <a:cubicBezTo>
                      <a:pt x="23" y="26"/>
                      <a:pt x="22" y="26"/>
                      <a:pt x="23" y="25"/>
                    </a:cubicBezTo>
                    <a:cubicBezTo>
                      <a:pt x="24" y="25"/>
                      <a:pt x="24" y="25"/>
                      <a:pt x="25" y="24"/>
                    </a:cubicBezTo>
                    <a:cubicBezTo>
                      <a:pt x="26" y="23"/>
                      <a:pt x="25" y="22"/>
                      <a:pt x="27" y="22"/>
                    </a:cubicBezTo>
                    <a:cubicBezTo>
                      <a:pt x="29" y="21"/>
                      <a:pt x="28" y="20"/>
                      <a:pt x="30" y="19"/>
                    </a:cubicBezTo>
                    <a:cubicBezTo>
                      <a:pt x="31" y="19"/>
                      <a:pt x="30" y="19"/>
                      <a:pt x="31" y="18"/>
                    </a:cubicBezTo>
                    <a:cubicBezTo>
                      <a:pt x="32" y="18"/>
                      <a:pt x="31" y="17"/>
                      <a:pt x="33" y="17"/>
                    </a:cubicBezTo>
                    <a:cubicBezTo>
                      <a:pt x="34" y="16"/>
                      <a:pt x="34" y="15"/>
                      <a:pt x="35" y="15"/>
                    </a:cubicBezTo>
                    <a:cubicBezTo>
                      <a:pt x="36" y="15"/>
                      <a:pt x="35" y="14"/>
                      <a:pt x="37" y="14"/>
                    </a:cubicBezTo>
                    <a:cubicBezTo>
                      <a:pt x="40" y="14"/>
                      <a:pt x="38" y="13"/>
                      <a:pt x="39" y="13"/>
                    </a:cubicBezTo>
                    <a:cubicBezTo>
                      <a:pt x="40" y="13"/>
                      <a:pt x="40" y="12"/>
                      <a:pt x="41" y="11"/>
                    </a:cubicBezTo>
                    <a:cubicBezTo>
                      <a:pt x="43" y="11"/>
                      <a:pt x="43" y="10"/>
                      <a:pt x="44" y="10"/>
                    </a:cubicBezTo>
                    <a:cubicBezTo>
                      <a:pt x="45" y="10"/>
                      <a:pt x="44" y="8"/>
                      <a:pt x="45" y="9"/>
                    </a:cubicBezTo>
                    <a:cubicBezTo>
                      <a:pt x="46" y="9"/>
                      <a:pt x="49" y="7"/>
                      <a:pt x="50" y="8"/>
                    </a:cubicBezTo>
                    <a:cubicBezTo>
                      <a:pt x="51" y="8"/>
                      <a:pt x="51" y="7"/>
                      <a:pt x="53" y="7"/>
                    </a:cubicBezTo>
                    <a:cubicBezTo>
                      <a:pt x="54" y="8"/>
                      <a:pt x="54" y="7"/>
                      <a:pt x="56" y="7"/>
                    </a:cubicBezTo>
                    <a:cubicBezTo>
                      <a:pt x="58" y="7"/>
                      <a:pt x="56" y="5"/>
                      <a:pt x="58" y="6"/>
                    </a:cubicBezTo>
                    <a:cubicBezTo>
                      <a:pt x="60" y="6"/>
                      <a:pt x="59" y="4"/>
                      <a:pt x="61" y="5"/>
                    </a:cubicBezTo>
                    <a:cubicBezTo>
                      <a:pt x="61" y="5"/>
                      <a:pt x="62" y="5"/>
                      <a:pt x="64" y="5"/>
                    </a:cubicBezTo>
                    <a:cubicBezTo>
                      <a:pt x="66" y="5"/>
                      <a:pt x="66" y="2"/>
                      <a:pt x="68" y="4"/>
                    </a:cubicBezTo>
                    <a:cubicBezTo>
                      <a:pt x="69" y="2"/>
                      <a:pt x="70" y="2"/>
                      <a:pt x="71" y="5"/>
                    </a:cubicBezTo>
                    <a:cubicBezTo>
                      <a:pt x="73" y="1"/>
                      <a:pt x="68" y="4"/>
                      <a:pt x="71" y="2"/>
                    </a:cubicBezTo>
                    <a:cubicBezTo>
                      <a:pt x="74" y="0"/>
                      <a:pt x="73" y="2"/>
                      <a:pt x="74" y="2"/>
                    </a:cubicBezTo>
                    <a:cubicBezTo>
                      <a:pt x="76" y="1"/>
                      <a:pt x="72" y="6"/>
                      <a:pt x="74" y="5"/>
                    </a:cubicBezTo>
                    <a:cubicBezTo>
                      <a:pt x="77" y="3"/>
                      <a:pt x="76" y="2"/>
                      <a:pt x="77" y="2"/>
                    </a:cubicBezTo>
                    <a:cubicBezTo>
                      <a:pt x="77" y="2"/>
                      <a:pt x="77" y="4"/>
                      <a:pt x="78" y="4"/>
                    </a:cubicBezTo>
                    <a:cubicBezTo>
                      <a:pt x="79" y="3"/>
                      <a:pt x="77" y="1"/>
                      <a:pt x="79" y="2"/>
                    </a:cubicBezTo>
                    <a:cubicBezTo>
                      <a:pt x="82" y="2"/>
                      <a:pt x="79" y="4"/>
                      <a:pt x="80" y="4"/>
                    </a:cubicBezTo>
                    <a:cubicBezTo>
                      <a:pt x="81" y="3"/>
                      <a:pt x="81" y="4"/>
                      <a:pt x="82" y="3"/>
                    </a:cubicBezTo>
                    <a:cubicBezTo>
                      <a:pt x="83" y="2"/>
                      <a:pt x="83" y="4"/>
                      <a:pt x="84" y="4"/>
                    </a:cubicBezTo>
                    <a:cubicBezTo>
                      <a:pt x="85" y="4"/>
                      <a:pt x="86" y="3"/>
                      <a:pt x="87" y="5"/>
                    </a:cubicBezTo>
                    <a:cubicBezTo>
                      <a:pt x="88" y="6"/>
                      <a:pt x="82" y="5"/>
                      <a:pt x="83" y="5"/>
                    </a:cubicBezTo>
                    <a:cubicBezTo>
                      <a:pt x="85" y="6"/>
                      <a:pt x="85" y="6"/>
                      <a:pt x="86" y="6"/>
                    </a:cubicBezTo>
                    <a:cubicBezTo>
                      <a:pt x="87" y="9"/>
                      <a:pt x="86" y="7"/>
                      <a:pt x="85" y="8"/>
                    </a:cubicBezTo>
                    <a:cubicBezTo>
                      <a:pt x="85" y="9"/>
                      <a:pt x="85" y="10"/>
                      <a:pt x="83" y="11"/>
                    </a:cubicBezTo>
                    <a:cubicBezTo>
                      <a:pt x="83" y="10"/>
                      <a:pt x="83" y="10"/>
                      <a:pt x="83" y="9"/>
                    </a:cubicBezTo>
                    <a:cubicBezTo>
                      <a:pt x="82" y="9"/>
                      <a:pt x="83" y="7"/>
                      <a:pt x="83" y="7"/>
                    </a:cubicBezTo>
                    <a:cubicBezTo>
                      <a:pt x="82" y="6"/>
                      <a:pt x="80" y="6"/>
                      <a:pt x="80" y="5"/>
                    </a:cubicBezTo>
                    <a:cubicBezTo>
                      <a:pt x="80" y="4"/>
                      <a:pt x="79" y="5"/>
                      <a:pt x="78" y="5"/>
                    </a:cubicBezTo>
                    <a:cubicBezTo>
                      <a:pt x="77" y="6"/>
                      <a:pt x="76" y="5"/>
                      <a:pt x="76" y="6"/>
                    </a:cubicBezTo>
                    <a:cubicBezTo>
                      <a:pt x="75" y="7"/>
                      <a:pt x="73" y="8"/>
                      <a:pt x="73" y="9"/>
                    </a:cubicBezTo>
                    <a:cubicBezTo>
                      <a:pt x="74" y="10"/>
                      <a:pt x="74" y="10"/>
                      <a:pt x="73" y="10"/>
                    </a:cubicBezTo>
                    <a:cubicBezTo>
                      <a:pt x="72" y="10"/>
                      <a:pt x="72" y="11"/>
                      <a:pt x="71" y="12"/>
                    </a:cubicBezTo>
                    <a:cubicBezTo>
                      <a:pt x="71" y="13"/>
                      <a:pt x="69" y="12"/>
                      <a:pt x="68" y="11"/>
                    </a:cubicBezTo>
                    <a:cubicBezTo>
                      <a:pt x="68" y="10"/>
                      <a:pt x="68" y="10"/>
                      <a:pt x="67" y="11"/>
                    </a:cubicBezTo>
                    <a:cubicBezTo>
                      <a:pt x="67" y="12"/>
                      <a:pt x="65" y="11"/>
                      <a:pt x="63" y="10"/>
                    </a:cubicBezTo>
                    <a:cubicBezTo>
                      <a:pt x="61" y="10"/>
                      <a:pt x="58" y="10"/>
                      <a:pt x="57" y="9"/>
                    </a:cubicBezTo>
                    <a:cubicBezTo>
                      <a:pt x="56" y="7"/>
                      <a:pt x="56" y="8"/>
                      <a:pt x="55" y="9"/>
                    </a:cubicBezTo>
                    <a:cubicBezTo>
                      <a:pt x="55" y="9"/>
                      <a:pt x="56" y="9"/>
                      <a:pt x="55" y="10"/>
                    </a:cubicBezTo>
                    <a:cubicBezTo>
                      <a:pt x="51" y="11"/>
                      <a:pt x="53" y="11"/>
                      <a:pt x="51" y="12"/>
                    </a:cubicBezTo>
                    <a:cubicBezTo>
                      <a:pt x="47" y="13"/>
                      <a:pt x="50" y="9"/>
                      <a:pt x="45" y="12"/>
                    </a:cubicBezTo>
                    <a:cubicBezTo>
                      <a:pt x="41" y="14"/>
                      <a:pt x="44" y="13"/>
                      <a:pt x="41" y="15"/>
                    </a:cubicBezTo>
                    <a:cubicBezTo>
                      <a:pt x="38" y="17"/>
                      <a:pt x="40" y="18"/>
                      <a:pt x="39" y="19"/>
                    </a:cubicBezTo>
                    <a:cubicBezTo>
                      <a:pt x="38" y="19"/>
                      <a:pt x="37" y="18"/>
                      <a:pt x="36" y="19"/>
                    </a:cubicBezTo>
                    <a:cubicBezTo>
                      <a:pt x="35" y="20"/>
                      <a:pt x="36" y="21"/>
                      <a:pt x="35" y="23"/>
                    </a:cubicBezTo>
                    <a:cubicBezTo>
                      <a:pt x="34" y="24"/>
                      <a:pt x="36" y="26"/>
                      <a:pt x="33" y="26"/>
                    </a:cubicBezTo>
                    <a:cubicBezTo>
                      <a:pt x="29" y="27"/>
                      <a:pt x="30" y="29"/>
                      <a:pt x="27" y="30"/>
                    </a:cubicBezTo>
                    <a:cubicBezTo>
                      <a:pt x="27" y="30"/>
                      <a:pt x="28" y="29"/>
                      <a:pt x="28" y="32"/>
                    </a:cubicBezTo>
                    <a:cubicBezTo>
                      <a:pt x="28" y="34"/>
                      <a:pt x="28" y="34"/>
                      <a:pt x="28" y="35"/>
                    </a:cubicBezTo>
                    <a:cubicBezTo>
                      <a:pt x="28" y="37"/>
                      <a:pt x="30" y="37"/>
                      <a:pt x="30" y="38"/>
                    </a:cubicBezTo>
                    <a:cubicBezTo>
                      <a:pt x="30" y="39"/>
                      <a:pt x="30" y="39"/>
                      <a:pt x="28" y="40"/>
                    </a:cubicBezTo>
                    <a:cubicBezTo>
                      <a:pt x="30" y="44"/>
                      <a:pt x="27" y="44"/>
                      <a:pt x="27" y="45"/>
                    </a:cubicBezTo>
                    <a:cubicBezTo>
                      <a:pt x="27" y="46"/>
                      <a:pt x="26" y="46"/>
                      <a:pt x="26" y="47"/>
                    </a:cubicBezTo>
                    <a:cubicBezTo>
                      <a:pt x="27" y="49"/>
                      <a:pt x="27" y="49"/>
                      <a:pt x="26"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5" name="Morocco"/>
              <p:cNvSpPr>
                <a:spLocks/>
              </p:cNvSpPr>
              <p:nvPr/>
            </p:nvSpPr>
            <p:spPr bwMode="auto">
              <a:xfrm>
                <a:off x="2568" y="1618"/>
                <a:ext cx="134" cy="118"/>
              </a:xfrm>
              <a:custGeom>
                <a:avLst/>
                <a:gdLst/>
                <a:ahLst/>
                <a:cxnLst>
                  <a:cxn ang="0">
                    <a:pos x="0" y="50"/>
                  </a:cxn>
                  <a:cxn ang="0">
                    <a:pos x="9" y="45"/>
                  </a:cxn>
                  <a:cxn ang="0">
                    <a:pos x="17" y="35"/>
                  </a:cxn>
                  <a:cxn ang="0">
                    <a:pos x="15" y="29"/>
                  </a:cxn>
                  <a:cxn ang="0">
                    <a:pos x="20" y="19"/>
                  </a:cxn>
                  <a:cxn ang="0">
                    <a:pos x="31" y="8"/>
                  </a:cxn>
                  <a:cxn ang="0">
                    <a:pos x="35" y="2"/>
                  </a:cxn>
                  <a:cxn ang="0">
                    <a:pos x="37" y="2"/>
                  </a:cxn>
                  <a:cxn ang="0">
                    <a:pos x="40" y="3"/>
                  </a:cxn>
                  <a:cxn ang="0">
                    <a:pos x="44" y="5"/>
                  </a:cxn>
                  <a:cxn ang="0">
                    <a:pos x="47" y="4"/>
                  </a:cxn>
                  <a:cxn ang="0">
                    <a:pos x="49" y="5"/>
                  </a:cxn>
                  <a:cxn ang="0">
                    <a:pos x="50" y="6"/>
                  </a:cxn>
                  <a:cxn ang="0">
                    <a:pos x="51" y="11"/>
                  </a:cxn>
                  <a:cxn ang="0">
                    <a:pos x="53" y="18"/>
                  </a:cxn>
                  <a:cxn ang="0">
                    <a:pos x="55" y="22"/>
                  </a:cxn>
                  <a:cxn ang="0">
                    <a:pos x="51" y="23"/>
                  </a:cxn>
                  <a:cxn ang="0">
                    <a:pos x="44" y="25"/>
                  </a:cxn>
                  <a:cxn ang="0">
                    <a:pos x="43" y="29"/>
                  </a:cxn>
                  <a:cxn ang="0">
                    <a:pos x="40" y="31"/>
                  </a:cxn>
                  <a:cxn ang="0">
                    <a:pos x="34" y="35"/>
                  </a:cxn>
                  <a:cxn ang="0">
                    <a:pos x="31" y="38"/>
                  </a:cxn>
                  <a:cxn ang="0">
                    <a:pos x="28" y="38"/>
                  </a:cxn>
                  <a:cxn ang="0">
                    <a:pos x="24" y="40"/>
                  </a:cxn>
                  <a:cxn ang="0">
                    <a:pos x="22" y="42"/>
                  </a:cxn>
                  <a:cxn ang="0">
                    <a:pos x="19" y="45"/>
                  </a:cxn>
                  <a:cxn ang="0">
                    <a:pos x="19" y="50"/>
                  </a:cxn>
                  <a:cxn ang="0">
                    <a:pos x="0" y="50"/>
                  </a:cxn>
                </a:cxnLst>
                <a:rect l="0" t="0" r="r" b="b"/>
                <a:pathLst>
                  <a:path w="57" h="50">
                    <a:moveTo>
                      <a:pt x="0" y="50"/>
                    </a:moveTo>
                    <a:cubicBezTo>
                      <a:pt x="3" y="45"/>
                      <a:pt x="8" y="48"/>
                      <a:pt x="9" y="45"/>
                    </a:cubicBezTo>
                    <a:cubicBezTo>
                      <a:pt x="11" y="42"/>
                      <a:pt x="16" y="40"/>
                      <a:pt x="17" y="35"/>
                    </a:cubicBezTo>
                    <a:cubicBezTo>
                      <a:pt x="18" y="33"/>
                      <a:pt x="14" y="34"/>
                      <a:pt x="15" y="29"/>
                    </a:cubicBezTo>
                    <a:cubicBezTo>
                      <a:pt x="18" y="22"/>
                      <a:pt x="19" y="26"/>
                      <a:pt x="20" y="19"/>
                    </a:cubicBezTo>
                    <a:cubicBezTo>
                      <a:pt x="21" y="15"/>
                      <a:pt x="26" y="19"/>
                      <a:pt x="31" y="8"/>
                    </a:cubicBezTo>
                    <a:cubicBezTo>
                      <a:pt x="33" y="4"/>
                      <a:pt x="34" y="5"/>
                      <a:pt x="35" y="2"/>
                    </a:cubicBezTo>
                    <a:cubicBezTo>
                      <a:pt x="36" y="0"/>
                      <a:pt x="38" y="1"/>
                      <a:pt x="37" y="2"/>
                    </a:cubicBezTo>
                    <a:cubicBezTo>
                      <a:pt x="37" y="2"/>
                      <a:pt x="38" y="3"/>
                      <a:pt x="40" y="3"/>
                    </a:cubicBezTo>
                    <a:cubicBezTo>
                      <a:pt x="41" y="3"/>
                      <a:pt x="42" y="5"/>
                      <a:pt x="44" y="5"/>
                    </a:cubicBezTo>
                    <a:cubicBezTo>
                      <a:pt x="45" y="4"/>
                      <a:pt x="45" y="6"/>
                      <a:pt x="47" y="4"/>
                    </a:cubicBezTo>
                    <a:cubicBezTo>
                      <a:pt x="48" y="2"/>
                      <a:pt x="46" y="6"/>
                      <a:pt x="49" y="5"/>
                    </a:cubicBezTo>
                    <a:cubicBezTo>
                      <a:pt x="49" y="5"/>
                      <a:pt x="50" y="6"/>
                      <a:pt x="50" y="6"/>
                    </a:cubicBezTo>
                    <a:cubicBezTo>
                      <a:pt x="51" y="7"/>
                      <a:pt x="51" y="9"/>
                      <a:pt x="51" y="11"/>
                    </a:cubicBezTo>
                    <a:cubicBezTo>
                      <a:pt x="51" y="14"/>
                      <a:pt x="49" y="16"/>
                      <a:pt x="53" y="18"/>
                    </a:cubicBezTo>
                    <a:cubicBezTo>
                      <a:pt x="57" y="20"/>
                      <a:pt x="55" y="21"/>
                      <a:pt x="55" y="22"/>
                    </a:cubicBezTo>
                    <a:cubicBezTo>
                      <a:pt x="54" y="23"/>
                      <a:pt x="57" y="24"/>
                      <a:pt x="51" y="23"/>
                    </a:cubicBezTo>
                    <a:cubicBezTo>
                      <a:pt x="47" y="23"/>
                      <a:pt x="47" y="24"/>
                      <a:pt x="44" y="25"/>
                    </a:cubicBezTo>
                    <a:cubicBezTo>
                      <a:pt x="42" y="25"/>
                      <a:pt x="41" y="28"/>
                      <a:pt x="43" y="29"/>
                    </a:cubicBezTo>
                    <a:cubicBezTo>
                      <a:pt x="45" y="29"/>
                      <a:pt x="44" y="29"/>
                      <a:pt x="40" y="31"/>
                    </a:cubicBezTo>
                    <a:cubicBezTo>
                      <a:pt x="36" y="33"/>
                      <a:pt x="36" y="33"/>
                      <a:pt x="34" y="35"/>
                    </a:cubicBezTo>
                    <a:cubicBezTo>
                      <a:pt x="32" y="38"/>
                      <a:pt x="33" y="38"/>
                      <a:pt x="31" y="38"/>
                    </a:cubicBezTo>
                    <a:cubicBezTo>
                      <a:pt x="29" y="39"/>
                      <a:pt x="29" y="39"/>
                      <a:pt x="28" y="38"/>
                    </a:cubicBezTo>
                    <a:cubicBezTo>
                      <a:pt x="27" y="35"/>
                      <a:pt x="26" y="44"/>
                      <a:pt x="24" y="40"/>
                    </a:cubicBezTo>
                    <a:cubicBezTo>
                      <a:pt x="24" y="39"/>
                      <a:pt x="22" y="41"/>
                      <a:pt x="22" y="42"/>
                    </a:cubicBezTo>
                    <a:cubicBezTo>
                      <a:pt x="22" y="43"/>
                      <a:pt x="19" y="43"/>
                      <a:pt x="19" y="45"/>
                    </a:cubicBezTo>
                    <a:cubicBezTo>
                      <a:pt x="19" y="50"/>
                      <a:pt x="19" y="50"/>
                      <a:pt x="19" y="50"/>
                    </a:cubicBezTo>
                    <a:cubicBezTo>
                      <a:pt x="0" y="50"/>
                      <a:pt x="0" y="50"/>
                      <a:pt x="0"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6" name="Algeria"/>
              <p:cNvSpPr>
                <a:spLocks/>
              </p:cNvSpPr>
              <p:nvPr/>
            </p:nvSpPr>
            <p:spPr bwMode="auto">
              <a:xfrm>
                <a:off x="2613" y="1599"/>
                <a:ext cx="222" cy="274"/>
              </a:xfrm>
              <a:custGeom>
                <a:avLst/>
                <a:gdLst/>
                <a:ahLst/>
                <a:cxnLst>
                  <a:cxn ang="0">
                    <a:pos x="60" y="113"/>
                  </a:cxn>
                  <a:cxn ang="0">
                    <a:pos x="65" y="112"/>
                  </a:cxn>
                  <a:cxn ang="0">
                    <a:pos x="69" y="108"/>
                  </a:cxn>
                  <a:cxn ang="0">
                    <a:pos x="75" y="102"/>
                  </a:cxn>
                  <a:cxn ang="0">
                    <a:pos x="94" y="78"/>
                  </a:cxn>
                  <a:cxn ang="0">
                    <a:pos x="90" y="75"/>
                  </a:cxn>
                  <a:cxn ang="0">
                    <a:pos x="86" y="73"/>
                  </a:cxn>
                  <a:cxn ang="0">
                    <a:pos x="85" y="71"/>
                  </a:cxn>
                  <a:cxn ang="0">
                    <a:pos x="81" y="67"/>
                  </a:cxn>
                  <a:cxn ang="0">
                    <a:pos x="84" y="63"/>
                  </a:cxn>
                  <a:cxn ang="0">
                    <a:pos x="84" y="60"/>
                  </a:cxn>
                  <a:cxn ang="0">
                    <a:pos x="84" y="59"/>
                  </a:cxn>
                  <a:cxn ang="0">
                    <a:pos x="83" y="53"/>
                  </a:cxn>
                  <a:cxn ang="0">
                    <a:pos x="81" y="45"/>
                  </a:cxn>
                  <a:cxn ang="0">
                    <a:pos x="80" y="43"/>
                  </a:cxn>
                  <a:cxn ang="0">
                    <a:pos x="77" y="32"/>
                  </a:cxn>
                  <a:cxn ang="0">
                    <a:pos x="73" y="25"/>
                  </a:cxn>
                  <a:cxn ang="0">
                    <a:pos x="72" y="19"/>
                  </a:cxn>
                  <a:cxn ang="0">
                    <a:pos x="75" y="16"/>
                  </a:cxn>
                  <a:cxn ang="0">
                    <a:pos x="75" y="13"/>
                  </a:cxn>
                  <a:cxn ang="0">
                    <a:pos x="75" y="10"/>
                  </a:cxn>
                  <a:cxn ang="0">
                    <a:pos x="75" y="6"/>
                  </a:cxn>
                  <a:cxn ang="0">
                    <a:pos x="76" y="2"/>
                  </a:cxn>
                  <a:cxn ang="0">
                    <a:pos x="73" y="2"/>
                  </a:cxn>
                  <a:cxn ang="0">
                    <a:pos x="72" y="2"/>
                  </a:cxn>
                  <a:cxn ang="0">
                    <a:pos x="69" y="2"/>
                  </a:cxn>
                  <a:cxn ang="0">
                    <a:pos x="66" y="3"/>
                  </a:cxn>
                  <a:cxn ang="0">
                    <a:pos x="64" y="3"/>
                  </a:cxn>
                  <a:cxn ang="0">
                    <a:pos x="59" y="3"/>
                  </a:cxn>
                  <a:cxn ang="0">
                    <a:pos x="57" y="4"/>
                  </a:cxn>
                  <a:cxn ang="0">
                    <a:pos x="52" y="4"/>
                  </a:cxn>
                  <a:cxn ang="0">
                    <a:pos x="47" y="5"/>
                  </a:cxn>
                  <a:cxn ang="0">
                    <a:pos x="42" y="8"/>
                  </a:cxn>
                  <a:cxn ang="0">
                    <a:pos x="38" y="10"/>
                  </a:cxn>
                  <a:cxn ang="0">
                    <a:pos x="36" y="11"/>
                  </a:cxn>
                  <a:cxn ang="0">
                    <a:pos x="33" y="13"/>
                  </a:cxn>
                  <a:cxn ang="0">
                    <a:pos x="31" y="14"/>
                  </a:cxn>
                  <a:cxn ang="0">
                    <a:pos x="32" y="19"/>
                  </a:cxn>
                  <a:cxn ang="0">
                    <a:pos x="34" y="26"/>
                  </a:cxn>
                  <a:cxn ang="0">
                    <a:pos x="36" y="30"/>
                  </a:cxn>
                  <a:cxn ang="0">
                    <a:pos x="32" y="31"/>
                  </a:cxn>
                  <a:cxn ang="0">
                    <a:pos x="25" y="33"/>
                  </a:cxn>
                  <a:cxn ang="0">
                    <a:pos x="24" y="37"/>
                  </a:cxn>
                  <a:cxn ang="0">
                    <a:pos x="21" y="39"/>
                  </a:cxn>
                  <a:cxn ang="0">
                    <a:pos x="15" y="43"/>
                  </a:cxn>
                  <a:cxn ang="0">
                    <a:pos x="12" y="46"/>
                  </a:cxn>
                  <a:cxn ang="0">
                    <a:pos x="9" y="46"/>
                  </a:cxn>
                  <a:cxn ang="0">
                    <a:pos x="5" y="48"/>
                  </a:cxn>
                  <a:cxn ang="0">
                    <a:pos x="3" y="50"/>
                  </a:cxn>
                  <a:cxn ang="0">
                    <a:pos x="0" y="53"/>
                  </a:cxn>
                  <a:cxn ang="0">
                    <a:pos x="0" y="58"/>
                  </a:cxn>
                  <a:cxn ang="0">
                    <a:pos x="0" y="61"/>
                  </a:cxn>
                  <a:cxn ang="0">
                    <a:pos x="17" y="77"/>
                  </a:cxn>
                  <a:cxn ang="0">
                    <a:pos x="49" y="104"/>
                  </a:cxn>
                  <a:cxn ang="0">
                    <a:pos x="52" y="106"/>
                  </a:cxn>
                  <a:cxn ang="0">
                    <a:pos x="52" y="107"/>
                  </a:cxn>
                  <a:cxn ang="0">
                    <a:pos x="55" y="109"/>
                  </a:cxn>
                  <a:cxn ang="0">
                    <a:pos x="56" y="110"/>
                  </a:cxn>
                  <a:cxn ang="0">
                    <a:pos x="55" y="115"/>
                  </a:cxn>
                  <a:cxn ang="0">
                    <a:pos x="60" y="113"/>
                  </a:cxn>
                </a:cxnLst>
                <a:rect l="0" t="0" r="r" b="b"/>
                <a:pathLst>
                  <a:path w="94" h="116">
                    <a:moveTo>
                      <a:pt x="60" y="113"/>
                    </a:moveTo>
                    <a:cubicBezTo>
                      <a:pt x="64" y="112"/>
                      <a:pt x="64" y="112"/>
                      <a:pt x="65" y="112"/>
                    </a:cubicBezTo>
                    <a:cubicBezTo>
                      <a:pt x="66" y="111"/>
                      <a:pt x="66" y="112"/>
                      <a:pt x="69" y="108"/>
                    </a:cubicBezTo>
                    <a:cubicBezTo>
                      <a:pt x="71" y="105"/>
                      <a:pt x="71" y="106"/>
                      <a:pt x="75" y="102"/>
                    </a:cubicBezTo>
                    <a:cubicBezTo>
                      <a:pt x="80" y="96"/>
                      <a:pt x="94" y="78"/>
                      <a:pt x="94" y="78"/>
                    </a:cubicBezTo>
                    <a:cubicBezTo>
                      <a:pt x="94" y="78"/>
                      <a:pt x="93" y="77"/>
                      <a:pt x="90" y="75"/>
                    </a:cubicBezTo>
                    <a:cubicBezTo>
                      <a:pt x="88" y="72"/>
                      <a:pt x="88" y="76"/>
                      <a:pt x="86" y="73"/>
                    </a:cubicBezTo>
                    <a:cubicBezTo>
                      <a:pt x="84" y="70"/>
                      <a:pt x="84" y="73"/>
                      <a:pt x="85" y="71"/>
                    </a:cubicBezTo>
                    <a:cubicBezTo>
                      <a:pt x="85" y="69"/>
                      <a:pt x="84" y="70"/>
                      <a:pt x="81" y="67"/>
                    </a:cubicBezTo>
                    <a:cubicBezTo>
                      <a:pt x="80" y="65"/>
                      <a:pt x="83" y="67"/>
                      <a:pt x="84" y="63"/>
                    </a:cubicBezTo>
                    <a:cubicBezTo>
                      <a:pt x="84" y="61"/>
                      <a:pt x="86" y="62"/>
                      <a:pt x="84" y="60"/>
                    </a:cubicBezTo>
                    <a:cubicBezTo>
                      <a:pt x="83" y="59"/>
                      <a:pt x="83" y="59"/>
                      <a:pt x="84" y="59"/>
                    </a:cubicBezTo>
                    <a:cubicBezTo>
                      <a:pt x="84" y="58"/>
                      <a:pt x="86" y="57"/>
                      <a:pt x="83" y="53"/>
                    </a:cubicBezTo>
                    <a:cubicBezTo>
                      <a:pt x="81" y="48"/>
                      <a:pt x="82" y="47"/>
                      <a:pt x="81" y="45"/>
                    </a:cubicBezTo>
                    <a:cubicBezTo>
                      <a:pt x="80" y="44"/>
                      <a:pt x="79" y="44"/>
                      <a:pt x="80" y="43"/>
                    </a:cubicBezTo>
                    <a:cubicBezTo>
                      <a:pt x="79" y="38"/>
                      <a:pt x="80" y="33"/>
                      <a:pt x="77" y="32"/>
                    </a:cubicBezTo>
                    <a:cubicBezTo>
                      <a:pt x="74" y="31"/>
                      <a:pt x="76" y="27"/>
                      <a:pt x="73" y="25"/>
                    </a:cubicBezTo>
                    <a:cubicBezTo>
                      <a:pt x="71" y="23"/>
                      <a:pt x="71" y="20"/>
                      <a:pt x="72" y="19"/>
                    </a:cubicBezTo>
                    <a:cubicBezTo>
                      <a:pt x="74" y="18"/>
                      <a:pt x="73" y="17"/>
                      <a:pt x="75" y="16"/>
                    </a:cubicBezTo>
                    <a:cubicBezTo>
                      <a:pt x="76" y="16"/>
                      <a:pt x="75" y="14"/>
                      <a:pt x="75" y="13"/>
                    </a:cubicBezTo>
                    <a:cubicBezTo>
                      <a:pt x="76" y="12"/>
                      <a:pt x="75" y="13"/>
                      <a:pt x="75" y="10"/>
                    </a:cubicBezTo>
                    <a:cubicBezTo>
                      <a:pt x="75" y="6"/>
                      <a:pt x="75" y="6"/>
                      <a:pt x="75" y="6"/>
                    </a:cubicBezTo>
                    <a:cubicBezTo>
                      <a:pt x="73" y="5"/>
                      <a:pt x="75" y="6"/>
                      <a:pt x="76" y="2"/>
                    </a:cubicBezTo>
                    <a:cubicBezTo>
                      <a:pt x="73" y="1"/>
                      <a:pt x="75" y="2"/>
                      <a:pt x="73" y="2"/>
                    </a:cubicBezTo>
                    <a:cubicBezTo>
                      <a:pt x="71" y="0"/>
                      <a:pt x="73" y="2"/>
                      <a:pt x="72" y="2"/>
                    </a:cubicBezTo>
                    <a:cubicBezTo>
                      <a:pt x="70" y="3"/>
                      <a:pt x="71" y="0"/>
                      <a:pt x="69" y="2"/>
                    </a:cubicBezTo>
                    <a:cubicBezTo>
                      <a:pt x="69" y="3"/>
                      <a:pt x="68" y="2"/>
                      <a:pt x="66" y="3"/>
                    </a:cubicBezTo>
                    <a:cubicBezTo>
                      <a:pt x="64" y="5"/>
                      <a:pt x="66" y="2"/>
                      <a:pt x="64" y="3"/>
                    </a:cubicBezTo>
                    <a:cubicBezTo>
                      <a:pt x="62" y="3"/>
                      <a:pt x="61" y="2"/>
                      <a:pt x="59" y="3"/>
                    </a:cubicBezTo>
                    <a:cubicBezTo>
                      <a:pt x="57" y="4"/>
                      <a:pt x="58" y="3"/>
                      <a:pt x="57" y="4"/>
                    </a:cubicBezTo>
                    <a:cubicBezTo>
                      <a:pt x="55" y="5"/>
                      <a:pt x="57" y="4"/>
                      <a:pt x="52" y="4"/>
                    </a:cubicBezTo>
                    <a:cubicBezTo>
                      <a:pt x="47" y="4"/>
                      <a:pt x="49" y="5"/>
                      <a:pt x="47" y="5"/>
                    </a:cubicBezTo>
                    <a:cubicBezTo>
                      <a:pt x="45" y="5"/>
                      <a:pt x="44" y="8"/>
                      <a:pt x="42" y="8"/>
                    </a:cubicBezTo>
                    <a:cubicBezTo>
                      <a:pt x="41" y="9"/>
                      <a:pt x="41" y="12"/>
                      <a:pt x="38" y="10"/>
                    </a:cubicBezTo>
                    <a:cubicBezTo>
                      <a:pt x="37" y="8"/>
                      <a:pt x="38" y="11"/>
                      <a:pt x="36" y="11"/>
                    </a:cubicBezTo>
                    <a:cubicBezTo>
                      <a:pt x="34" y="11"/>
                      <a:pt x="35" y="13"/>
                      <a:pt x="33" y="13"/>
                    </a:cubicBezTo>
                    <a:cubicBezTo>
                      <a:pt x="31" y="13"/>
                      <a:pt x="33" y="14"/>
                      <a:pt x="31" y="14"/>
                    </a:cubicBezTo>
                    <a:cubicBezTo>
                      <a:pt x="32" y="15"/>
                      <a:pt x="32" y="17"/>
                      <a:pt x="32" y="19"/>
                    </a:cubicBezTo>
                    <a:cubicBezTo>
                      <a:pt x="32" y="22"/>
                      <a:pt x="30" y="24"/>
                      <a:pt x="34" y="26"/>
                    </a:cubicBezTo>
                    <a:cubicBezTo>
                      <a:pt x="38" y="28"/>
                      <a:pt x="36" y="29"/>
                      <a:pt x="36" y="30"/>
                    </a:cubicBezTo>
                    <a:cubicBezTo>
                      <a:pt x="35" y="31"/>
                      <a:pt x="38" y="32"/>
                      <a:pt x="32" y="31"/>
                    </a:cubicBezTo>
                    <a:cubicBezTo>
                      <a:pt x="28" y="31"/>
                      <a:pt x="28" y="32"/>
                      <a:pt x="25" y="33"/>
                    </a:cubicBezTo>
                    <a:cubicBezTo>
                      <a:pt x="23" y="33"/>
                      <a:pt x="22" y="36"/>
                      <a:pt x="24" y="37"/>
                    </a:cubicBezTo>
                    <a:cubicBezTo>
                      <a:pt x="26" y="37"/>
                      <a:pt x="25" y="37"/>
                      <a:pt x="21" y="39"/>
                    </a:cubicBezTo>
                    <a:cubicBezTo>
                      <a:pt x="17" y="41"/>
                      <a:pt x="17" y="41"/>
                      <a:pt x="15" y="43"/>
                    </a:cubicBezTo>
                    <a:cubicBezTo>
                      <a:pt x="13" y="46"/>
                      <a:pt x="14" y="46"/>
                      <a:pt x="12" y="46"/>
                    </a:cubicBezTo>
                    <a:cubicBezTo>
                      <a:pt x="10" y="47"/>
                      <a:pt x="10" y="47"/>
                      <a:pt x="9" y="46"/>
                    </a:cubicBezTo>
                    <a:cubicBezTo>
                      <a:pt x="8" y="43"/>
                      <a:pt x="7" y="52"/>
                      <a:pt x="5" y="48"/>
                    </a:cubicBezTo>
                    <a:cubicBezTo>
                      <a:pt x="5" y="47"/>
                      <a:pt x="3" y="49"/>
                      <a:pt x="3" y="50"/>
                    </a:cubicBezTo>
                    <a:cubicBezTo>
                      <a:pt x="3" y="51"/>
                      <a:pt x="0" y="51"/>
                      <a:pt x="0" y="53"/>
                    </a:cubicBezTo>
                    <a:cubicBezTo>
                      <a:pt x="0" y="58"/>
                      <a:pt x="0" y="58"/>
                      <a:pt x="0" y="58"/>
                    </a:cubicBezTo>
                    <a:cubicBezTo>
                      <a:pt x="0" y="61"/>
                      <a:pt x="0" y="61"/>
                      <a:pt x="0" y="61"/>
                    </a:cubicBezTo>
                    <a:cubicBezTo>
                      <a:pt x="17" y="77"/>
                      <a:pt x="17" y="77"/>
                      <a:pt x="17" y="77"/>
                    </a:cubicBezTo>
                    <a:cubicBezTo>
                      <a:pt x="17" y="77"/>
                      <a:pt x="47" y="102"/>
                      <a:pt x="49" y="104"/>
                    </a:cubicBezTo>
                    <a:cubicBezTo>
                      <a:pt x="51" y="106"/>
                      <a:pt x="51" y="105"/>
                      <a:pt x="52" y="106"/>
                    </a:cubicBezTo>
                    <a:cubicBezTo>
                      <a:pt x="53" y="107"/>
                      <a:pt x="52" y="106"/>
                      <a:pt x="52" y="107"/>
                    </a:cubicBezTo>
                    <a:cubicBezTo>
                      <a:pt x="53" y="108"/>
                      <a:pt x="54" y="107"/>
                      <a:pt x="55" y="109"/>
                    </a:cubicBezTo>
                    <a:cubicBezTo>
                      <a:pt x="56" y="110"/>
                      <a:pt x="56" y="109"/>
                      <a:pt x="56" y="110"/>
                    </a:cubicBezTo>
                    <a:cubicBezTo>
                      <a:pt x="57" y="111"/>
                      <a:pt x="55" y="114"/>
                      <a:pt x="55" y="115"/>
                    </a:cubicBezTo>
                    <a:cubicBezTo>
                      <a:pt x="55" y="116"/>
                      <a:pt x="56" y="115"/>
                      <a:pt x="60" y="1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7" name="Tunisia"/>
              <p:cNvSpPr>
                <a:spLocks/>
              </p:cNvSpPr>
              <p:nvPr/>
            </p:nvSpPr>
            <p:spPr bwMode="auto">
              <a:xfrm>
                <a:off x="2780" y="1597"/>
                <a:ext cx="48" cy="104"/>
              </a:xfrm>
              <a:custGeom>
                <a:avLst/>
                <a:gdLst/>
                <a:ahLst/>
                <a:cxnLst>
                  <a:cxn ang="0">
                    <a:pos x="9" y="44"/>
                  </a:cxn>
                  <a:cxn ang="0">
                    <a:pos x="6" y="33"/>
                  </a:cxn>
                  <a:cxn ang="0">
                    <a:pos x="2" y="26"/>
                  </a:cxn>
                  <a:cxn ang="0">
                    <a:pos x="1" y="20"/>
                  </a:cxn>
                  <a:cxn ang="0">
                    <a:pos x="4" y="17"/>
                  </a:cxn>
                  <a:cxn ang="0">
                    <a:pos x="4" y="14"/>
                  </a:cxn>
                  <a:cxn ang="0">
                    <a:pos x="4" y="11"/>
                  </a:cxn>
                  <a:cxn ang="0">
                    <a:pos x="4" y="7"/>
                  </a:cxn>
                  <a:cxn ang="0">
                    <a:pos x="5" y="3"/>
                  </a:cxn>
                  <a:cxn ang="0">
                    <a:pos x="10" y="1"/>
                  </a:cxn>
                  <a:cxn ang="0">
                    <a:pos x="13" y="2"/>
                  </a:cxn>
                  <a:cxn ang="0">
                    <a:pos x="12" y="4"/>
                  </a:cxn>
                  <a:cxn ang="0">
                    <a:pos x="14" y="4"/>
                  </a:cxn>
                  <a:cxn ang="0">
                    <a:pos x="16" y="4"/>
                  </a:cxn>
                  <a:cxn ang="0">
                    <a:pos x="16" y="6"/>
                  </a:cxn>
                  <a:cxn ang="0">
                    <a:pos x="15" y="9"/>
                  </a:cxn>
                  <a:cxn ang="0">
                    <a:pos x="17" y="13"/>
                  </a:cxn>
                  <a:cxn ang="0">
                    <a:pos x="17" y="17"/>
                  </a:cxn>
                  <a:cxn ang="0">
                    <a:pos x="12" y="21"/>
                  </a:cxn>
                  <a:cxn ang="0">
                    <a:pos x="16" y="23"/>
                  </a:cxn>
                  <a:cxn ang="0">
                    <a:pos x="17" y="23"/>
                  </a:cxn>
                  <a:cxn ang="0">
                    <a:pos x="17" y="24"/>
                  </a:cxn>
                  <a:cxn ang="0">
                    <a:pos x="19" y="26"/>
                  </a:cxn>
                  <a:cxn ang="0">
                    <a:pos x="18" y="29"/>
                  </a:cxn>
                  <a:cxn ang="0">
                    <a:pos x="18" y="31"/>
                  </a:cxn>
                  <a:cxn ang="0">
                    <a:pos x="15" y="33"/>
                  </a:cxn>
                  <a:cxn ang="0">
                    <a:pos x="13" y="38"/>
                  </a:cxn>
                  <a:cxn ang="0">
                    <a:pos x="9" y="44"/>
                  </a:cxn>
                </a:cxnLst>
                <a:rect l="0" t="0" r="r" b="b"/>
                <a:pathLst>
                  <a:path w="20" h="44">
                    <a:moveTo>
                      <a:pt x="9" y="44"/>
                    </a:moveTo>
                    <a:cubicBezTo>
                      <a:pt x="8" y="39"/>
                      <a:pt x="9" y="34"/>
                      <a:pt x="6" y="33"/>
                    </a:cubicBezTo>
                    <a:cubicBezTo>
                      <a:pt x="3" y="32"/>
                      <a:pt x="5" y="28"/>
                      <a:pt x="2" y="26"/>
                    </a:cubicBezTo>
                    <a:cubicBezTo>
                      <a:pt x="0" y="24"/>
                      <a:pt x="0" y="21"/>
                      <a:pt x="1" y="20"/>
                    </a:cubicBezTo>
                    <a:cubicBezTo>
                      <a:pt x="3" y="19"/>
                      <a:pt x="2" y="18"/>
                      <a:pt x="4" y="17"/>
                    </a:cubicBezTo>
                    <a:cubicBezTo>
                      <a:pt x="5" y="17"/>
                      <a:pt x="4" y="15"/>
                      <a:pt x="4" y="14"/>
                    </a:cubicBezTo>
                    <a:cubicBezTo>
                      <a:pt x="5" y="13"/>
                      <a:pt x="4" y="14"/>
                      <a:pt x="4" y="11"/>
                    </a:cubicBezTo>
                    <a:cubicBezTo>
                      <a:pt x="4" y="7"/>
                      <a:pt x="4" y="7"/>
                      <a:pt x="4" y="7"/>
                    </a:cubicBezTo>
                    <a:cubicBezTo>
                      <a:pt x="2" y="6"/>
                      <a:pt x="4" y="7"/>
                      <a:pt x="5" y="3"/>
                    </a:cubicBezTo>
                    <a:cubicBezTo>
                      <a:pt x="8" y="2"/>
                      <a:pt x="8" y="3"/>
                      <a:pt x="10" y="1"/>
                    </a:cubicBezTo>
                    <a:cubicBezTo>
                      <a:pt x="12" y="0"/>
                      <a:pt x="12" y="2"/>
                      <a:pt x="13" y="2"/>
                    </a:cubicBezTo>
                    <a:cubicBezTo>
                      <a:pt x="14" y="2"/>
                      <a:pt x="11" y="3"/>
                      <a:pt x="12" y="4"/>
                    </a:cubicBezTo>
                    <a:cubicBezTo>
                      <a:pt x="13" y="4"/>
                      <a:pt x="11" y="5"/>
                      <a:pt x="14" y="4"/>
                    </a:cubicBezTo>
                    <a:cubicBezTo>
                      <a:pt x="15" y="4"/>
                      <a:pt x="16" y="3"/>
                      <a:pt x="16" y="4"/>
                    </a:cubicBezTo>
                    <a:cubicBezTo>
                      <a:pt x="16" y="5"/>
                      <a:pt x="16" y="4"/>
                      <a:pt x="16" y="6"/>
                    </a:cubicBezTo>
                    <a:cubicBezTo>
                      <a:pt x="16" y="7"/>
                      <a:pt x="15" y="6"/>
                      <a:pt x="15" y="9"/>
                    </a:cubicBezTo>
                    <a:cubicBezTo>
                      <a:pt x="16" y="11"/>
                      <a:pt x="18" y="11"/>
                      <a:pt x="17" y="13"/>
                    </a:cubicBezTo>
                    <a:cubicBezTo>
                      <a:pt x="17" y="14"/>
                      <a:pt x="19" y="14"/>
                      <a:pt x="17" y="17"/>
                    </a:cubicBezTo>
                    <a:cubicBezTo>
                      <a:pt x="15" y="21"/>
                      <a:pt x="14" y="18"/>
                      <a:pt x="12" y="21"/>
                    </a:cubicBezTo>
                    <a:cubicBezTo>
                      <a:pt x="11" y="23"/>
                      <a:pt x="15" y="24"/>
                      <a:pt x="16" y="23"/>
                    </a:cubicBezTo>
                    <a:cubicBezTo>
                      <a:pt x="16" y="23"/>
                      <a:pt x="15" y="22"/>
                      <a:pt x="17" y="23"/>
                    </a:cubicBezTo>
                    <a:cubicBezTo>
                      <a:pt x="18" y="24"/>
                      <a:pt x="14" y="23"/>
                      <a:pt x="17" y="24"/>
                    </a:cubicBezTo>
                    <a:cubicBezTo>
                      <a:pt x="18" y="25"/>
                      <a:pt x="17" y="25"/>
                      <a:pt x="19" y="26"/>
                    </a:cubicBezTo>
                    <a:cubicBezTo>
                      <a:pt x="18" y="29"/>
                      <a:pt x="18" y="29"/>
                      <a:pt x="18" y="29"/>
                    </a:cubicBezTo>
                    <a:cubicBezTo>
                      <a:pt x="20" y="29"/>
                      <a:pt x="19" y="30"/>
                      <a:pt x="18" y="31"/>
                    </a:cubicBezTo>
                    <a:cubicBezTo>
                      <a:pt x="16" y="32"/>
                      <a:pt x="15" y="32"/>
                      <a:pt x="15" y="33"/>
                    </a:cubicBezTo>
                    <a:cubicBezTo>
                      <a:pt x="14" y="36"/>
                      <a:pt x="12" y="35"/>
                      <a:pt x="13" y="38"/>
                    </a:cubicBezTo>
                    <a:cubicBezTo>
                      <a:pt x="15" y="41"/>
                      <a:pt x="11" y="44"/>
                      <a:pt x="9"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8" name="Kigali"/>
              <p:cNvSpPr>
                <a:spLocks/>
              </p:cNvSpPr>
              <p:nvPr/>
            </p:nvSpPr>
            <p:spPr bwMode="auto">
              <a:xfrm>
                <a:off x="3035" y="2171"/>
                <a:ext cx="31" cy="37"/>
              </a:xfrm>
              <a:custGeom>
                <a:avLst/>
                <a:gdLst/>
                <a:ahLst/>
                <a:cxnLst>
                  <a:cxn ang="0">
                    <a:pos x="5" y="2"/>
                  </a:cxn>
                  <a:cxn ang="0">
                    <a:pos x="9" y="1"/>
                  </a:cxn>
                  <a:cxn ang="0">
                    <a:pos x="11" y="1"/>
                  </a:cxn>
                  <a:cxn ang="0">
                    <a:pos x="12" y="9"/>
                  </a:cxn>
                  <a:cxn ang="0">
                    <a:pos x="8" y="12"/>
                  </a:cxn>
                  <a:cxn ang="0">
                    <a:pos x="4" y="13"/>
                  </a:cxn>
                  <a:cxn ang="0">
                    <a:pos x="1" y="14"/>
                  </a:cxn>
                  <a:cxn ang="0">
                    <a:pos x="2" y="10"/>
                  </a:cxn>
                  <a:cxn ang="0">
                    <a:pos x="5" y="2"/>
                  </a:cxn>
                </a:cxnLst>
                <a:rect l="0" t="0" r="r" b="b"/>
                <a:pathLst>
                  <a:path w="13" h="16">
                    <a:moveTo>
                      <a:pt x="5" y="2"/>
                    </a:moveTo>
                    <a:cubicBezTo>
                      <a:pt x="8" y="0"/>
                      <a:pt x="5" y="4"/>
                      <a:pt x="9" y="1"/>
                    </a:cubicBezTo>
                    <a:cubicBezTo>
                      <a:pt x="11" y="1"/>
                      <a:pt x="10" y="0"/>
                      <a:pt x="11" y="1"/>
                    </a:cubicBezTo>
                    <a:cubicBezTo>
                      <a:pt x="10" y="4"/>
                      <a:pt x="13" y="6"/>
                      <a:pt x="12" y="9"/>
                    </a:cubicBezTo>
                    <a:cubicBezTo>
                      <a:pt x="10" y="12"/>
                      <a:pt x="11" y="12"/>
                      <a:pt x="8" y="12"/>
                    </a:cubicBezTo>
                    <a:cubicBezTo>
                      <a:pt x="7" y="11"/>
                      <a:pt x="4" y="10"/>
                      <a:pt x="4" y="13"/>
                    </a:cubicBezTo>
                    <a:cubicBezTo>
                      <a:pt x="4" y="16"/>
                      <a:pt x="4" y="12"/>
                      <a:pt x="1" y="14"/>
                    </a:cubicBezTo>
                    <a:cubicBezTo>
                      <a:pt x="0" y="10"/>
                      <a:pt x="0" y="11"/>
                      <a:pt x="2" y="10"/>
                    </a:cubicBezTo>
                    <a:cubicBezTo>
                      <a:pt x="6" y="8"/>
                      <a:pt x="1" y="5"/>
                      <a:pt x="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199" name="Freeform 154"/>
              <p:cNvSpPr>
                <a:spLocks/>
              </p:cNvSpPr>
              <p:nvPr/>
            </p:nvSpPr>
            <p:spPr bwMode="auto">
              <a:xfrm>
                <a:off x="3931" y="2090"/>
                <a:ext cx="113" cy="135"/>
              </a:xfrm>
              <a:custGeom>
                <a:avLst/>
                <a:gdLst/>
                <a:ahLst/>
                <a:cxnLst>
                  <a:cxn ang="0">
                    <a:pos x="3" y="16"/>
                  </a:cxn>
                  <a:cxn ang="0">
                    <a:pos x="2" y="18"/>
                  </a:cxn>
                  <a:cxn ang="0">
                    <a:pos x="2" y="22"/>
                  </a:cxn>
                  <a:cxn ang="0">
                    <a:pos x="2" y="26"/>
                  </a:cxn>
                  <a:cxn ang="0">
                    <a:pos x="1" y="29"/>
                  </a:cxn>
                  <a:cxn ang="0">
                    <a:pos x="3" y="30"/>
                  </a:cxn>
                  <a:cxn ang="0">
                    <a:pos x="2" y="32"/>
                  </a:cxn>
                  <a:cxn ang="0">
                    <a:pos x="3" y="34"/>
                  </a:cxn>
                  <a:cxn ang="0">
                    <a:pos x="5" y="35"/>
                  </a:cxn>
                  <a:cxn ang="0">
                    <a:pos x="6" y="39"/>
                  </a:cxn>
                  <a:cxn ang="0">
                    <a:pos x="6" y="42"/>
                  </a:cxn>
                  <a:cxn ang="0">
                    <a:pos x="7" y="49"/>
                  </a:cxn>
                  <a:cxn ang="0">
                    <a:pos x="9" y="49"/>
                  </a:cxn>
                  <a:cxn ang="0">
                    <a:pos x="11" y="49"/>
                  </a:cxn>
                  <a:cxn ang="0">
                    <a:pos x="14" y="48"/>
                  </a:cxn>
                  <a:cxn ang="0">
                    <a:pos x="16" y="50"/>
                  </a:cxn>
                  <a:cxn ang="0">
                    <a:pos x="20" y="50"/>
                  </a:cxn>
                  <a:cxn ang="0">
                    <a:pos x="22" y="50"/>
                  </a:cxn>
                  <a:cxn ang="0">
                    <a:pos x="24" y="51"/>
                  </a:cxn>
                  <a:cxn ang="0">
                    <a:pos x="26" y="51"/>
                  </a:cxn>
                  <a:cxn ang="0">
                    <a:pos x="28" y="55"/>
                  </a:cxn>
                  <a:cxn ang="0">
                    <a:pos x="33" y="53"/>
                  </a:cxn>
                  <a:cxn ang="0">
                    <a:pos x="36" y="47"/>
                  </a:cxn>
                  <a:cxn ang="0">
                    <a:pos x="36" y="46"/>
                  </a:cxn>
                  <a:cxn ang="0">
                    <a:pos x="36" y="43"/>
                  </a:cxn>
                  <a:cxn ang="0">
                    <a:pos x="35" y="41"/>
                  </a:cxn>
                  <a:cxn ang="0">
                    <a:pos x="36" y="39"/>
                  </a:cxn>
                  <a:cxn ang="0">
                    <a:pos x="37" y="37"/>
                  </a:cxn>
                  <a:cxn ang="0">
                    <a:pos x="37" y="35"/>
                  </a:cxn>
                  <a:cxn ang="0">
                    <a:pos x="40" y="34"/>
                  </a:cxn>
                  <a:cxn ang="0">
                    <a:pos x="42" y="33"/>
                  </a:cxn>
                  <a:cxn ang="0">
                    <a:pos x="41" y="31"/>
                  </a:cxn>
                  <a:cxn ang="0">
                    <a:pos x="42" y="28"/>
                  </a:cxn>
                  <a:cxn ang="0">
                    <a:pos x="43" y="23"/>
                  </a:cxn>
                  <a:cxn ang="0">
                    <a:pos x="44" y="22"/>
                  </a:cxn>
                  <a:cxn ang="0">
                    <a:pos x="48" y="21"/>
                  </a:cxn>
                  <a:cxn ang="0">
                    <a:pos x="46" y="19"/>
                  </a:cxn>
                  <a:cxn ang="0">
                    <a:pos x="42" y="15"/>
                  </a:cxn>
                  <a:cxn ang="0">
                    <a:pos x="44" y="14"/>
                  </a:cxn>
                  <a:cxn ang="0">
                    <a:pos x="42" y="9"/>
                  </a:cxn>
                  <a:cxn ang="0">
                    <a:pos x="39" y="7"/>
                  </a:cxn>
                  <a:cxn ang="0">
                    <a:pos x="41" y="5"/>
                  </a:cxn>
                  <a:cxn ang="0">
                    <a:pos x="40" y="1"/>
                  </a:cxn>
                  <a:cxn ang="0">
                    <a:pos x="37" y="0"/>
                  </a:cxn>
                  <a:cxn ang="0">
                    <a:pos x="34" y="0"/>
                  </a:cxn>
                  <a:cxn ang="0">
                    <a:pos x="32" y="2"/>
                  </a:cxn>
                  <a:cxn ang="0">
                    <a:pos x="30" y="9"/>
                  </a:cxn>
                  <a:cxn ang="0">
                    <a:pos x="27" y="17"/>
                  </a:cxn>
                  <a:cxn ang="0">
                    <a:pos x="22" y="20"/>
                  </a:cxn>
                  <a:cxn ang="0">
                    <a:pos x="19" y="19"/>
                  </a:cxn>
                  <a:cxn ang="0">
                    <a:pos x="16" y="20"/>
                  </a:cxn>
                  <a:cxn ang="0">
                    <a:pos x="15" y="22"/>
                  </a:cxn>
                  <a:cxn ang="0">
                    <a:pos x="10" y="23"/>
                  </a:cxn>
                  <a:cxn ang="0">
                    <a:pos x="6" y="21"/>
                  </a:cxn>
                  <a:cxn ang="0">
                    <a:pos x="5" y="18"/>
                  </a:cxn>
                  <a:cxn ang="0">
                    <a:pos x="3" y="16"/>
                  </a:cxn>
                </a:cxnLst>
                <a:rect l="0" t="0" r="r" b="b"/>
                <a:pathLst>
                  <a:path w="48" h="57">
                    <a:moveTo>
                      <a:pt x="3" y="16"/>
                    </a:moveTo>
                    <a:cubicBezTo>
                      <a:pt x="2" y="17"/>
                      <a:pt x="3" y="17"/>
                      <a:pt x="2" y="18"/>
                    </a:cubicBezTo>
                    <a:cubicBezTo>
                      <a:pt x="1" y="19"/>
                      <a:pt x="2" y="21"/>
                      <a:pt x="2" y="22"/>
                    </a:cubicBezTo>
                    <a:cubicBezTo>
                      <a:pt x="2" y="24"/>
                      <a:pt x="0" y="24"/>
                      <a:pt x="2" y="26"/>
                    </a:cubicBezTo>
                    <a:cubicBezTo>
                      <a:pt x="3" y="28"/>
                      <a:pt x="1" y="27"/>
                      <a:pt x="1" y="29"/>
                    </a:cubicBezTo>
                    <a:cubicBezTo>
                      <a:pt x="1" y="31"/>
                      <a:pt x="2" y="29"/>
                      <a:pt x="3" y="30"/>
                    </a:cubicBezTo>
                    <a:cubicBezTo>
                      <a:pt x="3" y="32"/>
                      <a:pt x="1" y="29"/>
                      <a:pt x="2" y="32"/>
                    </a:cubicBezTo>
                    <a:cubicBezTo>
                      <a:pt x="2" y="35"/>
                      <a:pt x="4" y="31"/>
                      <a:pt x="3" y="34"/>
                    </a:cubicBezTo>
                    <a:cubicBezTo>
                      <a:pt x="2" y="37"/>
                      <a:pt x="5" y="34"/>
                      <a:pt x="5" y="35"/>
                    </a:cubicBezTo>
                    <a:cubicBezTo>
                      <a:pt x="5" y="37"/>
                      <a:pt x="7" y="37"/>
                      <a:pt x="6" y="39"/>
                    </a:cubicBezTo>
                    <a:cubicBezTo>
                      <a:pt x="4" y="41"/>
                      <a:pt x="7" y="39"/>
                      <a:pt x="6" y="42"/>
                    </a:cubicBezTo>
                    <a:cubicBezTo>
                      <a:pt x="6" y="44"/>
                      <a:pt x="6" y="50"/>
                      <a:pt x="7" y="49"/>
                    </a:cubicBezTo>
                    <a:cubicBezTo>
                      <a:pt x="9" y="47"/>
                      <a:pt x="8" y="50"/>
                      <a:pt x="9" y="49"/>
                    </a:cubicBezTo>
                    <a:cubicBezTo>
                      <a:pt x="10" y="48"/>
                      <a:pt x="11" y="50"/>
                      <a:pt x="11" y="49"/>
                    </a:cubicBezTo>
                    <a:cubicBezTo>
                      <a:pt x="13" y="47"/>
                      <a:pt x="13" y="51"/>
                      <a:pt x="14" y="48"/>
                    </a:cubicBezTo>
                    <a:cubicBezTo>
                      <a:pt x="14" y="49"/>
                      <a:pt x="13" y="52"/>
                      <a:pt x="16" y="50"/>
                    </a:cubicBezTo>
                    <a:cubicBezTo>
                      <a:pt x="18" y="48"/>
                      <a:pt x="18" y="52"/>
                      <a:pt x="20" y="50"/>
                    </a:cubicBezTo>
                    <a:cubicBezTo>
                      <a:pt x="21" y="49"/>
                      <a:pt x="22" y="51"/>
                      <a:pt x="22" y="50"/>
                    </a:cubicBezTo>
                    <a:cubicBezTo>
                      <a:pt x="22" y="49"/>
                      <a:pt x="25" y="50"/>
                      <a:pt x="24" y="51"/>
                    </a:cubicBezTo>
                    <a:cubicBezTo>
                      <a:pt x="23" y="51"/>
                      <a:pt x="24" y="52"/>
                      <a:pt x="26" y="51"/>
                    </a:cubicBezTo>
                    <a:cubicBezTo>
                      <a:pt x="26" y="51"/>
                      <a:pt x="29" y="53"/>
                      <a:pt x="28" y="55"/>
                    </a:cubicBezTo>
                    <a:cubicBezTo>
                      <a:pt x="27" y="57"/>
                      <a:pt x="32" y="54"/>
                      <a:pt x="33" y="53"/>
                    </a:cubicBezTo>
                    <a:cubicBezTo>
                      <a:pt x="35" y="50"/>
                      <a:pt x="36" y="49"/>
                      <a:pt x="36" y="47"/>
                    </a:cubicBezTo>
                    <a:cubicBezTo>
                      <a:pt x="35" y="45"/>
                      <a:pt x="35" y="46"/>
                      <a:pt x="36" y="46"/>
                    </a:cubicBezTo>
                    <a:cubicBezTo>
                      <a:pt x="37" y="44"/>
                      <a:pt x="38" y="43"/>
                      <a:pt x="36" y="43"/>
                    </a:cubicBezTo>
                    <a:cubicBezTo>
                      <a:pt x="36" y="41"/>
                      <a:pt x="36" y="41"/>
                      <a:pt x="35" y="41"/>
                    </a:cubicBezTo>
                    <a:cubicBezTo>
                      <a:pt x="38" y="39"/>
                      <a:pt x="35" y="41"/>
                      <a:pt x="36" y="39"/>
                    </a:cubicBezTo>
                    <a:cubicBezTo>
                      <a:pt x="38" y="38"/>
                      <a:pt x="35" y="39"/>
                      <a:pt x="37" y="37"/>
                    </a:cubicBezTo>
                    <a:cubicBezTo>
                      <a:pt x="39" y="36"/>
                      <a:pt x="37" y="36"/>
                      <a:pt x="37" y="35"/>
                    </a:cubicBezTo>
                    <a:cubicBezTo>
                      <a:pt x="37" y="37"/>
                      <a:pt x="40" y="35"/>
                      <a:pt x="40" y="34"/>
                    </a:cubicBezTo>
                    <a:cubicBezTo>
                      <a:pt x="40" y="32"/>
                      <a:pt x="42" y="34"/>
                      <a:pt x="42" y="33"/>
                    </a:cubicBezTo>
                    <a:cubicBezTo>
                      <a:pt x="43" y="30"/>
                      <a:pt x="42" y="33"/>
                      <a:pt x="41" y="31"/>
                    </a:cubicBezTo>
                    <a:cubicBezTo>
                      <a:pt x="40" y="29"/>
                      <a:pt x="42" y="29"/>
                      <a:pt x="42" y="28"/>
                    </a:cubicBezTo>
                    <a:cubicBezTo>
                      <a:pt x="42" y="26"/>
                      <a:pt x="42" y="23"/>
                      <a:pt x="43" y="23"/>
                    </a:cubicBezTo>
                    <a:cubicBezTo>
                      <a:pt x="41" y="22"/>
                      <a:pt x="45" y="23"/>
                      <a:pt x="44" y="22"/>
                    </a:cubicBezTo>
                    <a:cubicBezTo>
                      <a:pt x="43" y="21"/>
                      <a:pt x="48" y="23"/>
                      <a:pt x="48" y="21"/>
                    </a:cubicBezTo>
                    <a:cubicBezTo>
                      <a:pt x="48" y="19"/>
                      <a:pt x="48" y="22"/>
                      <a:pt x="46" y="19"/>
                    </a:cubicBezTo>
                    <a:cubicBezTo>
                      <a:pt x="45" y="16"/>
                      <a:pt x="44" y="18"/>
                      <a:pt x="42" y="15"/>
                    </a:cubicBezTo>
                    <a:cubicBezTo>
                      <a:pt x="43" y="16"/>
                      <a:pt x="46" y="16"/>
                      <a:pt x="44" y="14"/>
                    </a:cubicBezTo>
                    <a:cubicBezTo>
                      <a:pt x="42" y="13"/>
                      <a:pt x="42" y="11"/>
                      <a:pt x="42" y="9"/>
                    </a:cubicBezTo>
                    <a:cubicBezTo>
                      <a:pt x="41" y="7"/>
                      <a:pt x="40" y="8"/>
                      <a:pt x="39" y="7"/>
                    </a:cubicBezTo>
                    <a:cubicBezTo>
                      <a:pt x="42" y="6"/>
                      <a:pt x="39" y="6"/>
                      <a:pt x="41" y="5"/>
                    </a:cubicBezTo>
                    <a:cubicBezTo>
                      <a:pt x="43" y="4"/>
                      <a:pt x="41" y="4"/>
                      <a:pt x="40" y="1"/>
                    </a:cubicBezTo>
                    <a:cubicBezTo>
                      <a:pt x="38" y="0"/>
                      <a:pt x="38" y="0"/>
                      <a:pt x="37" y="0"/>
                    </a:cubicBezTo>
                    <a:cubicBezTo>
                      <a:pt x="34" y="1"/>
                      <a:pt x="35" y="0"/>
                      <a:pt x="34" y="0"/>
                    </a:cubicBezTo>
                    <a:cubicBezTo>
                      <a:pt x="31" y="1"/>
                      <a:pt x="33" y="1"/>
                      <a:pt x="32" y="2"/>
                    </a:cubicBezTo>
                    <a:cubicBezTo>
                      <a:pt x="31" y="3"/>
                      <a:pt x="33" y="6"/>
                      <a:pt x="30" y="9"/>
                    </a:cubicBezTo>
                    <a:cubicBezTo>
                      <a:pt x="27" y="12"/>
                      <a:pt x="29" y="15"/>
                      <a:pt x="27" y="17"/>
                    </a:cubicBezTo>
                    <a:cubicBezTo>
                      <a:pt x="25" y="19"/>
                      <a:pt x="26" y="19"/>
                      <a:pt x="22" y="20"/>
                    </a:cubicBezTo>
                    <a:cubicBezTo>
                      <a:pt x="21" y="21"/>
                      <a:pt x="19" y="20"/>
                      <a:pt x="19" y="19"/>
                    </a:cubicBezTo>
                    <a:cubicBezTo>
                      <a:pt x="20" y="18"/>
                      <a:pt x="16" y="19"/>
                      <a:pt x="16" y="20"/>
                    </a:cubicBezTo>
                    <a:cubicBezTo>
                      <a:pt x="16" y="21"/>
                      <a:pt x="16" y="21"/>
                      <a:pt x="15" y="22"/>
                    </a:cubicBezTo>
                    <a:cubicBezTo>
                      <a:pt x="14" y="23"/>
                      <a:pt x="14" y="21"/>
                      <a:pt x="10" y="23"/>
                    </a:cubicBezTo>
                    <a:cubicBezTo>
                      <a:pt x="7" y="24"/>
                      <a:pt x="8" y="21"/>
                      <a:pt x="6" y="21"/>
                    </a:cubicBezTo>
                    <a:cubicBezTo>
                      <a:pt x="4" y="20"/>
                      <a:pt x="7" y="19"/>
                      <a:pt x="5" y="18"/>
                    </a:cubicBezTo>
                    <a:cubicBezTo>
                      <a:pt x="3" y="17"/>
                      <a:pt x="5" y="17"/>
                      <a:pt x="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0" name="Brundi"/>
              <p:cNvSpPr>
                <a:spLocks/>
              </p:cNvSpPr>
              <p:nvPr/>
            </p:nvSpPr>
            <p:spPr bwMode="auto">
              <a:xfrm>
                <a:off x="3987" y="2071"/>
                <a:ext cx="19" cy="22"/>
              </a:xfrm>
              <a:custGeom>
                <a:avLst/>
                <a:gdLst/>
                <a:ahLst/>
                <a:cxnLst>
                  <a:cxn ang="0">
                    <a:pos x="0" y="4"/>
                  </a:cxn>
                  <a:cxn ang="0">
                    <a:pos x="4" y="1"/>
                  </a:cxn>
                  <a:cxn ang="0">
                    <a:pos x="6" y="0"/>
                  </a:cxn>
                  <a:cxn ang="0">
                    <a:pos x="7" y="3"/>
                  </a:cxn>
                  <a:cxn ang="0">
                    <a:pos x="6" y="5"/>
                  </a:cxn>
                  <a:cxn ang="0">
                    <a:pos x="5" y="2"/>
                  </a:cxn>
                  <a:cxn ang="0">
                    <a:pos x="4" y="7"/>
                  </a:cxn>
                  <a:cxn ang="0">
                    <a:pos x="2" y="5"/>
                  </a:cxn>
                  <a:cxn ang="0">
                    <a:pos x="1" y="5"/>
                  </a:cxn>
                  <a:cxn ang="0">
                    <a:pos x="0" y="4"/>
                  </a:cxn>
                </a:cxnLst>
                <a:rect l="0" t="0" r="r" b="b"/>
                <a:pathLst>
                  <a:path w="8" h="9">
                    <a:moveTo>
                      <a:pt x="0" y="4"/>
                    </a:moveTo>
                    <a:cubicBezTo>
                      <a:pt x="2" y="3"/>
                      <a:pt x="1" y="2"/>
                      <a:pt x="4" y="1"/>
                    </a:cubicBezTo>
                    <a:cubicBezTo>
                      <a:pt x="5" y="0"/>
                      <a:pt x="6" y="0"/>
                      <a:pt x="6" y="0"/>
                    </a:cubicBezTo>
                    <a:cubicBezTo>
                      <a:pt x="6" y="0"/>
                      <a:pt x="7" y="2"/>
                      <a:pt x="7" y="3"/>
                    </a:cubicBezTo>
                    <a:cubicBezTo>
                      <a:pt x="7" y="4"/>
                      <a:pt x="8" y="4"/>
                      <a:pt x="6" y="5"/>
                    </a:cubicBezTo>
                    <a:cubicBezTo>
                      <a:pt x="5" y="6"/>
                      <a:pt x="6" y="1"/>
                      <a:pt x="5" y="2"/>
                    </a:cubicBezTo>
                    <a:cubicBezTo>
                      <a:pt x="3" y="3"/>
                      <a:pt x="5" y="5"/>
                      <a:pt x="4" y="7"/>
                    </a:cubicBezTo>
                    <a:cubicBezTo>
                      <a:pt x="3" y="9"/>
                      <a:pt x="3" y="7"/>
                      <a:pt x="2" y="5"/>
                    </a:cubicBezTo>
                    <a:cubicBezTo>
                      <a:pt x="1" y="4"/>
                      <a:pt x="2" y="6"/>
                      <a:pt x="1" y="5"/>
                    </a:cubicBezTo>
                    <a:cubicBezTo>
                      <a:pt x="1" y="5"/>
                      <a:pt x="1" y="4"/>
                      <a:pt x="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1" name="Cote D'ivoire"/>
              <p:cNvSpPr>
                <a:spLocks/>
              </p:cNvSpPr>
              <p:nvPr/>
            </p:nvSpPr>
            <p:spPr bwMode="auto">
              <a:xfrm>
                <a:off x="2610" y="1991"/>
                <a:ext cx="73" cy="104"/>
              </a:xfrm>
              <a:custGeom>
                <a:avLst/>
                <a:gdLst/>
                <a:ahLst/>
                <a:cxnLst>
                  <a:cxn ang="0">
                    <a:pos x="28" y="38"/>
                  </a:cxn>
                  <a:cxn ang="0">
                    <a:pos x="24" y="37"/>
                  </a:cxn>
                  <a:cxn ang="0">
                    <a:pos x="22" y="37"/>
                  </a:cxn>
                  <a:cxn ang="0">
                    <a:pos x="25" y="38"/>
                  </a:cxn>
                  <a:cxn ang="0">
                    <a:pos x="20" y="38"/>
                  </a:cxn>
                  <a:cxn ang="0">
                    <a:pos x="12" y="38"/>
                  </a:cxn>
                  <a:cxn ang="0">
                    <a:pos x="6" y="43"/>
                  </a:cxn>
                  <a:cxn ang="0">
                    <a:pos x="4" y="42"/>
                  </a:cxn>
                  <a:cxn ang="0">
                    <a:pos x="6" y="36"/>
                  </a:cxn>
                  <a:cxn ang="0">
                    <a:pos x="4" y="33"/>
                  </a:cxn>
                  <a:cxn ang="0">
                    <a:pos x="2" y="31"/>
                  </a:cxn>
                  <a:cxn ang="0">
                    <a:pos x="1" y="27"/>
                  </a:cxn>
                  <a:cxn ang="0">
                    <a:pos x="1" y="23"/>
                  </a:cxn>
                  <a:cxn ang="0">
                    <a:pos x="3" y="21"/>
                  </a:cxn>
                  <a:cxn ang="0">
                    <a:pos x="2" y="19"/>
                  </a:cxn>
                  <a:cxn ang="0">
                    <a:pos x="5" y="17"/>
                  </a:cxn>
                  <a:cxn ang="0">
                    <a:pos x="5" y="13"/>
                  </a:cxn>
                  <a:cxn ang="0">
                    <a:pos x="5" y="10"/>
                  </a:cxn>
                  <a:cxn ang="0">
                    <a:pos x="3" y="10"/>
                  </a:cxn>
                  <a:cxn ang="0">
                    <a:pos x="3" y="7"/>
                  </a:cxn>
                  <a:cxn ang="0">
                    <a:pos x="4" y="5"/>
                  </a:cxn>
                  <a:cxn ang="0">
                    <a:pos x="8" y="4"/>
                  </a:cxn>
                  <a:cxn ang="0">
                    <a:pos x="13" y="3"/>
                  </a:cxn>
                  <a:cxn ang="0">
                    <a:pos x="16" y="4"/>
                  </a:cxn>
                  <a:cxn ang="0">
                    <a:pos x="19" y="8"/>
                  </a:cxn>
                  <a:cxn ang="0">
                    <a:pos x="22" y="7"/>
                  </a:cxn>
                  <a:cxn ang="0">
                    <a:pos x="26" y="7"/>
                  </a:cxn>
                  <a:cxn ang="0">
                    <a:pos x="29" y="9"/>
                  </a:cxn>
                  <a:cxn ang="0">
                    <a:pos x="29" y="12"/>
                  </a:cxn>
                  <a:cxn ang="0">
                    <a:pos x="29" y="21"/>
                  </a:cxn>
                  <a:cxn ang="0">
                    <a:pos x="27" y="27"/>
                  </a:cxn>
                  <a:cxn ang="0">
                    <a:pos x="28" y="33"/>
                  </a:cxn>
                  <a:cxn ang="0">
                    <a:pos x="29" y="36"/>
                  </a:cxn>
                  <a:cxn ang="0">
                    <a:pos x="28" y="38"/>
                  </a:cxn>
                </a:cxnLst>
                <a:rect l="0" t="0" r="r" b="b"/>
                <a:pathLst>
                  <a:path w="31" h="44">
                    <a:moveTo>
                      <a:pt x="28" y="38"/>
                    </a:moveTo>
                    <a:cubicBezTo>
                      <a:pt x="24" y="38"/>
                      <a:pt x="26" y="37"/>
                      <a:pt x="24" y="37"/>
                    </a:cubicBezTo>
                    <a:cubicBezTo>
                      <a:pt x="24" y="37"/>
                      <a:pt x="22" y="37"/>
                      <a:pt x="22" y="37"/>
                    </a:cubicBezTo>
                    <a:cubicBezTo>
                      <a:pt x="23" y="38"/>
                      <a:pt x="25" y="37"/>
                      <a:pt x="25" y="38"/>
                    </a:cubicBezTo>
                    <a:cubicBezTo>
                      <a:pt x="25" y="38"/>
                      <a:pt x="22" y="38"/>
                      <a:pt x="20" y="38"/>
                    </a:cubicBezTo>
                    <a:cubicBezTo>
                      <a:pt x="15" y="39"/>
                      <a:pt x="13" y="41"/>
                      <a:pt x="12" y="38"/>
                    </a:cubicBezTo>
                    <a:cubicBezTo>
                      <a:pt x="12" y="41"/>
                      <a:pt x="10" y="42"/>
                      <a:pt x="6" y="43"/>
                    </a:cubicBezTo>
                    <a:cubicBezTo>
                      <a:pt x="4" y="44"/>
                      <a:pt x="4" y="43"/>
                      <a:pt x="4" y="42"/>
                    </a:cubicBezTo>
                    <a:cubicBezTo>
                      <a:pt x="4" y="35"/>
                      <a:pt x="7" y="38"/>
                      <a:pt x="6" y="36"/>
                    </a:cubicBezTo>
                    <a:cubicBezTo>
                      <a:pt x="5" y="33"/>
                      <a:pt x="7" y="34"/>
                      <a:pt x="4" y="33"/>
                    </a:cubicBezTo>
                    <a:cubicBezTo>
                      <a:pt x="1" y="32"/>
                      <a:pt x="4" y="31"/>
                      <a:pt x="2" y="31"/>
                    </a:cubicBezTo>
                    <a:cubicBezTo>
                      <a:pt x="0" y="31"/>
                      <a:pt x="2" y="28"/>
                      <a:pt x="1" y="27"/>
                    </a:cubicBezTo>
                    <a:cubicBezTo>
                      <a:pt x="1" y="26"/>
                      <a:pt x="2" y="25"/>
                      <a:pt x="1" y="23"/>
                    </a:cubicBezTo>
                    <a:cubicBezTo>
                      <a:pt x="3" y="22"/>
                      <a:pt x="1" y="22"/>
                      <a:pt x="3" y="21"/>
                    </a:cubicBezTo>
                    <a:cubicBezTo>
                      <a:pt x="4" y="19"/>
                      <a:pt x="2" y="20"/>
                      <a:pt x="2" y="19"/>
                    </a:cubicBezTo>
                    <a:cubicBezTo>
                      <a:pt x="1" y="16"/>
                      <a:pt x="5" y="18"/>
                      <a:pt x="5" y="17"/>
                    </a:cubicBezTo>
                    <a:cubicBezTo>
                      <a:pt x="4" y="15"/>
                      <a:pt x="5" y="15"/>
                      <a:pt x="5" y="13"/>
                    </a:cubicBezTo>
                    <a:cubicBezTo>
                      <a:pt x="4" y="12"/>
                      <a:pt x="5" y="11"/>
                      <a:pt x="5" y="10"/>
                    </a:cubicBezTo>
                    <a:cubicBezTo>
                      <a:pt x="4" y="9"/>
                      <a:pt x="4" y="11"/>
                      <a:pt x="3" y="10"/>
                    </a:cubicBezTo>
                    <a:cubicBezTo>
                      <a:pt x="3" y="8"/>
                      <a:pt x="2" y="10"/>
                      <a:pt x="3" y="7"/>
                    </a:cubicBezTo>
                    <a:cubicBezTo>
                      <a:pt x="3" y="4"/>
                      <a:pt x="4" y="5"/>
                      <a:pt x="4" y="5"/>
                    </a:cubicBezTo>
                    <a:cubicBezTo>
                      <a:pt x="7" y="1"/>
                      <a:pt x="6" y="6"/>
                      <a:pt x="8" y="4"/>
                    </a:cubicBezTo>
                    <a:cubicBezTo>
                      <a:pt x="11" y="0"/>
                      <a:pt x="11" y="5"/>
                      <a:pt x="13" y="3"/>
                    </a:cubicBezTo>
                    <a:cubicBezTo>
                      <a:pt x="14" y="2"/>
                      <a:pt x="15" y="3"/>
                      <a:pt x="16" y="4"/>
                    </a:cubicBezTo>
                    <a:cubicBezTo>
                      <a:pt x="19" y="5"/>
                      <a:pt x="17" y="6"/>
                      <a:pt x="19" y="8"/>
                    </a:cubicBezTo>
                    <a:cubicBezTo>
                      <a:pt x="19" y="8"/>
                      <a:pt x="20" y="8"/>
                      <a:pt x="22" y="7"/>
                    </a:cubicBezTo>
                    <a:cubicBezTo>
                      <a:pt x="24" y="7"/>
                      <a:pt x="25" y="8"/>
                      <a:pt x="26" y="7"/>
                    </a:cubicBezTo>
                    <a:cubicBezTo>
                      <a:pt x="27" y="7"/>
                      <a:pt x="27" y="8"/>
                      <a:pt x="29" y="9"/>
                    </a:cubicBezTo>
                    <a:cubicBezTo>
                      <a:pt x="30" y="10"/>
                      <a:pt x="29" y="10"/>
                      <a:pt x="29" y="12"/>
                    </a:cubicBezTo>
                    <a:cubicBezTo>
                      <a:pt x="30" y="14"/>
                      <a:pt x="31" y="17"/>
                      <a:pt x="29" y="21"/>
                    </a:cubicBezTo>
                    <a:cubicBezTo>
                      <a:pt x="27" y="24"/>
                      <a:pt x="29" y="24"/>
                      <a:pt x="27" y="27"/>
                    </a:cubicBezTo>
                    <a:cubicBezTo>
                      <a:pt x="26" y="30"/>
                      <a:pt x="28" y="31"/>
                      <a:pt x="28" y="33"/>
                    </a:cubicBezTo>
                    <a:cubicBezTo>
                      <a:pt x="28" y="36"/>
                      <a:pt x="29" y="34"/>
                      <a:pt x="29" y="36"/>
                    </a:cubicBezTo>
                    <a:cubicBezTo>
                      <a:pt x="29" y="37"/>
                      <a:pt x="28" y="38"/>
                      <a:pt x="28"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2" name="Swaziland"/>
              <p:cNvSpPr>
                <a:spLocks/>
              </p:cNvSpPr>
              <p:nvPr/>
            </p:nvSpPr>
            <p:spPr bwMode="auto">
              <a:xfrm>
                <a:off x="3038" y="2553"/>
                <a:ext cx="21" cy="29"/>
              </a:xfrm>
              <a:custGeom>
                <a:avLst/>
                <a:gdLst/>
                <a:ahLst/>
                <a:cxnLst>
                  <a:cxn ang="0">
                    <a:pos x="8" y="7"/>
                  </a:cxn>
                  <a:cxn ang="0">
                    <a:pos x="7" y="11"/>
                  </a:cxn>
                  <a:cxn ang="0">
                    <a:pos x="3" y="10"/>
                  </a:cxn>
                  <a:cxn ang="0">
                    <a:pos x="2" y="4"/>
                  </a:cxn>
                  <a:cxn ang="0">
                    <a:pos x="6" y="2"/>
                  </a:cxn>
                  <a:cxn ang="0">
                    <a:pos x="8" y="7"/>
                  </a:cxn>
                </a:cxnLst>
                <a:rect l="0" t="0" r="r" b="b"/>
                <a:pathLst>
                  <a:path w="9" h="12">
                    <a:moveTo>
                      <a:pt x="8" y="7"/>
                    </a:moveTo>
                    <a:cubicBezTo>
                      <a:pt x="6" y="9"/>
                      <a:pt x="9" y="10"/>
                      <a:pt x="7" y="11"/>
                    </a:cubicBezTo>
                    <a:cubicBezTo>
                      <a:pt x="6" y="11"/>
                      <a:pt x="5" y="12"/>
                      <a:pt x="3" y="10"/>
                    </a:cubicBezTo>
                    <a:cubicBezTo>
                      <a:pt x="0" y="7"/>
                      <a:pt x="1" y="7"/>
                      <a:pt x="2" y="4"/>
                    </a:cubicBezTo>
                    <a:cubicBezTo>
                      <a:pt x="3" y="1"/>
                      <a:pt x="3" y="0"/>
                      <a:pt x="6" y="2"/>
                    </a:cubicBezTo>
                    <a:cubicBezTo>
                      <a:pt x="8" y="4"/>
                      <a:pt x="6" y="4"/>
                      <a:pt x="8"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3" name="Maseru"/>
              <p:cNvSpPr>
                <a:spLocks/>
              </p:cNvSpPr>
              <p:nvPr/>
            </p:nvSpPr>
            <p:spPr bwMode="auto">
              <a:xfrm>
                <a:off x="2995" y="2584"/>
                <a:ext cx="31" cy="33"/>
              </a:xfrm>
              <a:custGeom>
                <a:avLst/>
                <a:gdLst/>
                <a:ahLst/>
                <a:cxnLst>
                  <a:cxn ang="0">
                    <a:pos x="10" y="1"/>
                  </a:cxn>
                  <a:cxn ang="0">
                    <a:pos x="3" y="4"/>
                  </a:cxn>
                  <a:cxn ang="0">
                    <a:pos x="2" y="10"/>
                  </a:cxn>
                  <a:cxn ang="0">
                    <a:pos x="7" y="12"/>
                  </a:cxn>
                  <a:cxn ang="0">
                    <a:pos x="11" y="8"/>
                  </a:cxn>
                  <a:cxn ang="0">
                    <a:pos x="12" y="4"/>
                  </a:cxn>
                  <a:cxn ang="0">
                    <a:pos x="10" y="1"/>
                  </a:cxn>
                </a:cxnLst>
                <a:rect l="0" t="0" r="r" b="b"/>
                <a:pathLst>
                  <a:path w="13" h="14">
                    <a:moveTo>
                      <a:pt x="10" y="1"/>
                    </a:moveTo>
                    <a:cubicBezTo>
                      <a:pt x="6" y="0"/>
                      <a:pt x="5" y="2"/>
                      <a:pt x="3" y="4"/>
                    </a:cubicBezTo>
                    <a:cubicBezTo>
                      <a:pt x="1" y="8"/>
                      <a:pt x="0" y="7"/>
                      <a:pt x="2" y="10"/>
                    </a:cubicBezTo>
                    <a:cubicBezTo>
                      <a:pt x="4" y="14"/>
                      <a:pt x="6" y="13"/>
                      <a:pt x="7" y="12"/>
                    </a:cubicBezTo>
                    <a:cubicBezTo>
                      <a:pt x="8" y="8"/>
                      <a:pt x="9" y="11"/>
                      <a:pt x="11" y="8"/>
                    </a:cubicBezTo>
                    <a:cubicBezTo>
                      <a:pt x="12" y="6"/>
                      <a:pt x="13" y="5"/>
                      <a:pt x="12" y="4"/>
                    </a:cubicBezTo>
                    <a:cubicBezTo>
                      <a:pt x="12" y="2"/>
                      <a:pt x="12" y="1"/>
                      <a:pt x="1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4" name="Mauritania"/>
              <p:cNvSpPr>
                <a:spLocks/>
              </p:cNvSpPr>
              <p:nvPr/>
            </p:nvSpPr>
            <p:spPr bwMode="auto">
              <a:xfrm>
                <a:off x="2523" y="1743"/>
                <a:ext cx="130" cy="189"/>
              </a:xfrm>
              <a:custGeom>
                <a:avLst/>
                <a:gdLst/>
                <a:ahLst/>
                <a:cxnLst>
                  <a:cxn ang="0">
                    <a:pos x="1" y="38"/>
                  </a:cxn>
                  <a:cxn ang="0">
                    <a:pos x="1" y="42"/>
                  </a:cxn>
                  <a:cxn ang="0">
                    <a:pos x="3" y="45"/>
                  </a:cxn>
                  <a:cxn ang="0">
                    <a:pos x="2" y="48"/>
                  </a:cxn>
                  <a:cxn ang="0">
                    <a:pos x="3" y="50"/>
                  </a:cxn>
                  <a:cxn ang="0">
                    <a:pos x="2" y="52"/>
                  </a:cxn>
                  <a:cxn ang="0">
                    <a:pos x="4" y="62"/>
                  </a:cxn>
                  <a:cxn ang="0">
                    <a:pos x="2" y="70"/>
                  </a:cxn>
                  <a:cxn ang="0">
                    <a:pos x="4" y="69"/>
                  </a:cxn>
                  <a:cxn ang="0">
                    <a:pos x="6" y="69"/>
                  </a:cxn>
                  <a:cxn ang="0">
                    <a:pos x="8" y="69"/>
                  </a:cxn>
                  <a:cxn ang="0">
                    <a:pos x="10" y="68"/>
                  </a:cxn>
                  <a:cxn ang="0">
                    <a:pos x="12" y="69"/>
                  </a:cxn>
                  <a:cxn ang="0">
                    <a:pos x="16" y="72"/>
                  </a:cxn>
                  <a:cxn ang="0">
                    <a:pos x="17" y="74"/>
                  </a:cxn>
                  <a:cxn ang="0">
                    <a:pos x="18" y="77"/>
                  </a:cxn>
                  <a:cxn ang="0">
                    <a:pos x="20" y="80"/>
                  </a:cxn>
                  <a:cxn ang="0">
                    <a:pos x="23" y="75"/>
                  </a:cxn>
                  <a:cxn ang="0">
                    <a:pos x="25" y="74"/>
                  </a:cxn>
                  <a:cxn ang="0">
                    <a:pos x="28" y="77"/>
                  </a:cxn>
                  <a:cxn ang="0">
                    <a:pos x="33" y="76"/>
                  </a:cxn>
                  <a:cxn ang="0">
                    <a:pos x="35" y="75"/>
                  </a:cxn>
                  <a:cxn ang="0">
                    <a:pos x="36" y="76"/>
                  </a:cxn>
                  <a:cxn ang="0">
                    <a:pos x="51" y="76"/>
                  </a:cxn>
                  <a:cxn ang="0">
                    <a:pos x="53" y="70"/>
                  </a:cxn>
                  <a:cxn ang="0">
                    <a:pos x="51" y="66"/>
                  </a:cxn>
                  <a:cxn ang="0">
                    <a:pos x="50" y="16"/>
                  </a:cxn>
                  <a:cxn ang="0">
                    <a:pos x="55" y="16"/>
                  </a:cxn>
                  <a:cxn ang="0">
                    <a:pos x="38" y="0"/>
                  </a:cxn>
                  <a:cxn ang="0">
                    <a:pos x="38" y="8"/>
                  </a:cxn>
                  <a:cxn ang="0">
                    <a:pos x="23" y="8"/>
                  </a:cxn>
                  <a:cxn ang="0">
                    <a:pos x="22" y="23"/>
                  </a:cxn>
                  <a:cxn ang="0">
                    <a:pos x="18" y="29"/>
                  </a:cxn>
                  <a:cxn ang="0">
                    <a:pos x="18" y="36"/>
                  </a:cxn>
                  <a:cxn ang="0">
                    <a:pos x="4" y="36"/>
                  </a:cxn>
                  <a:cxn ang="0">
                    <a:pos x="1" y="38"/>
                  </a:cxn>
                </a:cxnLst>
                <a:rect l="0" t="0" r="r" b="b"/>
                <a:pathLst>
                  <a:path w="55" h="80">
                    <a:moveTo>
                      <a:pt x="1" y="38"/>
                    </a:moveTo>
                    <a:cubicBezTo>
                      <a:pt x="0" y="41"/>
                      <a:pt x="0" y="42"/>
                      <a:pt x="1" y="42"/>
                    </a:cubicBezTo>
                    <a:cubicBezTo>
                      <a:pt x="2" y="41"/>
                      <a:pt x="3" y="45"/>
                      <a:pt x="3" y="45"/>
                    </a:cubicBezTo>
                    <a:cubicBezTo>
                      <a:pt x="3" y="46"/>
                      <a:pt x="3" y="46"/>
                      <a:pt x="2" y="48"/>
                    </a:cubicBezTo>
                    <a:cubicBezTo>
                      <a:pt x="2" y="50"/>
                      <a:pt x="1" y="50"/>
                      <a:pt x="3" y="50"/>
                    </a:cubicBezTo>
                    <a:cubicBezTo>
                      <a:pt x="4" y="49"/>
                      <a:pt x="2" y="51"/>
                      <a:pt x="2" y="52"/>
                    </a:cubicBezTo>
                    <a:cubicBezTo>
                      <a:pt x="5" y="56"/>
                      <a:pt x="4" y="59"/>
                      <a:pt x="4" y="62"/>
                    </a:cubicBezTo>
                    <a:cubicBezTo>
                      <a:pt x="4" y="66"/>
                      <a:pt x="1" y="66"/>
                      <a:pt x="2" y="70"/>
                    </a:cubicBezTo>
                    <a:cubicBezTo>
                      <a:pt x="3" y="69"/>
                      <a:pt x="3" y="68"/>
                      <a:pt x="4" y="69"/>
                    </a:cubicBezTo>
                    <a:cubicBezTo>
                      <a:pt x="5" y="70"/>
                      <a:pt x="5" y="69"/>
                      <a:pt x="6" y="69"/>
                    </a:cubicBezTo>
                    <a:cubicBezTo>
                      <a:pt x="7" y="70"/>
                      <a:pt x="7" y="69"/>
                      <a:pt x="8" y="69"/>
                    </a:cubicBezTo>
                    <a:cubicBezTo>
                      <a:pt x="9" y="69"/>
                      <a:pt x="9" y="68"/>
                      <a:pt x="10" y="68"/>
                    </a:cubicBezTo>
                    <a:cubicBezTo>
                      <a:pt x="11" y="68"/>
                      <a:pt x="9" y="69"/>
                      <a:pt x="12" y="69"/>
                    </a:cubicBezTo>
                    <a:cubicBezTo>
                      <a:pt x="14" y="69"/>
                      <a:pt x="14" y="72"/>
                      <a:pt x="16" y="72"/>
                    </a:cubicBezTo>
                    <a:cubicBezTo>
                      <a:pt x="17" y="72"/>
                      <a:pt x="16" y="74"/>
                      <a:pt x="17" y="74"/>
                    </a:cubicBezTo>
                    <a:cubicBezTo>
                      <a:pt x="18" y="75"/>
                      <a:pt x="17" y="75"/>
                      <a:pt x="18" y="77"/>
                    </a:cubicBezTo>
                    <a:cubicBezTo>
                      <a:pt x="19" y="78"/>
                      <a:pt x="18" y="78"/>
                      <a:pt x="20" y="80"/>
                    </a:cubicBezTo>
                    <a:cubicBezTo>
                      <a:pt x="22" y="79"/>
                      <a:pt x="22" y="75"/>
                      <a:pt x="23" y="75"/>
                    </a:cubicBezTo>
                    <a:cubicBezTo>
                      <a:pt x="24" y="75"/>
                      <a:pt x="24" y="74"/>
                      <a:pt x="25" y="74"/>
                    </a:cubicBezTo>
                    <a:cubicBezTo>
                      <a:pt x="26" y="74"/>
                      <a:pt x="26" y="76"/>
                      <a:pt x="28" y="77"/>
                    </a:cubicBezTo>
                    <a:cubicBezTo>
                      <a:pt x="29" y="76"/>
                      <a:pt x="31" y="76"/>
                      <a:pt x="33" y="76"/>
                    </a:cubicBezTo>
                    <a:cubicBezTo>
                      <a:pt x="34" y="76"/>
                      <a:pt x="33" y="75"/>
                      <a:pt x="35" y="75"/>
                    </a:cubicBezTo>
                    <a:cubicBezTo>
                      <a:pt x="36" y="75"/>
                      <a:pt x="34" y="76"/>
                      <a:pt x="36" y="76"/>
                    </a:cubicBezTo>
                    <a:cubicBezTo>
                      <a:pt x="37" y="76"/>
                      <a:pt x="51" y="76"/>
                      <a:pt x="51" y="76"/>
                    </a:cubicBezTo>
                    <a:cubicBezTo>
                      <a:pt x="53" y="70"/>
                      <a:pt x="53" y="70"/>
                      <a:pt x="53" y="70"/>
                    </a:cubicBezTo>
                    <a:cubicBezTo>
                      <a:pt x="52" y="69"/>
                      <a:pt x="51" y="69"/>
                      <a:pt x="51" y="66"/>
                    </a:cubicBezTo>
                    <a:cubicBezTo>
                      <a:pt x="50" y="61"/>
                      <a:pt x="50" y="16"/>
                      <a:pt x="50" y="16"/>
                    </a:cubicBezTo>
                    <a:cubicBezTo>
                      <a:pt x="55" y="16"/>
                      <a:pt x="55" y="16"/>
                      <a:pt x="55" y="16"/>
                    </a:cubicBezTo>
                    <a:cubicBezTo>
                      <a:pt x="38" y="0"/>
                      <a:pt x="38" y="0"/>
                      <a:pt x="38" y="0"/>
                    </a:cubicBezTo>
                    <a:cubicBezTo>
                      <a:pt x="38" y="8"/>
                      <a:pt x="38" y="8"/>
                      <a:pt x="38" y="8"/>
                    </a:cubicBezTo>
                    <a:cubicBezTo>
                      <a:pt x="23" y="8"/>
                      <a:pt x="23" y="8"/>
                      <a:pt x="23" y="8"/>
                    </a:cubicBezTo>
                    <a:cubicBezTo>
                      <a:pt x="23" y="8"/>
                      <a:pt x="22" y="19"/>
                      <a:pt x="22" y="23"/>
                    </a:cubicBezTo>
                    <a:cubicBezTo>
                      <a:pt x="22" y="27"/>
                      <a:pt x="18" y="23"/>
                      <a:pt x="18" y="29"/>
                    </a:cubicBezTo>
                    <a:cubicBezTo>
                      <a:pt x="18" y="36"/>
                      <a:pt x="18" y="36"/>
                      <a:pt x="18" y="36"/>
                    </a:cubicBezTo>
                    <a:cubicBezTo>
                      <a:pt x="18" y="36"/>
                      <a:pt x="6" y="36"/>
                      <a:pt x="4" y="36"/>
                    </a:cubicBezTo>
                    <a:cubicBezTo>
                      <a:pt x="1" y="36"/>
                      <a:pt x="1" y="37"/>
                      <a:pt x="1"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5" name="Freeform 160"/>
              <p:cNvSpPr>
                <a:spLocks/>
              </p:cNvSpPr>
              <p:nvPr/>
            </p:nvSpPr>
            <p:spPr bwMode="auto">
              <a:xfrm>
                <a:off x="2646" y="1930"/>
                <a:ext cx="89" cy="82"/>
              </a:xfrm>
              <a:custGeom>
                <a:avLst/>
                <a:gdLst/>
                <a:ahLst/>
                <a:cxnLst>
                  <a:cxn ang="0">
                    <a:pos x="27" y="2"/>
                  </a:cxn>
                  <a:cxn ang="0">
                    <a:pos x="30" y="9"/>
                  </a:cxn>
                  <a:cxn ang="0">
                    <a:pos x="30" y="11"/>
                  </a:cxn>
                  <a:cxn ang="0">
                    <a:pos x="31" y="13"/>
                  </a:cxn>
                  <a:cxn ang="0">
                    <a:pos x="36" y="16"/>
                  </a:cxn>
                  <a:cxn ang="0">
                    <a:pos x="37" y="19"/>
                  </a:cxn>
                  <a:cxn ang="0">
                    <a:pos x="33" y="22"/>
                  </a:cxn>
                  <a:cxn ang="0">
                    <a:pos x="31" y="24"/>
                  </a:cxn>
                  <a:cxn ang="0">
                    <a:pos x="30" y="25"/>
                  </a:cxn>
                  <a:cxn ang="0">
                    <a:pos x="26" y="25"/>
                  </a:cxn>
                  <a:cxn ang="0">
                    <a:pos x="23" y="25"/>
                  </a:cxn>
                  <a:cxn ang="0">
                    <a:pos x="14" y="26"/>
                  </a:cxn>
                  <a:cxn ang="0">
                    <a:pos x="13" y="29"/>
                  </a:cxn>
                  <a:cxn ang="0">
                    <a:pos x="13" y="32"/>
                  </a:cxn>
                  <a:cxn ang="0">
                    <a:pos x="14" y="35"/>
                  </a:cxn>
                  <a:cxn ang="0">
                    <a:pos x="11" y="33"/>
                  </a:cxn>
                  <a:cxn ang="0">
                    <a:pos x="7" y="33"/>
                  </a:cxn>
                  <a:cxn ang="0">
                    <a:pos x="4" y="34"/>
                  </a:cxn>
                  <a:cxn ang="0">
                    <a:pos x="1" y="30"/>
                  </a:cxn>
                  <a:cxn ang="0">
                    <a:pos x="3" y="22"/>
                  </a:cxn>
                  <a:cxn ang="0">
                    <a:pos x="3" y="20"/>
                  </a:cxn>
                  <a:cxn ang="0">
                    <a:pos x="8" y="15"/>
                  </a:cxn>
                  <a:cxn ang="0">
                    <a:pos x="9" y="12"/>
                  </a:cxn>
                  <a:cxn ang="0">
                    <a:pos x="13" y="8"/>
                  </a:cxn>
                  <a:cxn ang="0">
                    <a:pos x="17" y="6"/>
                  </a:cxn>
                  <a:cxn ang="0">
                    <a:pos x="19" y="4"/>
                  </a:cxn>
                  <a:cxn ang="0">
                    <a:pos x="23" y="1"/>
                  </a:cxn>
                  <a:cxn ang="0">
                    <a:pos x="27" y="2"/>
                  </a:cxn>
                </a:cxnLst>
                <a:rect l="0" t="0" r="r" b="b"/>
                <a:pathLst>
                  <a:path w="38" h="35">
                    <a:moveTo>
                      <a:pt x="27" y="2"/>
                    </a:moveTo>
                    <a:cubicBezTo>
                      <a:pt x="27" y="5"/>
                      <a:pt x="27" y="8"/>
                      <a:pt x="30" y="9"/>
                    </a:cubicBezTo>
                    <a:cubicBezTo>
                      <a:pt x="32" y="10"/>
                      <a:pt x="30" y="10"/>
                      <a:pt x="30" y="11"/>
                    </a:cubicBezTo>
                    <a:cubicBezTo>
                      <a:pt x="29" y="12"/>
                      <a:pt x="29" y="11"/>
                      <a:pt x="31" y="13"/>
                    </a:cubicBezTo>
                    <a:cubicBezTo>
                      <a:pt x="35" y="17"/>
                      <a:pt x="35" y="15"/>
                      <a:pt x="36" y="16"/>
                    </a:cubicBezTo>
                    <a:cubicBezTo>
                      <a:pt x="38" y="17"/>
                      <a:pt x="34" y="15"/>
                      <a:pt x="37" y="19"/>
                    </a:cubicBezTo>
                    <a:cubicBezTo>
                      <a:pt x="35" y="21"/>
                      <a:pt x="33" y="20"/>
                      <a:pt x="33" y="22"/>
                    </a:cubicBezTo>
                    <a:cubicBezTo>
                      <a:pt x="32" y="23"/>
                      <a:pt x="31" y="23"/>
                      <a:pt x="31" y="24"/>
                    </a:cubicBezTo>
                    <a:cubicBezTo>
                      <a:pt x="31" y="28"/>
                      <a:pt x="32" y="24"/>
                      <a:pt x="30" y="25"/>
                    </a:cubicBezTo>
                    <a:cubicBezTo>
                      <a:pt x="28" y="26"/>
                      <a:pt x="30" y="25"/>
                      <a:pt x="26" y="25"/>
                    </a:cubicBezTo>
                    <a:cubicBezTo>
                      <a:pt x="24" y="25"/>
                      <a:pt x="24" y="24"/>
                      <a:pt x="23" y="25"/>
                    </a:cubicBezTo>
                    <a:cubicBezTo>
                      <a:pt x="22" y="26"/>
                      <a:pt x="19" y="25"/>
                      <a:pt x="14" y="26"/>
                    </a:cubicBezTo>
                    <a:cubicBezTo>
                      <a:pt x="13" y="26"/>
                      <a:pt x="12" y="28"/>
                      <a:pt x="13" y="29"/>
                    </a:cubicBezTo>
                    <a:cubicBezTo>
                      <a:pt x="14" y="30"/>
                      <a:pt x="13" y="30"/>
                      <a:pt x="13" y="32"/>
                    </a:cubicBezTo>
                    <a:cubicBezTo>
                      <a:pt x="14" y="34"/>
                      <a:pt x="15" y="34"/>
                      <a:pt x="14" y="35"/>
                    </a:cubicBezTo>
                    <a:cubicBezTo>
                      <a:pt x="12" y="34"/>
                      <a:pt x="12" y="33"/>
                      <a:pt x="11" y="33"/>
                    </a:cubicBezTo>
                    <a:cubicBezTo>
                      <a:pt x="10" y="34"/>
                      <a:pt x="9" y="33"/>
                      <a:pt x="7" y="33"/>
                    </a:cubicBezTo>
                    <a:cubicBezTo>
                      <a:pt x="5" y="34"/>
                      <a:pt x="4" y="34"/>
                      <a:pt x="4" y="34"/>
                    </a:cubicBezTo>
                    <a:cubicBezTo>
                      <a:pt x="2" y="32"/>
                      <a:pt x="4" y="31"/>
                      <a:pt x="1" y="30"/>
                    </a:cubicBezTo>
                    <a:cubicBezTo>
                      <a:pt x="1" y="22"/>
                      <a:pt x="3" y="25"/>
                      <a:pt x="3" y="22"/>
                    </a:cubicBezTo>
                    <a:cubicBezTo>
                      <a:pt x="3" y="21"/>
                      <a:pt x="0" y="22"/>
                      <a:pt x="3" y="20"/>
                    </a:cubicBezTo>
                    <a:cubicBezTo>
                      <a:pt x="6" y="18"/>
                      <a:pt x="9" y="16"/>
                      <a:pt x="8" y="15"/>
                    </a:cubicBezTo>
                    <a:cubicBezTo>
                      <a:pt x="7" y="13"/>
                      <a:pt x="11" y="14"/>
                      <a:pt x="9" y="12"/>
                    </a:cubicBezTo>
                    <a:cubicBezTo>
                      <a:pt x="9" y="11"/>
                      <a:pt x="10" y="7"/>
                      <a:pt x="13" y="8"/>
                    </a:cubicBezTo>
                    <a:cubicBezTo>
                      <a:pt x="15" y="9"/>
                      <a:pt x="18" y="7"/>
                      <a:pt x="17" y="6"/>
                    </a:cubicBezTo>
                    <a:cubicBezTo>
                      <a:pt x="14" y="5"/>
                      <a:pt x="18" y="6"/>
                      <a:pt x="19" y="4"/>
                    </a:cubicBezTo>
                    <a:cubicBezTo>
                      <a:pt x="21" y="0"/>
                      <a:pt x="22" y="3"/>
                      <a:pt x="23" y="1"/>
                    </a:cubicBezTo>
                    <a:cubicBezTo>
                      <a:pt x="24" y="0"/>
                      <a:pt x="23" y="0"/>
                      <a:pt x="2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6" name="Mali"/>
              <p:cNvSpPr>
                <a:spLocks/>
              </p:cNvSpPr>
              <p:nvPr/>
            </p:nvSpPr>
            <p:spPr bwMode="auto">
              <a:xfrm>
                <a:off x="2570" y="1781"/>
                <a:ext cx="184" cy="224"/>
              </a:xfrm>
              <a:custGeom>
                <a:avLst/>
                <a:gdLst/>
                <a:ahLst/>
                <a:cxnLst>
                  <a:cxn ang="0">
                    <a:pos x="33" y="93"/>
                  </a:cxn>
                  <a:cxn ang="0">
                    <a:pos x="35" y="85"/>
                  </a:cxn>
                  <a:cxn ang="0">
                    <a:pos x="35" y="83"/>
                  </a:cxn>
                  <a:cxn ang="0">
                    <a:pos x="40" y="78"/>
                  </a:cxn>
                  <a:cxn ang="0">
                    <a:pos x="41" y="75"/>
                  </a:cxn>
                  <a:cxn ang="0">
                    <a:pos x="45" y="71"/>
                  </a:cxn>
                  <a:cxn ang="0">
                    <a:pos x="49" y="69"/>
                  </a:cxn>
                  <a:cxn ang="0">
                    <a:pos x="51" y="67"/>
                  </a:cxn>
                  <a:cxn ang="0">
                    <a:pos x="55" y="64"/>
                  </a:cxn>
                  <a:cxn ang="0">
                    <a:pos x="59" y="65"/>
                  </a:cxn>
                  <a:cxn ang="0">
                    <a:pos x="61" y="64"/>
                  </a:cxn>
                  <a:cxn ang="0">
                    <a:pos x="64" y="62"/>
                  </a:cxn>
                  <a:cxn ang="0">
                    <a:pos x="72" y="60"/>
                  </a:cxn>
                  <a:cxn ang="0">
                    <a:pos x="77" y="56"/>
                  </a:cxn>
                  <a:cxn ang="0">
                    <a:pos x="77" y="52"/>
                  </a:cxn>
                  <a:cxn ang="0">
                    <a:pos x="78" y="49"/>
                  </a:cxn>
                  <a:cxn ang="0">
                    <a:pos x="78" y="36"/>
                  </a:cxn>
                  <a:cxn ang="0">
                    <a:pos x="73" y="38"/>
                  </a:cxn>
                  <a:cxn ang="0">
                    <a:pos x="74" y="33"/>
                  </a:cxn>
                  <a:cxn ang="0">
                    <a:pos x="73" y="32"/>
                  </a:cxn>
                  <a:cxn ang="0">
                    <a:pos x="70" y="30"/>
                  </a:cxn>
                  <a:cxn ang="0">
                    <a:pos x="70" y="29"/>
                  </a:cxn>
                  <a:cxn ang="0">
                    <a:pos x="67" y="27"/>
                  </a:cxn>
                  <a:cxn ang="0">
                    <a:pos x="35" y="0"/>
                  </a:cxn>
                  <a:cxn ang="0">
                    <a:pos x="30" y="0"/>
                  </a:cxn>
                  <a:cxn ang="0">
                    <a:pos x="31" y="50"/>
                  </a:cxn>
                  <a:cxn ang="0">
                    <a:pos x="33" y="54"/>
                  </a:cxn>
                  <a:cxn ang="0">
                    <a:pos x="31" y="60"/>
                  </a:cxn>
                  <a:cxn ang="0">
                    <a:pos x="16" y="60"/>
                  </a:cxn>
                  <a:cxn ang="0">
                    <a:pos x="15" y="59"/>
                  </a:cxn>
                  <a:cxn ang="0">
                    <a:pos x="13" y="60"/>
                  </a:cxn>
                  <a:cxn ang="0">
                    <a:pos x="8" y="61"/>
                  </a:cxn>
                  <a:cxn ang="0">
                    <a:pos x="5" y="58"/>
                  </a:cxn>
                  <a:cxn ang="0">
                    <a:pos x="3" y="59"/>
                  </a:cxn>
                  <a:cxn ang="0">
                    <a:pos x="0" y="64"/>
                  </a:cxn>
                  <a:cxn ang="0">
                    <a:pos x="1" y="68"/>
                  </a:cxn>
                  <a:cxn ang="0">
                    <a:pos x="3" y="72"/>
                  </a:cxn>
                  <a:cxn ang="0">
                    <a:pos x="3" y="80"/>
                  </a:cxn>
                  <a:cxn ang="0">
                    <a:pos x="5" y="80"/>
                  </a:cxn>
                  <a:cxn ang="0">
                    <a:pos x="7" y="81"/>
                  </a:cxn>
                  <a:cxn ang="0">
                    <a:pos x="10" y="81"/>
                  </a:cxn>
                  <a:cxn ang="0">
                    <a:pos x="12" y="81"/>
                  </a:cxn>
                  <a:cxn ang="0">
                    <a:pos x="14" y="80"/>
                  </a:cxn>
                  <a:cxn ang="0">
                    <a:pos x="16" y="83"/>
                  </a:cxn>
                  <a:cxn ang="0">
                    <a:pos x="17" y="85"/>
                  </a:cxn>
                  <a:cxn ang="0">
                    <a:pos x="16" y="89"/>
                  </a:cxn>
                  <a:cxn ang="0">
                    <a:pos x="19" y="91"/>
                  </a:cxn>
                  <a:cxn ang="0">
                    <a:pos x="21" y="94"/>
                  </a:cxn>
                  <a:cxn ang="0">
                    <a:pos x="25" y="93"/>
                  </a:cxn>
                  <a:cxn ang="0">
                    <a:pos x="30" y="92"/>
                  </a:cxn>
                  <a:cxn ang="0">
                    <a:pos x="33" y="93"/>
                  </a:cxn>
                </a:cxnLst>
                <a:rect l="0" t="0" r="r" b="b"/>
                <a:pathLst>
                  <a:path w="78" h="95">
                    <a:moveTo>
                      <a:pt x="33" y="93"/>
                    </a:moveTo>
                    <a:cubicBezTo>
                      <a:pt x="33" y="85"/>
                      <a:pt x="35" y="88"/>
                      <a:pt x="35" y="85"/>
                    </a:cubicBezTo>
                    <a:cubicBezTo>
                      <a:pt x="35" y="84"/>
                      <a:pt x="32" y="85"/>
                      <a:pt x="35" y="83"/>
                    </a:cubicBezTo>
                    <a:cubicBezTo>
                      <a:pt x="38" y="81"/>
                      <a:pt x="41" y="79"/>
                      <a:pt x="40" y="78"/>
                    </a:cubicBezTo>
                    <a:cubicBezTo>
                      <a:pt x="39" y="76"/>
                      <a:pt x="43" y="77"/>
                      <a:pt x="41" y="75"/>
                    </a:cubicBezTo>
                    <a:cubicBezTo>
                      <a:pt x="41" y="74"/>
                      <a:pt x="42" y="70"/>
                      <a:pt x="45" y="71"/>
                    </a:cubicBezTo>
                    <a:cubicBezTo>
                      <a:pt x="47" y="72"/>
                      <a:pt x="50" y="70"/>
                      <a:pt x="49" y="69"/>
                    </a:cubicBezTo>
                    <a:cubicBezTo>
                      <a:pt x="46" y="68"/>
                      <a:pt x="50" y="69"/>
                      <a:pt x="51" y="67"/>
                    </a:cubicBezTo>
                    <a:cubicBezTo>
                      <a:pt x="53" y="63"/>
                      <a:pt x="54" y="66"/>
                      <a:pt x="55" y="64"/>
                    </a:cubicBezTo>
                    <a:cubicBezTo>
                      <a:pt x="56" y="63"/>
                      <a:pt x="55" y="63"/>
                      <a:pt x="59" y="65"/>
                    </a:cubicBezTo>
                    <a:cubicBezTo>
                      <a:pt x="60" y="65"/>
                      <a:pt x="60" y="65"/>
                      <a:pt x="61" y="64"/>
                    </a:cubicBezTo>
                    <a:cubicBezTo>
                      <a:pt x="61" y="63"/>
                      <a:pt x="63" y="65"/>
                      <a:pt x="64" y="62"/>
                    </a:cubicBezTo>
                    <a:cubicBezTo>
                      <a:pt x="66" y="59"/>
                      <a:pt x="69" y="62"/>
                      <a:pt x="72" y="60"/>
                    </a:cubicBezTo>
                    <a:cubicBezTo>
                      <a:pt x="73" y="58"/>
                      <a:pt x="76" y="58"/>
                      <a:pt x="77" y="56"/>
                    </a:cubicBezTo>
                    <a:cubicBezTo>
                      <a:pt x="77" y="55"/>
                      <a:pt x="77" y="56"/>
                      <a:pt x="77" y="52"/>
                    </a:cubicBezTo>
                    <a:cubicBezTo>
                      <a:pt x="77" y="49"/>
                      <a:pt x="78" y="52"/>
                      <a:pt x="78" y="49"/>
                    </a:cubicBezTo>
                    <a:cubicBezTo>
                      <a:pt x="78" y="47"/>
                      <a:pt x="78" y="39"/>
                      <a:pt x="78" y="36"/>
                    </a:cubicBezTo>
                    <a:cubicBezTo>
                      <a:pt x="74" y="38"/>
                      <a:pt x="73" y="39"/>
                      <a:pt x="73" y="38"/>
                    </a:cubicBezTo>
                    <a:cubicBezTo>
                      <a:pt x="73" y="37"/>
                      <a:pt x="75" y="34"/>
                      <a:pt x="74" y="33"/>
                    </a:cubicBezTo>
                    <a:cubicBezTo>
                      <a:pt x="74" y="32"/>
                      <a:pt x="74" y="33"/>
                      <a:pt x="73" y="32"/>
                    </a:cubicBezTo>
                    <a:cubicBezTo>
                      <a:pt x="72" y="30"/>
                      <a:pt x="71" y="31"/>
                      <a:pt x="70" y="30"/>
                    </a:cubicBezTo>
                    <a:cubicBezTo>
                      <a:pt x="70" y="29"/>
                      <a:pt x="71" y="30"/>
                      <a:pt x="70" y="29"/>
                    </a:cubicBezTo>
                    <a:cubicBezTo>
                      <a:pt x="69" y="28"/>
                      <a:pt x="69" y="29"/>
                      <a:pt x="67" y="27"/>
                    </a:cubicBezTo>
                    <a:cubicBezTo>
                      <a:pt x="65" y="25"/>
                      <a:pt x="35" y="0"/>
                      <a:pt x="35" y="0"/>
                    </a:cubicBezTo>
                    <a:cubicBezTo>
                      <a:pt x="30" y="0"/>
                      <a:pt x="30" y="0"/>
                      <a:pt x="30" y="0"/>
                    </a:cubicBezTo>
                    <a:cubicBezTo>
                      <a:pt x="30" y="0"/>
                      <a:pt x="30" y="45"/>
                      <a:pt x="31" y="50"/>
                    </a:cubicBezTo>
                    <a:cubicBezTo>
                      <a:pt x="31" y="53"/>
                      <a:pt x="32" y="53"/>
                      <a:pt x="33" y="54"/>
                    </a:cubicBezTo>
                    <a:cubicBezTo>
                      <a:pt x="31" y="60"/>
                      <a:pt x="31" y="60"/>
                      <a:pt x="31" y="60"/>
                    </a:cubicBezTo>
                    <a:cubicBezTo>
                      <a:pt x="31" y="60"/>
                      <a:pt x="17" y="60"/>
                      <a:pt x="16" y="60"/>
                    </a:cubicBezTo>
                    <a:cubicBezTo>
                      <a:pt x="14" y="60"/>
                      <a:pt x="16" y="59"/>
                      <a:pt x="15" y="59"/>
                    </a:cubicBezTo>
                    <a:cubicBezTo>
                      <a:pt x="13" y="59"/>
                      <a:pt x="14" y="60"/>
                      <a:pt x="13" y="60"/>
                    </a:cubicBezTo>
                    <a:cubicBezTo>
                      <a:pt x="11" y="60"/>
                      <a:pt x="9" y="60"/>
                      <a:pt x="8" y="61"/>
                    </a:cubicBezTo>
                    <a:cubicBezTo>
                      <a:pt x="6" y="60"/>
                      <a:pt x="6" y="58"/>
                      <a:pt x="5" y="58"/>
                    </a:cubicBezTo>
                    <a:cubicBezTo>
                      <a:pt x="4" y="58"/>
                      <a:pt x="4" y="59"/>
                      <a:pt x="3" y="59"/>
                    </a:cubicBezTo>
                    <a:cubicBezTo>
                      <a:pt x="2" y="59"/>
                      <a:pt x="2" y="63"/>
                      <a:pt x="0" y="64"/>
                    </a:cubicBezTo>
                    <a:cubicBezTo>
                      <a:pt x="0" y="66"/>
                      <a:pt x="2" y="64"/>
                      <a:pt x="1" y="68"/>
                    </a:cubicBezTo>
                    <a:cubicBezTo>
                      <a:pt x="0" y="70"/>
                      <a:pt x="2" y="74"/>
                      <a:pt x="3" y="72"/>
                    </a:cubicBezTo>
                    <a:cubicBezTo>
                      <a:pt x="5" y="74"/>
                      <a:pt x="4" y="78"/>
                      <a:pt x="3" y="80"/>
                    </a:cubicBezTo>
                    <a:cubicBezTo>
                      <a:pt x="3" y="81"/>
                      <a:pt x="4" y="81"/>
                      <a:pt x="5" y="80"/>
                    </a:cubicBezTo>
                    <a:cubicBezTo>
                      <a:pt x="6" y="83"/>
                      <a:pt x="6" y="81"/>
                      <a:pt x="7" y="81"/>
                    </a:cubicBezTo>
                    <a:cubicBezTo>
                      <a:pt x="8" y="81"/>
                      <a:pt x="8" y="83"/>
                      <a:pt x="10" y="81"/>
                    </a:cubicBezTo>
                    <a:cubicBezTo>
                      <a:pt x="11" y="80"/>
                      <a:pt x="10" y="83"/>
                      <a:pt x="12" y="81"/>
                    </a:cubicBezTo>
                    <a:cubicBezTo>
                      <a:pt x="13" y="80"/>
                      <a:pt x="12" y="79"/>
                      <a:pt x="14" y="80"/>
                    </a:cubicBezTo>
                    <a:cubicBezTo>
                      <a:pt x="16" y="81"/>
                      <a:pt x="15" y="81"/>
                      <a:pt x="16" y="83"/>
                    </a:cubicBezTo>
                    <a:cubicBezTo>
                      <a:pt x="17" y="84"/>
                      <a:pt x="15" y="84"/>
                      <a:pt x="17" y="85"/>
                    </a:cubicBezTo>
                    <a:cubicBezTo>
                      <a:pt x="19" y="86"/>
                      <a:pt x="18" y="86"/>
                      <a:pt x="16" y="89"/>
                    </a:cubicBezTo>
                    <a:cubicBezTo>
                      <a:pt x="19" y="88"/>
                      <a:pt x="19" y="88"/>
                      <a:pt x="19" y="91"/>
                    </a:cubicBezTo>
                    <a:cubicBezTo>
                      <a:pt x="19" y="94"/>
                      <a:pt x="21" y="93"/>
                      <a:pt x="21" y="94"/>
                    </a:cubicBezTo>
                    <a:cubicBezTo>
                      <a:pt x="24" y="90"/>
                      <a:pt x="23" y="95"/>
                      <a:pt x="25" y="93"/>
                    </a:cubicBezTo>
                    <a:cubicBezTo>
                      <a:pt x="28" y="89"/>
                      <a:pt x="28" y="94"/>
                      <a:pt x="30" y="92"/>
                    </a:cubicBezTo>
                    <a:cubicBezTo>
                      <a:pt x="31" y="91"/>
                      <a:pt x="32" y="92"/>
                      <a:pt x="33" y="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7" name="Nigeria"/>
              <p:cNvSpPr>
                <a:spLocks/>
              </p:cNvSpPr>
              <p:nvPr/>
            </p:nvSpPr>
            <p:spPr bwMode="auto">
              <a:xfrm>
                <a:off x="2740" y="1942"/>
                <a:ext cx="132" cy="155"/>
              </a:xfrm>
              <a:custGeom>
                <a:avLst/>
                <a:gdLst/>
                <a:ahLst/>
                <a:cxnLst>
                  <a:cxn ang="0">
                    <a:pos x="49" y="2"/>
                  </a:cxn>
                  <a:cxn ang="0">
                    <a:pos x="52" y="7"/>
                  </a:cxn>
                  <a:cxn ang="0">
                    <a:pos x="54" y="10"/>
                  </a:cxn>
                  <a:cxn ang="0">
                    <a:pos x="54" y="14"/>
                  </a:cxn>
                  <a:cxn ang="0">
                    <a:pos x="51" y="20"/>
                  </a:cxn>
                  <a:cxn ang="0">
                    <a:pos x="49" y="29"/>
                  </a:cxn>
                  <a:cxn ang="0">
                    <a:pos x="47" y="31"/>
                  </a:cxn>
                  <a:cxn ang="0">
                    <a:pos x="48" y="33"/>
                  </a:cxn>
                  <a:cxn ang="0">
                    <a:pos x="46" y="36"/>
                  </a:cxn>
                  <a:cxn ang="0">
                    <a:pos x="44" y="40"/>
                  </a:cxn>
                  <a:cxn ang="0">
                    <a:pos x="43" y="44"/>
                  </a:cxn>
                  <a:cxn ang="0">
                    <a:pos x="41" y="48"/>
                  </a:cxn>
                  <a:cxn ang="0">
                    <a:pos x="39" y="50"/>
                  </a:cxn>
                  <a:cxn ang="0">
                    <a:pos x="37" y="49"/>
                  </a:cxn>
                  <a:cxn ang="0">
                    <a:pos x="34" y="48"/>
                  </a:cxn>
                  <a:cxn ang="0">
                    <a:pos x="30" y="52"/>
                  </a:cxn>
                  <a:cxn ang="0">
                    <a:pos x="28" y="58"/>
                  </a:cxn>
                  <a:cxn ang="0">
                    <a:pos x="27" y="64"/>
                  </a:cxn>
                  <a:cxn ang="0">
                    <a:pos x="25" y="62"/>
                  </a:cxn>
                  <a:cxn ang="0">
                    <a:pos x="23" y="63"/>
                  </a:cxn>
                  <a:cxn ang="0">
                    <a:pos x="21" y="63"/>
                  </a:cxn>
                  <a:cxn ang="0">
                    <a:pos x="20" y="65"/>
                  </a:cxn>
                  <a:cxn ang="0">
                    <a:pos x="19" y="65"/>
                  </a:cxn>
                  <a:cxn ang="0">
                    <a:pos x="17" y="65"/>
                  </a:cxn>
                  <a:cxn ang="0">
                    <a:pos x="13" y="63"/>
                  </a:cxn>
                  <a:cxn ang="0">
                    <a:pos x="12" y="61"/>
                  </a:cxn>
                  <a:cxn ang="0">
                    <a:pos x="13" y="60"/>
                  </a:cxn>
                  <a:cxn ang="0">
                    <a:pos x="14" y="59"/>
                  </a:cxn>
                  <a:cxn ang="0">
                    <a:pos x="12" y="60"/>
                  </a:cxn>
                  <a:cxn ang="0">
                    <a:pos x="11" y="58"/>
                  </a:cxn>
                  <a:cxn ang="0">
                    <a:pos x="12" y="57"/>
                  </a:cxn>
                  <a:cxn ang="0">
                    <a:pos x="11" y="56"/>
                  </a:cxn>
                  <a:cxn ang="0">
                    <a:pos x="6" y="53"/>
                  </a:cxn>
                  <a:cxn ang="0">
                    <a:pos x="4" y="52"/>
                  </a:cxn>
                  <a:cxn ang="0">
                    <a:pos x="1" y="53"/>
                  </a:cxn>
                  <a:cxn ang="0">
                    <a:pos x="0" y="43"/>
                  </a:cxn>
                  <a:cxn ang="0">
                    <a:pos x="0" y="35"/>
                  </a:cxn>
                  <a:cxn ang="0">
                    <a:pos x="1" y="32"/>
                  </a:cxn>
                  <a:cxn ang="0">
                    <a:pos x="2" y="30"/>
                  </a:cxn>
                  <a:cxn ang="0">
                    <a:pos x="3" y="26"/>
                  </a:cxn>
                  <a:cxn ang="0">
                    <a:pos x="4" y="25"/>
                  </a:cxn>
                  <a:cxn ang="0">
                    <a:pos x="4" y="21"/>
                  </a:cxn>
                  <a:cxn ang="0">
                    <a:pos x="3" y="17"/>
                  </a:cxn>
                  <a:cxn ang="0">
                    <a:pos x="3" y="15"/>
                  </a:cxn>
                  <a:cxn ang="0">
                    <a:pos x="4" y="8"/>
                  </a:cxn>
                  <a:cxn ang="0">
                    <a:pos x="8" y="2"/>
                  </a:cxn>
                  <a:cxn ang="0">
                    <a:pos x="11" y="2"/>
                  </a:cxn>
                  <a:cxn ang="0">
                    <a:pos x="15" y="2"/>
                  </a:cxn>
                  <a:cxn ang="0">
                    <a:pos x="18" y="4"/>
                  </a:cxn>
                  <a:cxn ang="0">
                    <a:pos x="21" y="5"/>
                  </a:cxn>
                  <a:cxn ang="0">
                    <a:pos x="24" y="6"/>
                  </a:cxn>
                  <a:cxn ang="0">
                    <a:pos x="33" y="6"/>
                  </a:cxn>
                  <a:cxn ang="0">
                    <a:pos x="44" y="4"/>
                  </a:cxn>
                  <a:cxn ang="0">
                    <a:pos x="49" y="2"/>
                  </a:cxn>
                </a:cxnLst>
                <a:rect l="0" t="0" r="r" b="b"/>
                <a:pathLst>
                  <a:path w="56" h="66">
                    <a:moveTo>
                      <a:pt x="49" y="2"/>
                    </a:moveTo>
                    <a:cubicBezTo>
                      <a:pt x="50" y="8"/>
                      <a:pt x="53" y="6"/>
                      <a:pt x="52" y="7"/>
                    </a:cubicBezTo>
                    <a:cubicBezTo>
                      <a:pt x="52" y="8"/>
                      <a:pt x="52" y="10"/>
                      <a:pt x="54" y="10"/>
                    </a:cubicBezTo>
                    <a:cubicBezTo>
                      <a:pt x="53" y="13"/>
                      <a:pt x="56" y="10"/>
                      <a:pt x="54" y="14"/>
                    </a:cubicBezTo>
                    <a:cubicBezTo>
                      <a:pt x="53" y="19"/>
                      <a:pt x="53" y="15"/>
                      <a:pt x="51" y="20"/>
                    </a:cubicBezTo>
                    <a:cubicBezTo>
                      <a:pt x="47" y="31"/>
                      <a:pt x="49" y="28"/>
                      <a:pt x="49" y="29"/>
                    </a:cubicBezTo>
                    <a:cubicBezTo>
                      <a:pt x="48" y="31"/>
                      <a:pt x="48" y="29"/>
                      <a:pt x="47" y="31"/>
                    </a:cubicBezTo>
                    <a:cubicBezTo>
                      <a:pt x="47" y="32"/>
                      <a:pt x="48" y="31"/>
                      <a:pt x="48" y="33"/>
                    </a:cubicBezTo>
                    <a:cubicBezTo>
                      <a:pt x="47" y="36"/>
                      <a:pt x="46" y="33"/>
                      <a:pt x="46" y="36"/>
                    </a:cubicBezTo>
                    <a:cubicBezTo>
                      <a:pt x="46" y="38"/>
                      <a:pt x="44" y="38"/>
                      <a:pt x="44" y="40"/>
                    </a:cubicBezTo>
                    <a:cubicBezTo>
                      <a:pt x="43" y="42"/>
                      <a:pt x="46" y="40"/>
                      <a:pt x="43" y="44"/>
                    </a:cubicBezTo>
                    <a:cubicBezTo>
                      <a:pt x="40" y="48"/>
                      <a:pt x="42" y="48"/>
                      <a:pt x="41" y="48"/>
                    </a:cubicBezTo>
                    <a:cubicBezTo>
                      <a:pt x="39" y="49"/>
                      <a:pt x="40" y="51"/>
                      <a:pt x="39" y="50"/>
                    </a:cubicBezTo>
                    <a:cubicBezTo>
                      <a:pt x="37" y="50"/>
                      <a:pt x="39" y="48"/>
                      <a:pt x="37" y="49"/>
                    </a:cubicBezTo>
                    <a:cubicBezTo>
                      <a:pt x="35" y="49"/>
                      <a:pt x="37" y="47"/>
                      <a:pt x="34" y="48"/>
                    </a:cubicBezTo>
                    <a:cubicBezTo>
                      <a:pt x="31" y="48"/>
                      <a:pt x="32" y="50"/>
                      <a:pt x="30" y="52"/>
                    </a:cubicBezTo>
                    <a:cubicBezTo>
                      <a:pt x="26" y="57"/>
                      <a:pt x="30" y="57"/>
                      <a:pt x="28" y="58"/>
                    </a:cubicBezTo>
                    <a:cubicBezTo>
                      <a:pt x="26" y="60"/>
                      <a:pt x="27" y="61"/>
                      <a:pt x="27" y="64"/>
                    </a:cubicBezTo>
                    <a:cubicBezTo>
                      <a:pt x="26" y="63"/>
                      <a:pt x="25" y="63"/>
                      <a:pt x="25" y="62"/>
                    </a:cubicBezTo>
                    <a:cubicBezTo>
                      <a:pt x="26" y="64"/>
                      <a:pt x="25" y="64"/>
                      <a:pt x="23" y="63"/>
                    </a:cubicBezTo>
                    <a:cubicBezTo>
                      <a:pt x="24" y="64"/>
                      <a:pt x="22" y="65"/>
                      <a:pt x="21" y="63"/>
                    </a:cubicBezTo>
                    <a:cubicBezTo>
                      <a:pt x="20" y="64"/>
                      <a:pt x="21" y="64"/>
                      <a:pt x="20" y="65"/>
                    </a:cubicBezTo>
                    <a:cubicBezTo>
                      <a:pt x="19" y="65"/>
                      <a:pt x="20" y="64"/>
                      <a:pt x="19" y="65"/>
                    </a:cubicBezTo>
                    <a:cubicBezTo>
                      <a:pt x="18" y="66"/>
                      <a:pt x="18" y="64"/>
                      <a:pt x="17" y="65"/>
                    </a:cubicBezTo>
                    <a:cubicBezTo>
                      <a:pt x="17" y="65"/>
                      <a:pt x="15" y="64"/>
                      <a:pt x="13" y="63"/>
                    </a:cubicBezTo>
                    <a:cubicBezTo>
                      <a:pt x="12" y="62"/>
                      <a:pt x="13" y="62"/>
                      <a:pt x="12" y="61"/>
                    </a:cubicBezTo>
                    <a:cubicBezTo>
                      <a:pt x="11" y="60"/>
                      <a:pt x="12" y="61"/>
                      <a:pt x="13" y="60"/>
                    </a:cubicBezTo>
                    <a:cubicBezTo>
                      <a:pt x="13" y="60"/>
                      <a:pt x="12" y="59"/>
                      <a:pt x="14" y="59"/>
                    </a:cubicBezTo>
                    <a:cubicBezTo>
                      <a:pt x="12" y="58"/>
                      <a:pt x="13" y="59"/>
                      <a:pt x="12" y="60"/>
                    </a:cubicBezTo>
                    <a:cubicBezTo>
                      <a:pt x="11" y="60"/>
                      <a:pt x="12" y="58"/>
                      <a:pt x="11" y="58"/>
                    </a:cubicBezTo>
                    <a:cubicBezTo>
                      <a:pt x="11" y="58"/>
                      <a:pt x="12" y="57"/>
                      <a:pt x="12" y="57"/>
                    </a:cubicBezTo>
                    <a:cubicBezTo>
                      <a:pt x="12" y="57"/>
                      <a:pt x="11" y="58"/>
                      <a:pt x="11" y="56"/>
                    </a:cubicBezTo>
                    <a:cubicBezTo>
                      <a:pt x="12" y="55"/>
                      <a:pt x="9" y="53"/>
                      <a:pt x="6" y="53"/>
                    </a:cubicBezTo>
                    <a:cubicBezTo>
                      <a:pt x="5" y="53"/>
                      <a:pt x="2" y="53"/>
                      <a:pt x="4" y="52"/>
                    </a:cubicBezTo>
                    <a:cubicBezTo>
                      <a:pt x="1" y="52"/>
                      <a:pt x="4" y="53"/>
                      <a:pt x="1" y="53"/>
                    </a:cubicBezTo>
                    <a:cubicBezTo>
                      <a:pt x="0" y="47"/>
                      <a:pt x="1" y="44"/>
                      <a:pt x="0" y="43"/>
                    </a:cubicBezTo>
                    <a:cubicBezTo>
                      <a:pt x="1" y="43"/>
                      <a:pt x="0" y="40"/>
                      <a:pt x="0" y="35"/>
                    </a:cubicBezTo>
                    <a:cubicBezTo>
                      <a:pt x="2" y="34"/>
                      <a:pt x="0" y="33"/>
                      <a:pt x="1" y="32"/>
                    </a:cubicBezTo>
                    <a:cubicBezTo>
                      <a:pt x="2" y="31"/>
                      <a:pt x="1" y="30"/>
                      <a:pt x="2" y="30"/>
                    </a:cubicBezTo>
                    <a:cubicBezTo>
                      <a:pt x="4" y="29"/>
                      <a:pt x="4" y="27"/>
                      <a:pt x="3" y="26"/>
                    </a:cubicBezTo>
                    <a:cubicBezTo>
                      <a:pt x="3" y="26"/>
                      <a:pt x="3" y="25"/>
                      <a:pt x="4" y="25"/>
                    </a:cubicBezTo>
                    <a:cubicBezTo>
                      <a:pt x="5" y="25"/>
                      <a:pt x="5" y="23"/>
                      <a:pt x="4" y="21"/>
                    </a:cubicBezTo>
                    <a:cubicBezTo>
                      <a:pt x="3" y="20"/>
                      <a:pt x="4" y="18"/>
                      <a:pt x="3" y="17"/>
                    </a:cubicBezTo>
                    <a:cubicBezTo>
                      <a:pt x="3" y="17"/>
                      <a:pt x="3" y="17"/>
                      <a:pt x="3" y="15"/>
                    </a:cubicBezTo>
                    <a:cubicBezTo>
                      <a:pt x="4" y="13"/>
                      <a:pt x="2" y="10"/>
                      <a:pt x="4" y="8"/>
                    </a:cubicBezTo>
                    <a:cubicBezTo>
                      <a:pt x="6" y="5"/>
                      <a:pt x="5" y="5"/>
                      <a:pt x="8" y="2"/>
                    </a:cubicBezTo>
                    <a:cubicBezTo>
                      <a:pt x="10" y="0"/>
                      <a:pt x="11" y="1"/>
                      <a:pt x="11" y="2"/>
                    </a:cubicBezTo>
                    <a:cubicBezTo>
                      <a:pt x="12" y="3"/>
                      <a:pt x="13" y="0"/>
                      <a:pt x="15" y="2"/>
                    </a:cubicBezTo>
                    <a:cubicBezTo>
                      <a:pt x="17" y="3"/>
                      <a:pt x="16" y="1"/>
                      <a:pt x="18" y="4"/>
                    </a:cubicBezTo>
                    <a:cubicBezTo>
                      <a:pt x="19" y="7"/>
                      <a:pt x="19" y="4"/>
                      <a:pt x="21" y="5"/>
                    </a:cubicBezTo>
                    <a:cubicBezTo>
                      <a:pt x="22" y="6"/>
                      <a:pt x="21" y="3"/>
                      <a:pt x="24" y="6"/>
                    </a:cubicBezTo>
                    <a:cubicBezTo>
                      <a:pt x="24" y="6"/>
                      <a:pt x="32" y="9"/>
                      <a:pt x="33" y="6"/>
                    </a:cubicBezTo>
                    <a:cubicBezTo>
                      <a:pt x="34" y="4"/>
                      <a:pt x="40" y="3"/>
                      <a:pt x="44" y="4"/>
                    </a:cubicBezTo>
                    <a:cubicBezTo>
                      <a:pt x="49" y="6"/>
                      <a:pt x="44" y="3"/>
                      <a:pt x="4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8" name="Chad"/>
              <p:cNvSpPr>
                <a:spLocks/>
              </p:cNvSpPr>
              <p:nvPr/>
            </p:nvSpPr>
            <p:spPr bwMode="auto">
              <a:xfrm>
                <a:off x="2858" y="1781"/>
                <a:ext cx="114" cy="265"/>
              </a:xfrm>
              <a:custGeom>
                <a:avLst/>
                <a:gdLst/>
                <a:ahLst/>
                <a:cxnLst>
                  <a:cxn ang="0">
                    <a:pos x="45" y="87"/>
                  </a:cxn>
                  <a:cxn ang="0">
                    <a:pos x="44" y="85"/>
                  </a:cxn>
                  <a:cxn ang="0">
                    <a:pos x="43" y="79"/>
                  </a:cxn>
                  <a:cxn ang="0">
                    <a:pos x="42" y="77"/>
                  </a:cxn>
                  <a:cxn ang="0">
                    <a:pos x="38" y="76"/>
                  </a:cxn>
                  <a:cxn ang="0">
                    <a:pos x="40" y="69"/>
                  </a:cxn>
                  <a:cxn ang="0">
                    <a:pos x="41" y="66"/>
                  </a:cxn>
                  <a:cxn ang="0">
                    <a:pos x="41" y="63"/>
                  </a:cxn>
                  <a:cxn ang="0">
                    <a:pos x="44" y="56"/>
                  </a:cxn>
                  <a:cxn ang="0">
                    <a:pos x="48" y="55"/>
                  </a:cxn>
                  <a:cxn ang="0">
                    <a:pos x="47" y="30"/>
                  </a:cxn>
                  <a:cxn ang="0">
                    <a:pos x="15" y="3"/>
                  </a:cxn>
                  <a:cxn ang="0">
                    <a:pos x="11" y="1"/>
                  </a:cxn>
                  <a:cxn ang="0">
                    <a:pos x="5" y="5"/>
                  </a:cxn>
                  <a:cxn ang="0">
                    <a:pos x="6" y="17"/>
                  </a:cxn>
                  <a:cxn ang="0">
                    <a:pos x="7" y="22"/>
                  </a:cxn>
                  <a:cxn ang="0">
                    <a:pos x="11" y="27"/>
                  </a:cxn>
                  <a:cxn ang="0">
                    <a:pos x="8" y="32"/>
                  </a:cxn>
                  <a:cxn ang="0">
                    <a:pos x="8" y="47"/>
                  </a:cxn>
                  <a:cxn ang="0">
                    <a:pos x="5" y="58"/>
                  </a:cxn>
                  <a:cxn ang="0">
                    <a:pos x="2" y="63"/>
                  </a:cxn>
                  <a:cxn ang="0">
                    <a:pos x="1" y="67"/>
                  </a:cxn>
                  <a:cxn ang="0">
                    <a:pos x="3" y="69"/>
                  </a:cxn>
                  <a:cxn ang="0">
                    <a:pos x="5" y="72"/>
                  </a:cxn>
                  <a:cxn ang="0">
                    <a:pos x="10" y="76"/>
                  </a:cxn>
                  <a:cxn ang="0">
                    <a:pos x="6" y="77"/>
                  </a:cxn>
                  <a:cxn ang="0">
                    <a:pos x="6" y="85"/>
                  </a:cxn>
                  <a:cxn ang="0">
                    <a:pos x="10" y="94"/>
                  </a:cxn>
                  <a:cxn ang="0">
                    <a:pos x="8" y="94"/>
                  </a:cxn>
                  <a:cxn ang="0">
                    <a:pos x="5" y="95"/>
                  </a:cxn>
                  <a:cxn ang="0">
                    <a:pos x="3" y="97"/>
                  </a:cxn>
                  <a:cxn ang="0">
                    <a:pos x="7" y="104"/>
                  </a:cxn>
                  <a:cxn ang="0">
                    <a:pos x="10" y="112"/>
                  </a:cxn>
                  <a:cxn ang="0">
                    <a:pos x="14" y="111"/>
                  </a:cxn>
                  <a:cxn ang="0">
                    <a:pos x="24" y="106"/>
                  </a:cxn>
                  <a:cxn ang="0">
                    <a:pos x="27" y="104"/>
                  </a:cxn>
                  <a:cxn ang="0">
                    <a:pos x="26" y="101"/>
                  </a:cxn>
                  <a:cxn ang="0">
                    <a:pos x="30" y="100"/>
                  </a:cxn>
                  <a:cxn ang="0">
                    <a:pos x="36" y="97"/>
                  </a:cxn>
                  <a:cxn ang="0">
                    <a:pos x="38" y="94"/>
                  </a:cxn>
                  <a:cxn ang="0">
                    <a:pos x="41" y="89"/>
                  </a:cxn>
                  <a:cxn ang="0">
                    <a:pos x="45" y="87"/>
                  </a:cxn>
                </a:cxnLst>
                <a:rect l="0" t="0" r="r" b="b"/>
                <a:pathLst>
                  <a:path w="48" h="112">
                    <a:moveTo>
                      <a:pt x="45" y="87"/>
                    </a:moveTo>
                    <a:cubicBezTo>
                      <a:pt x="45" y="86"/>
                      <a:pt x="46" y="86"/>
                      <a:pt x="44" y="85"/>
                    </a:cubicBezTo>
                    <a:cubicBezTo>
                      <a:pt x="43" y="84"/>
                      <a:pt x="44" y="82"/>
                      <a:pt x="43" y="79"/>
                    </a:cubicBezTo>
                    <a:cubicBezTo>
                      <a:pt x="41" y="76"/>
                      <a:pt x="43" y="78"/>
                      <a:pt x="42" y="77"/>
                    </a:cubicBezTo>
                    <a:cubicBezTo>
                      <a:pt x="41" y="74"/>
                      <a:pt x="39" y="78"/>
                      <a:pt x="38" y="76"/>
                    </a:cubicBezTo>
                    <a:cubicBezTo>
                      <a:pt x="37" y="71"/>
                      <a:pt x="40" y="71"/>
                      <a:pt x="40" y="69"/>
                    </a:cubicBezTo>
                    <a:cubicBezTo>
                      <a:pt x="40" y="68"/>
                      <a:pt x="42" y="67"/>
                      <a:pt x="41" y="66"/>
                    </a:cubicBezTo>
                    <a:cubicBezTo>
                      <a:pt x="39" y="64"/>
                      <a:pt x="41" y="65"/>
                      <a:pt x="41" y="63"/>
                    </a:cubicBezTo>
                    <a:cubicBezTo>
                      <a:pt x="41" y="60"/>
                      <a:pt x="42" y="58"/>
                      <a:pt x="44" y="56"/>
                    </a:cubicBezTo>
                    <a:cubicBezTo>
                      <a:pt x="46" y="54"/>
                      <a:pt x="45" y="57"/>
                      <a:pt x="48" y="55"/>
                    </a:cubicBezTo>
                    <a:cubicBezTo>
                      <a:pt x="47" y="30"/>
                      <a:pt x="47" y="30"/>
                      <a:pt x="47" y="30"/>
                    </a:cubicBezTo>
                    <a:cubicBezTo>
                      <a:pt x="47" y="30"/>
                      <a:pt x="17" y="4"/>
                      <a:pt x="15" y="3"/>
                    </a:cubicBezTo>
                    <a:cubicBezTo>
                      <a:pt x="13" y="1"/>
                      <a:pt x="13" y="0"/>
                      <a:pt x="11" y="1"/>
                    </a:cubicBezTo>
                    <a:cubicBezTo>
                      <a:pt x="9" y="3"/>
                      <a:pt x="5" y="5"/>
                      <a:pt x="5" y="5"/>
                    </a:cubicBezTo>
                    <a:cubicBezTo>
                      <a:pt x="7" y="14"/>
                      <a:pt x="6" y="16"/>
                      <a:pt x="6" y="17"/>
                    </a:cubicBezTo>
                    <a:cubicBezTo>
                      <a:pt x="6" y="19"/>
                      <a:pt x="7" y="19"/>
                      <a:pt x="7" y="22"/>
                    </a:cubicBezTo>
                    <a:cubicBezTo>
                      <a:pt x="7" y="26"/>
                      <a:pt x="10" y="25"/>
                      <a:pt x="11" y="27"/>
                    </a:cubicBezTo>
                    <a:cubicBezTo>
                      <a:pt x="11" y="29"/>
                      <a:pt x="8" y="29"/>
                      <a:pt x="8" y="32"/>
                    </a:cubicBezTo>
                    <a:cubicBezTo>
                      <a:pt x="8" y="35"/>
                      <a:pt x="8" y="44"/>
                      <a:pt x="8" y="47"/>
                    </a:cubicBezTo>
                    <a:cubicBezTo>
                      <a:pt x="8" y="50"/>
                      <a:pt x="7" y="54"/>
                      <a:pt x="5" y="58"/>
                    </a:cubicBezTo>
                    <a:cubicBezTo>
                      <a:pt x="3" y="62"/>
                      <a:pt x="2" y="60"/>
                      <a:pt x="2" y="63"/>
                    </a:cubicBezTo>
                    <a:cubicBezTo>
                      <a:pt x="1" y="65"/>
                      <a:pt x="0" y="64"/>
                      <a:pt x="1" y="67"/>
                    </a:cubicBezTo>
                    <a:cubicBezTo>
                      <a:pt x="3" y="68"/>
                      <a:pt x="2" y="68"/>
                      <a:pt x="3" y="69"/>
                    </a:cubicBezTo>
                    <a:cubicBezTo>
                      <a:pt x="6" y="69"/>
                      <a:pt x="2" y="72"/>
                      <a:pt x="5" y="72"/>
                    </a:cubicBezTo>
                    <a:cubicBezTo>
                      <a:pt x="12" y="73"/>
                      <a:pt x="5" y="75"/>
                      <a:pt x="10" y="76"/>
                    </a:cubicBezTo>
                    <a:cubicBezTo>
                      <a:pt x="8" y="77"/>
                      <a:pt x="9" y="75"/>
                      <a:pt x="6" y="77"/>
                    </a:cubicBezTo>
                    <a:cubicBezTo>
                      <a:pt x="5" y="84"/>
                      <a:pt x="7" y="79"/>
                      <a:pt x="6" y="85"/>
                    </a:cubicBezTo>
                    <a:cubicBezTo>
                      <a:pt x="6" y="89"/>
                      <a:pt x="8" y="91"/>
                      <a:pt x="10" y="94"/>
                    </a:cubicBezTo>
                    <a:cubicBezTo>
                      <a:pt x="10" y="95"/>
                      <a:pt x="9" y="95"/>
                      <a:pt x="8" y="94"/>
                    </a:cubicBezTo>
                    <a:cubicBezTo>
                      <a:pt x="9" y="96"/>
                      <a:pt x="7" y="95"/>
                      <a:pt x="5" y="95"/>
                    </a:cubicBezTo>
                    <a:cubicBezTo>
                      <a:pt x="3" y="95"/>
                      <a:pt x="2" y="95"/>
                      <a:pt x="3" y="97"/>
                    </a:cubicBezTo>
                    <a:cubicBezTo>
                      <a:pt x="5" y="102"/>
                      <a:pt x="5" y="99"/>
                      <a:pt x="7" y="104"/>
                    </a:cubicBezTo>
                    <a:cubicBezTo>
                      <a:pt x="10" y="109"/>
                      <a:pt x="11" y="109"/>
                      <a:pt x="10" y="112"/>
                    </a:cubicBezTo>
                    <a:cubicBezTo>
                      <a:pt x="14" y="110"/>
                      <a:pt x="12" y="112"/>
                      <a:pt x="14" y="111"/>
                    </a:cubicBezTo>
                    <a:cubicBezTo>
                      <a:pt x="17" y="108"/>
                      <a:pt x="22" y="108"/>
                      <a:pt x="24" y="106"/>
                    </a:cubicBezTo>
                    <a:cubicBezTo>
                      <a:pt x="26" y="105"/>
                      <a:pt x="26" y="106"/>
                      <a:pt x="27" y="104"/>
                    </a:cubicBezTo>
                    <a:cubicBezTo>
                      <a:pt x="27" y="102"/>
                      <a:pt x="23" y="103"/>
                      <a:pt x="26" y="101"/>
                    </a:cubicBezTo>
                    <a:cubicBezTo>
                      <a:pt x="28" y="100"/>
                      <a:pt x="28" y="101"/>
                      <a:pt x="30" y="100"/>
                    </a:cubicBezTo>
                    <a:cubicBezTo>
                      <a:pt x="33" y="99"/>
                      <a:pt x="35" y="98"/>
                      <a:pt x="36" y="97"/>
                    </a:cubicBezTo>
                    <a:cubicBezTo>
                      <a:pt x="37" y="96"/>
                      <a:pt x="37" y="94"/>
                      <a:pt x="38" y="94"/>
                    </a:cubicBezTo>
                    <a:cubicBezTo>
                      <a:pt x="41" y="93"/>
                      <a:pt x="38" y="91"/>
                      <a:pt x="41" y="89"/>
                    </a:cubicBezTo>
                    <a:cubicBezTo>
                      <a:pt x="45" y="87"/>
                      <a:pt x="43" y="87"/>
                      <a:pt x="45"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09" name="Central African Republic"/>
              <p:cNvSpPr>
                <a:spLocks/>
              </p:cNvSpPr>
              <p:nvPr/>
            </p:nvSpPr>
            <p:spPr bwMode="auto">
              <a:xfrm>
                <a:off x="2865" y="1986"/>
                <a:ext cx="151" cy="135"/>
              </a:xfrm>
              <a:custGeom>
                <a:avLst/>
                <a:gdLst/>
                <a:ahLst/>
                <a:cxnLst>
                  <a:cxn ang="0">
                    <a:pos x="64" y="39"/>
                  </a:cxn>
                  <a:cxn ang="0">
                    <a:pos x="62" y="35"/>
                  </a:cxn>
                  <a:cxn ang="0">
                    <a:pos x="60" y="31"/>
                  </a:cxn>
                  <a:cxn ang="0">
                    <a:pos x="57" y="27"/>
                  </a:cxn>
                  <a:cxn ang="0">
                    <a:pos x="54" y="24"/>
                  </a:cxn>
                  <a:cxn ang="0">
                    <a:pos x="52" y="20"/>
                  </a:cxn>
                  <a:cxn ang="0">
                    <a:pos x="49" y="17"/>
                  </a:cxn>
                  <a:cxn ang="0">
                    <a:pos x="46" y="13"/>
                  </a:cxn>
                  <a:cxn ang="0">
                    <a:pos x="45" y="7"/>
                  </a:cxn>
                  <a:cxn ang="0">
                    <a:pos x="43" y="3"/>
                  </a:cxn>
                  <a:cxn ang="0">
                    <a:pos x="42" y="0"/>
                  </a:cxn>
                  <a:cxn ang="0">
                    <a:pos x="38" y="2"/>
                  </a:cxn>
                  <a:cxn ang="0">
                    <a:pos x="35" y="7"/>
                  </a:cxn>
                  <a:cxn ang="0">
                    <a:pos x="33" y="10"/>
                  </a:cxn>
                  <a:cxn ang="0">
                    <a:pos x="27" y="13"/>
                  </a:cxn>
                  <a:cxn ang="0">
                    <a:pos x="23" y="14"/>
                  </a:cxn>
                  <a:cxn ang="0">
                    <a:pos x="24" y="17"/>
                  </a:cxn>
                  <a:cxn ang="0">
                    <a:pos x="21" y="19"/>
                  </a:cxn>
                  <a:cxn ang="0">
                    <a:pos x="11" y="24"/>
                  </a:cxn>
                  <a:cxn ang="0">
                    <a:pos x="7" y="25"/>
                  </a:cxn>
                  <a:cxn ang="0">
                    <a:pos x="3" y="34"/>
                  </a:cxn>
                  <a:cxn ang="0">
                    <a:pos x="2" y="42"/>
                  </a:cxn>
                  <a:cxn ang="0">
                    <a:pos x="6" y="49"/>
                  </a:cxn>
                  <a:cxn ang="0">
                    <a:pos x="10" y="54"/>
                  </a:cxn>
                  <a:cxn ang="0">
                    <a:pos x="10" y="57"/>
                  </a:cxn>
                  <a:cxn ang="0">
                    <a:pos x="14" y="48"/>
                  </a:cxn>
                  <a:cxn ang="0">
                    <a:pos x="22" y="49"/>
                  </a:cxn>
                  <a:cxn ang="0">
                    <a:pos x="28" y="39"/>
                  </a:cxn>
                  <a:cxn ang="0">
                    <a:pos x="34" y="42"/>
                  </a:cxn>
                  <a:cxn ang="0">
                    <a:pos x="43" y="44"/>
                  </a:cxn>
                  <a:cxn ang="0">
                    <a:pos x="48" y="40"/>
                  </a:cxn>
                  <a:cxn ang="0">
                    <a:pos x="53" y="38"/>
                  </a:cxn>
                  <a:cxn ang="0">
                    <a:pos x="64" y="39"/>
                  </a:cxn>
                </a:cxnLst>
                <a:rect l="0" t="0" r="r" b="b"/>
                <a:pathLst>
                  <a:path w="64" h="57">
                    <a:moveTo>
                      <a:pt x="64" y="39"/>
                    </a:moveTo>
                    <a:cubicBezTo>
                      <a:pt x="63" y="36"/>
                      <a:pt x="62" y="39"/>
                      <a:pt x="62" y="35"/>
                    </a:cubicBezTo>
                    <a:cubicBezTo>
                      <a:pt x="62" y="33"/>
                      <a:pt x="61" y="31"/>
                      <a:pt x="60" y="31"/>
                    </a:cubicBezTo>
                    <a:cubicBezTo>
                      <a:pt x="59" y="31"/>
                      <a:pt x="59" y="28"/>
                      <a:pt x="57" y="27"/>
                    </a:cubicBezTo>
                    <a:cubicBezTo>
                      <a:pt x="56" y="26"/>
                      <a:pt x="57" y="26"/>
                      <a:pt x="54" y="24"/>
                    </a:cubicBezTo>
                    <a:cubicBezTo>
                      <a:pt x="53" y="22"/>
                      <a:pt x="56" y="22"/>
                      <a:pt x="52" y="20"/>
                    </a:cubicBezTo>
                    <a:cubicBezTo>
                      <a:pt x="49" y="19"/>
                      <a:pt x="53" y="19"/>
                      <a:pt x="49" y="17"/>
                    </a:cubicBezTo>
                    <a:cubicBezTo>
                      <a:pt x="45" y="16"/>
                      <a:pt x="50" y="15"/>
                      <a:pt x="46" y="13"/>
                    </a:cubicBezTo>
                    <a:cubicBezTo>
                      <a:pt x="42" y="12"/>
                      <a:pt x="47" y="9"/>
                      <a:pt x="45" y="7"/>
                    </a:cubicBezTo>
                    <a:cubicBezTo>
                      <a:pt x="44" y="6"/>
                      <a:pt x="45" y="6"/>
                      <a:pt x="43" y="3"/>
                    </a:cubicBezTo>
                    <a:cubicBezTo>
                      <a:pt x="42" y="2"/>
                      <a:pt x="42" y="2"/>
                      <a:pt x="42" y="0"/>
                    </a:cubicBezTo>
                    <a:cubicBezTo>
                      <a:pt x="40" y="0"/>
                      <a:pt x="42" y="0"/>
                      <a:pt x="38" y="2"/>
                    </a:cubicBezTo>
                    <a:cubicBezTo>
                      <a:pt x="35" y="4"/>
                      <a:pt x="38" y="6"/>
                      <a:pt x="35" y="7"/>
                    </a:cubicBezTo>
                    <a:cubicBezTo>
                      <a:pt x="34" y="7"/>
                      <a:pt x="34" y="9"/>
                      <a:pt x="33" y="10"/>
                    </a:cubicBezTo>
                    <a:cubicBezTo>
                      <a:pt x="32" y="11"/>
                      <a:pt x="30" y="12"/>
                      <a:pt x="27" y="13"/>
                    </a:cubicBezTo>
                    <a:cubicBezTo>
                      <a:pt x="25" y="14"/>
                      <a:pt x="25" y="13"/>
                      <a:pt x="23" y="14"/>
                    </a:cubicBezTo>
                    <a:cubicBezTo>
                      <a:pt x="20" y="16"/>
                      <a:pt x="24" y="15"/>
                      <a:pt x="24" y="17"/>
                    </a:cubicBezTo>
                    <a:cubicBezTo>
                      <a:pt x="23" y="19"/>
                      <a:pt x="23" y="18"/>
                      <a:pt x="21" y="19"/>
                    </a:cubicBezTo>
                    <a:cubicBezTo>
                      <a:pt x="19" y="21"/>
                      <a:pt x="14" y="21"/>
                      <a:pt x="11" y="24"/>
                    </a:cubicBezTo>
                    <a:cubicBezTo>
                      <a:pt x="9" y="25"/>
                      <a:pt x="11" y="23"/>
                      <a:pt x="7" y="25"/>
                    </a:cubicBezTo>
                    <a:cubicBezTo>
                      <a:pt x="5" y="27"/>
                      <a:pt x="4" y="29"/>
                      <a:pt x="3" y="34"/>
                    </a:cubicBezTo>
                    <a:cubicBezTo>
                      <a:pt x="2" y="41"/>
                      <a:pt x="0" y="37"/>
                      <a:pt x="2" y="42"/>
                    </a:cubicBezTo>
                    <a:cubicBezTo>
                      <a:pt x="4" y="48"/>
                      <a:pt x="4" y="44"/>
                      <a:pt x="6" y="49"/>
                    </a:cubicBezTo>
                    <a:cubicBezTo>
                      <a:pt x="9" y="53"/>
                      <a:pt x="11" y="52"/>
                      <a:pt x="10" y="54"/>
                    </a:cubicBezTo>
                    <a:cubicBezTo>
                      <a:pt x="10" y="55"/>
                      <a:pt x="10" y="56"/>
                      <a:pt x="10" y="57"/>
                    </a:cubicBezTo>
                    <a:cubicBezTo>
                      <a:pt x="14" y="52"/>
                      <a:pt x="11" y="49"/>
                      <a:pt x="14" y="48"/>
                    </a:cubicBezTo>
                    <a:cubicBezTo>
                      <a:pt x="17" y="48"/>
                      <a:pt x="21" y="49"/>
                      <a:pt x="22" y="49"/>
                    </a:cubicBezTo>
                    <a:cubicBezTo>
                      <a:pt x="23" y="40"/>
                      <a:pt x="25" y="39"/>
                      <a:pt x="28" y="39"/>
                    </a:cubicBezTo>
                    <a:cubicBezTo>
                      <a:pt x="32" y="39"/>
                      <a:pt x="32" y="43"/>
                      <a:pt x="34" y="42"/>
                    </a:cubicBezTo>
                    <a:cubicBezTo>
                      <a:pt x="37" y="41"/>
                      <a:pt x="38" y="45"/>
                      <a:pt x="43" y="44"/>
                    </a:cubicBezTo>
                    <a:cubicBezTo>
                      <a:pt x="44" y="43"/>
                      <a:pt x="44" y="40"/>
                      <a:pt x="48" y="40"/>
                    </a:cubicBezTo>
                    <a:cubicBezTo>
                      <a:pt x="54" y="40"/>
                      <a:pt x="50" y="38"/>
                      <a:pt x="53" y="38"/>
                    </a:cubicBezTo>
                    <a:cubicBezTo>
                      <a:pt x="55" y="38"/>
                      <a:pt x="50" y="39"/>
                      <a:pt x="64"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0" name="Libya"/>
              <p:cNvSpPr>
                <a:spLocks/>
              </p:cNvSpPr>
              <p:nvPr/>
            </p:nvSpPr>
            <p:spPr bwMode="auto">
              <a:xfrm>
                <a:off x="2799" y="1658"/>
                <a:ext cx="180" cy="194"/>
              </a:xfrm>
              <a:custGeom>
                <a:avLst/>
                <a:gdLst/>
                <a:ahLst/>
                <a:cxnLst>
                  <a:cxn ang="0">
                    <a:pos x="73" y="8"/>
                  </a:cxn>
                  <a:cxn ang="0">
                    <a:pos x="71" y="7"/>
                  </a:cxn>
                  <a:cxn ang="0">
                    <a:pos x="68" y="6"/>
                  </a:cxn>
                  <a:cxn ang="0">
                    <a:pos x="65" y="4"/>
                  </a:cxn>
                  <a:cxn ang="0">
                    <a:pos x="60" y="3"/>
                  </a:cxn>
                  <a:cxn ang="0">
                    <a:pos x="58" y="2"/>
                  </a:cxn>
                  <a:cxn ang="0">
                    <a:pos x="52" y="5"/>
                  </a:cxn>
                  <a:cxn ang="0">
                    <a:pos x="51" y="10"/>
                  </a:cxn>
                  <a:cxn ang="0">
                    <a:pos x="48" y="17"/>
                  </a:cxn>
                  <a:cxn ang="0">
                    <a:pos x="43" y="14"/>
                  </a:cxn>
                  <a:cxn ang="0">
                    <a:pos x="35" y="11"/>
                  </a:cxn>
                  <a:cxn ang="0">
                    <a:pos x="30" y="7"/>
                  </a:cxn>
                  <a:cxn ang="0">
                    <a:pos x="26" y="4"/>
                  </a:cxn>
                  <a:cxn ang="0">
                    <a:pos x="21" y="2"/>
                  </a:cxn>
                  <a:cxn ang="0">
                    <a:pos x="15" y="2"/>
                  </a:cxn>
                  <a:cxn ang="0">
                    <a:pos x="11" y="0"/>
                  </a:cxn>
                  <a:cxn ang="0">
                    <a:pos x="10" y="3"/>
                  </a:cxn>
                  <a:cxn ang="0">
                    <a:pos x="10" y="5"/>
                  </a:cxn>
                  <a:cxn ang="0">
                    <a:pos x="7" y="7"/>
                  </a:cxn>
                  <a:cxn ang="0">
                    <a:pos x="5" y="12"/>
                  </a:cxn>
                  <a:cxn ang="0">
                    <a:pos x="1" y="18"/>
                  </a:cxn>
                  <a:cxn ang="0">
                    <a:pos x="2" y="20"/>
                  </a:cxn>
                  <a:cxn ang="0">
                    <a:pos x="4" y="28"/>
                  </a:cxn>
                  <a:cxn ang="0">
                    <a:pos x="5" y="34"/>
                  </a:cxn>
                  <a:cxn ang="0">
                    <a:pos x="5" y="35"/>
                  </a:cxn>
                  <a:cxn ang="0">
                    <a:pos x="5" y="38"/>
                  </a:cxn>
                  <a:cxn ang="0">
                    <a:pos x="2" y="42"/>
                  </a:cxn>
                  <a:cxn ang="0">
                    <a:pos x="6" y="46"/>
                  </a:cxn>
                  <a:cxn ang="0">
                    <a:pos x="7" y="48"/>
                  </a:cxn>
                  <a:cxn ang="0">
                    <a:pos x="11" y="50"/>
                  </a:cxn>
                  <a:cxn ang="0">
                    <a:pos x="15" y="53"/>
                  </a:cxn>
                  <a:cxn ang="0">
                    <a:pos x="25" y="55"/>
                  </a:cxn>
                  <a:cxn ang="0">
                    <a:pos x="27" y="58"/>
                  </a:cxn>
                  <a:cxn ang="0">
                    <a:pos x="30" y="57"/>
                  </a:cxn>
                  <a:cxn ang="0">
                    <a:pos x="36" y="53"/>
                  </a:cxn>
                  <a:cxn ang="0">
                    <a:pos x="40" y="55"/>
                  </a:cxn>
                  <a:cxn ang="0">
                    <a:pos x="72" y="82"/>
                  </a:cxn>
                  <a:cxn ang="0">
                    <a:pos x="76" y="82"/>
                  </a:cxn>
                  <a:cxn ang="0">
                    <a:pos x="75" y="68"/>
                  </a:cxn>
                  <a:cxn ang="0">
                    <a:pos x="73" y="25"/>
                  </a:cxn>
                  <a:cxn ang="0">
                    <a:pos x="73" y="19"/>
                  </a:cxn>
                  <a:cxn ang="0">
                    <a:pos x="73" y="15"/>
                  </a:cxn>
                  <a:cxn ang="0">
                    <a:pos x="73" y="8"/>
                  </a:cxn>
                </a:cxnLst>
                <a:rect l="0" t="0" r="r" b="b"/>
                <a:pathLst>
                  <a:path w="76" h="82">
                    <a:moveTo>
                      <a:pt x="73" y="8"/>
                    </a:moveTo>
                    <a:cubicBezTo>
                      <a:pt x="72" y="8"/>
                      <a:pt x="73" y="7"/>
                      <a:pt x="71" y="7"/>
                    </a:cubicBezTo>
                    <a:cubicBezTo>
                      <a:pt x="68" y="8"/>
                      <a:pt x="71" y="6"/>
                      <a:pt x="68" y="6"/>
                    </a:cubicBezTo>
                    <a:cubicBezTo>
                      <a:pt x="64" y="6"/>
                      <a:pt x="69" y="5"/>
                      <a:pt x="65" y="4"/>
                    </a:cubicBezTo>
                    <a:cubicBezTo>
                      <a:pt x="59" y="2"/>
                      <a:pt x="62" y="4"/>
                      <a:pt x="60" y="3"/>
                    </a:cubicBezTo>
                    <a:cubicBezTo>
                      <a:pt x="58" y="3"/>
                      <a:pt x="62" y="3"/>
                      <a:pt x="58" y="2"/>
                    </a:cubicBezTo>
                    <a:cubicBezTo>
                      <a:pt x="54" y="2"/>
                      <a:pt x="54" y="4"/>
                      <a:pt x="52" y="5"/>
                    </a:cubicBezTo>
                    <a:cubicBezTo>
                      <a:pt x="50" y="7"/>
                      <a:pt x="50" y="9"/>
                      <a:pt x="51" y="10"/>
                    </a:cubicBezTo>
                    <a:cubicBezTo>
                      <a:pt x="53" y="10"/>
                      <a:pt x="52" y="16"/>
                      <a:pt x="48" y="17"/>
                    </a:cubicBezTo>
                    <a:cubicBezTo>
                      <a:pt x="45" y="17"/>
                      <a:pt x="47" y="17"/>
                      <a:pt x="43" y="14"/>
                    </a:cubicBezTo>
                    <a:cubicBezTo>
                      <a:pt x="39" y="11"/>
                      <a:pt x="37" y="12"/>
                      <a:pt x="35" y="11"/>
                    </a:cubicBezTo>
                    <a:cubicBezTo>
                      <a:pt x="33" y="10"/>
                      <a:pt x="31" y="13"/>
                      <a:pt x="30" y="7"/>
                    </a:cubicBezTo>
                    <a:cubicBezTo>
                      <a:pt x="29" y="3"/>
                      <a:pt x="28" y="6"/>
                      <a:pt x="26" y="4"/>
                    </a:cubicBezTo>
                    <a:cubicBezTo>
                      <a:pt x="24" y="2"/>
                      <a:pt x="23" y="5"/>
                      <a:pt x="21" y="2"/>
                    </a:cubicBezTo>
                    <a:cubicBezTo>
                      <a:pt x="19" y="0"/>
                      <a:pt x="18" y="4"/>
                      <a:pt x="15" y="2"/>
                    </a:cubicBezTo>
                    <a:cubicBezTo>
                      <a:pt x="13" y="1"/>
                      <a:pt x="12" y="0"/>
                      <a:pt x="11" y="0"/>
                    </a:cubicBezTo>
                    <a:cubicBezTo>
                      <a:pt x="10" y="3"/>
                      <a:pt x="10" y="3"/>
                      <a:pt x="10" y="3"/>
                    </a:cubicBezTo>
                    <a:cubicBezTo>
                      <a:pt x="12" y="3"/>
                      <a:pt x="11" y="4"/>
                      <a:pt x="10" y="5"/>
                    </a:cubicBezTo>
                    <a:cubicBezTo>
                      <a:pt x="8" y="6"/>
                      <a:pt x="7" y="6"/>
                      <a:pt x="7" y="7"/>
                    </a:cubicBezTo>
                    <a:cubicBezTo>
                      <a:pt x="6" y="10"/>
                      <a:pt x="4" y="9"/>
                      <a:pt x="5" y="12"/>
                    </a:cubicBezTo>
                    <a:cubicBezTo>
                      <a:pt x="7" y="15"/>
                      <a:pt x="3" y="18"/>
                      <a:pt x="1" y="18"/>
                    </a:cubicBezTo>
                    <a:cubicBezTo>
                      <a:pt x="0" y="19"/>
                      <a:pt x="1" y="19"/>
                      <a:pt x="2" y="20"/>
                    </a:cubicBezTo>
                    <a:cubicBezTo>
                      <a:pt x="3" y="22"/>
                      <a:pt x="2" y="23"/>
                      <a:pt x="4" y="28"/>
                    </a:cubicBezTo>
                    <a:cubicBezTo>
                      <a:pt x="7" y="32"/>
                      <a:pt x="5" y="33"/>
                      <a:pt x="5" y="34"/>
                    </a:cubicBezTo>
                    <a:cubicBezTo>
                      <a:pt x="4" y="34"/>
                      <a:pt x="4" y="34"/>
                      <a:pt x="5" y="35"/>
                    </a:cubicBezTo>
                    <a:cubicBezTo>
                      <a:pt x="7" y="37"/>
                      <a:pt x="5" y="36"/>
                      <a:pt x="5" y="38"/>
                    </a:cubicBezTo>
                    <a:cubicBezTo>
                      <a:pt x="4" y="42"/>
                      <a:pt x="1" y="40"/>
                      <a:pt x="2" y="42"/>
                    </a:cubicBezTo>
                    <a:cubicBezTo>
                      <a:pt x="5" y="45"/>
                      <a:pt x="6" y="44"/>
                      <a:pt x="6" y="46"/>
                    </a:cubicBezTo>
                    <a:cubicBezTo>
                      <a:pt x="5" y="48"/>
                      <a:pt x="5" y="45"/>
                      <a:pt x="7" y="48"/>
                    </a:cubicBezTo>
                    <a:cubicBezTo>
                      <a:pt x="9" y="51"/>
                      <a:pt x="9" y="47"/>
                      <a:pt x="11" y="50"/>
                    </a:cubicBezTo>
                    <a:cubicBezTo>
                      <a:pt x="14" y="52"/>
                      <a:pt x="15" y="53"/>
                      <a:pt x="15" y="53"/>
                    </a:cubicBezTo>
                    <a:cubicBezTo>
                      <a:pt x="25" y="55"/>
                      <a:pt x="25" y="55"/>
                      <a:pt x="25" y="55"/>
                    </a:cubicBezTo>
                    <a:cubicBezTo>
                      <a:pt x="27" y="58"/>
                      <a:pt x="27" y="58"/>
                      <a:pt x="27" y="58"/>
                    </a:cubicBezTo>
                    <a:cubicBezTo>
                      <a:pt x="30" y="57"/>
                      <a:pt x="30" y="57"/>
                      <a:pt x="30" y="57"/>
                    </a:cubicBezTo>
                    <a:cubicBezTo>
                      <a:pt x="30" y="57"/>
                      <a:pt x="34" y="55"/>
                      <a:pt x="36" y="53"/>
                    </a:cubicBezTo>
                    <a:cubicBezTo>
                      <a:pt x="38" y="52"/>
                      <a:pt x="38" y="53"/>
                      <a:pt x="40" y="55"/>
                    </a:cubicBezTo>
                    <a:cubicBezTo>
                      <a:pt x="42" y="56"/>
                      <a:pt x="72" y="82"/>
                      <a:pt x="72" y="82"/>
                    </a:cubicBezTo>
                    <a:cubicBezTo>
                      <a:pt x="76" y="82"/>
                      <a:pt x="76" y="82"/>
                      <a:pt x="76" y="82"/>
                    </a:cubicBezTo>
                    <a:cubicBezTo>
                      <a:pt x="75" y="68"/>
                      <a:pt x="75" y="68"/>
                      <a:pt x="75" y="68"/>
                    </a:cubicBezTo>
                    <a:cubicBezTo>
                      <a:pt x="75" y="68"/>
                      <a:pt x="73" y="29"/>
                      <a:pt x="73" y="25"/>
                    </a:cubicBezTo>
                    <a:cubicBezTo>
                      <a:pt x="72" y="20"/>
                      <a:pt x="75" y="21"/>
                      <a:pt x="73" y="19"/>
                    </a:cubicBezTo>
                    <a:cubicBezTo>
                      <a:pt x="71" y="18"/>
                      <a:pt x="76" y="16"/>
                      <a:pt x="73" y="15"/>
                    </a:cubicBezTo>
                    <a:cubicBezTo>
                      <a:pt x="73" y="11"/>
                      <a:pt x="73" y="10"/>
                      <a:pt x="73"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1" name="United Arab Emirates"/>
              <p:cNvSpPr>
                <a:spLocks/>
              </p:cNvSpPr>
              <p:nvPr/>
            </p:nvSpPr>
            <p:spPr bwMode="auto">
              <a:xfrm>
                <a:off x="3269" y="1760"/>
                <a:ext cx="57" cy="63"/>
              </a:xfrm>
              <a:custGeom>
                <a:avLst/>
                <a:gdLst/>
                <a:ahLst/>
                <a:cxnLst>
                  <a:cxn ang="0">
                    <a:pos x="24" y="8"/>
                  </a:cxn>
                  <a:cxn ang="0">
                    <a:pos x="23" y="4"/>
                  </a:cxn>
                  <a:cxn ang="0">
                    <a:pos x="22" y="1"/>
                  </a:cxn>
                  <a:cxn ang="0">
                    <a:pos x="20" y="3"/>
                  </a:cxn>
                  <a:cxn ang="0">
                    <a:pos x="15" y="10"/>
                  </a:cxn>
                  <a:cxn ang="0">
                    <a:pos x="13" y="12"/>
                  </a:cxn>
                  <a:cxn ang="0">
                    <a:pos x="12" y="12"/>
                  </a:cxn>
                  <a:cxn ang="0">
                    <a:pos x="10" y="13"/>
                  </a:cxn>
                  <a:cxn ang="0">
                    <a:pos x="8" y="13"/>
                  </a:cxn>
                  <a:cxn ang="0">
                    <a:pos x="4" y="13"/>
                  </a:cxn>
                  <a:cxn ang="0">
                    <a:pos x="1" y="10"/>
                  </a:cxn>
                  <a:cxn ang="0">
                    <a:pos x="4" y="21"/>
                  </a:cxn>
                  <a:cxn ang="0">
                    <a:pos x="16" y="27"/>
                  </a:cxn>
                  <a:cxn ang="0">
                    <a:pos x="18" y="25"/>
                  </a:cxn>
                  <a:cxn ang="0">
                    <a:pos x="20" y="21"/>
                  </a:cxn>
                  <a:cxn ang="0">
                    <a:pos x="19" y="18"/>
                  </a:cxn>
                  <a:cxn ang="0">
                    <a:pos x="22" y="16"/>
                  </a:cxn>
                  <a:cxn ang="0">
                    <a:pos x="21" y="12"/>
                  </a:cxn>
                  <a:cxn ang="0">
                    <a:pos x="24" y="8"/>
                  </a:cxn>
                </a:cxnLst>
                <a:rect l="0" t="0" r="r" b="b"/>
                <a:pathLst>
                  <a:path w="24" h="27">
                    <a:moveTo>
                      <a:pt x="24" y="8"/>
                    </a:moveTo>
                    <a:cubicBezTo>
                      <a:pt x="22" y="6"/>
                      <a:pt x="24" y="4"/>
                      <a:pt x="23" y="4"/>
                    </a:cubicBezTo>
                    <a:cubicBezTo>
                      <a:pt x="21" y="4"/>
                      <a:pt x="24" y="1"/>
                      <a:pt x="22" y="1"/>
                    </a:cubicBezTo>
                    <a:cubicBezTo>
                      <a:pt x="20" y="0"/>
                      <a:pt x="22" y="2"/>
                      <a:pt x="20" y="3"/>
                    </a:cubicBezTo>
                    <a:cubicBezTo>
                      <a:pt x="17" y="5"/>
                      <a:pt x="19" y="6"/>
                      <a:pt x="15" y="10"/>
                    </a:cubicBezTo>
                    <a:cubicBezTo>
                      <a:pt x="13" y="11"/>
                      <a:pt x="15" y="12"/>
                      <a:pt x="13" y="12"/>
                    </a:cubicBezTo>
                    <a:cubicBezTo>
                      <a:pt x="12" y="11"/>
                      <a:pt x="13" y="12"/>
                      <a:pt x="12" y="12"/>
                    </a:cubicBezTo>
                    <a:cubicBezTo>
                      <a:pt x="11" y="12"/>
                      <a:pt x="12" y="13"/>
                      <a:pt x="10" y="13"/>
                    </a:cubicBezTo>
                    <a:cubicBezTo>
                      <a:pt x="8" y="12"/>
                      <a:pt x="10" y="13"/>
                      <a:pt x="8" y="13"/>
                    </a:cubicBezTo>
                    <a:cubicBezTo>
                      <a:pt x="4" y="12"/>
                      <a:pt x="4" y="13"/>
                      <a:pt x="4" y="13"/>
                    </a:cubicBezTo>
                    <a:cubicBezTo>
                      <a:pt x="1" y="12"/>
                      <a:pt x="3" y="9"/>
                      <a:pt x="1" y="10"/>
                    </a:cubicBezTo>
                    <a:cubicBezTo>
                      <a:pt x="0" y="15"/>
                      <a:pt x="4" y="15"/>
                      <a:pt x="4" y="21"/>
                    </a:cubicBezTo>
                    <a:cubicBezTo>
                      <a:pt x="16" y="27"/>
                      <a:pt x="16" y="27"/>
                      <a:pt x="16" y="27"/>
                    </a:cubicBezTo>
                    <a:cubicBezTo>
                      <a:pt x="16" y="27"/>
                      <a:pt x="18" y="25"/>
                      <a:pt x="18" y="25"/>
                    </a:cubicBezTo>
                    <a:cubicBezTo>
                      <a:pt x="19" y="21"/>
                      <a:pt x="19" y="23"/>
                      <a:pt x="20" y="21"/>
                    </a:cubicBezTo>
                    <a:cubicBezTo>
                      <a:pt x="21" y="18"/>
                      <a:pt x="19" y="18"/>
                      <a:pt x="19" y="18"/>
                    </a:cubicBezTo>
                    <a:cubicBezTo>
                      <a:pt x="20" y="16"/>
                      <a:pt x="22" y="18"/>
                      <a:pt x="22" y="16"/>
                    </a:cubicBezTo>
                    <a:cubicBezTo>
                      <a:pt x="23" y="14"/>
                      <a:pt x="21" y="16"/>
                      <a:pt x="21" y="12"/>
                    </a:cubicBezTo>
                    <a:cubicBezTo>
                      <a:pt x="21" y="8"/>
                      <a:pt x="23" y="11"/>
                      <a:pt x="24"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2" name="Egypt"/>
              <p:cNvSpPr>
                <a:spLocks noEditPoints="1"/>
              </p:cNvSpPr>
              <p:nvPr/>
            </p:nvSpPr>
            <p:spPr bwMode="auto">
              <a:xfrm>
                <a:off x="2967" y="1677"/>
                <a:ext cx="137" cy="144"/>
              </a:xfrm>
              <a:custGeom>
                <a:avLst/>
                <a:gdLst/>
                <a:ahLst/>
                <a:cxnLst>
                  <a:cxn ang="0">
                    <a:pos x="4" y="60"/>
                  </a:cxn>
                  <a:cxn ang="0">
                    <a:pos x="50" y="60"/>
                  </a:cxn>
                  <a:cxn ang="0">
                    <a:pos x="4" y="60"/>
                  </a:cxn>
                  <a:cxn ang="0">
                    <a:pos x="4" y="60"/>
                  </a:cxn>
                  <a:cxn ang="0">
                    <a:pos x="50" y="60"/>
                  </a:cxn>
                  <a:cxn ang="0">
                    <a:pos x="53" y="60"/>
                  </a:cxn>
                  <a:cxn ang="0">
                    <a:pos x="55" y="58"/>
                  </a:cxn>
                  <a:cxn ang="0">
                    <a:pos x="58" y="57"/>
                  </a:cxn>
                  <a:cxn ang="0">
                    <a:pos x="56" y="53"/>
                  </a:cxn>
                  <a:cxn ang="0">
                    <a:pos x="56" y="49"/>
                  </a:cxn>
                  <a:cxn ang="0">
                    <a:pos x="51" y="42"/>
                  </a:cxn>
                  <a:cxn ang="0">
                    <a:pos x="45" y="31"/>
                  </a:cxn>
                  <a:cxn ang="0">
                    <a:pos x="44" y="27"/>
                  </a:cxn>
                  <a:cxn ang="0">
                    <a:pos x="42" y="24"/>
                  </a:cxn>
                  <a:cxn ang="0">
                    <a:pos x="39" y="18"/>
                  </a:cxn>
                  <a:cxn ang="0">
                    <a:pos x="37" y="13"/>
                  </a:cxn>
                  <a:cxn ang="0">
                    <a:pos x="36" y="7"/>
                  </a:cxn>
                  <a:cxn ang="0">
                    <a:pos x="38" y="12"/>
                  </a:cxn>
                  <a:cxn ang="0">
                    <a:pos x="41" y="17"/>
                  </a:cxn>
                  <a:cxn ang="0">
                    <a:pos x="45" y="23"/>
                  </a:cxn>
                  <a:cxn ang="0">
                    <a:pos x="48" y="24"/>
                  </a:cxn>
                  <a:cxn ang="0">
                    <a:pos x="49" y="19"/>
                  </a:cxn>
                  <a:cxn ang="0">
                    <a:pos x="49" y="13"/>
                  </a:cxn>
                  <a:cxn ang="0">
                    <a:pos x="45" y="5"/>
                  </a:cxn>
                  <a:cxn ang="0">
                    <a:pos x="45" y="1"/>
                  </a:cxn>
                  <a:cxn ang="0">
                    <a:pos x="38" y="4"/>
                  </a:cxn>
                  <a:cxn ang="0">
                    <a:pos x="32" y="2"/>
                  </a:cxn>
                  <a:cxn ang="0">
                    <a:pos x="29" y="2"/>
                  </a:cxn>
                  <a:cxn ang="0">
                    <a:pos x="25" y="3"/>
                  </a:cxn>
                  <a:cxn ang="0">
                    <a:pos x="21" y="6"/>
                  </a:cxn>
                  <a:cxn ang="0">
                    <a:pos x="19" y="4"/>
                  </a:cxn>
                  <a:cxn ang="0">
                    <a:pos x="17" y="4"/>
                  </a:cxn>
                  <a:cxn ang="0">
                    <a:pos x="13" y="2"/>
                  </a:cxn>
                  <a:cxn ang="0">
                    <a:pos x="6" y="1"/>
                  </a:cxn>
                  <a:cxn ang="0">
                    <a:pos x="2" y="0"/>
                  </a:cxn>
                  <a:cxn ang="0">
                    <a:pos x="2" y="7"/>
                  </a:cxn>
                  <a:cxn ang="0">
                    <a:pos x="2" y="11"/>
                  </a:cxn>
                  <a:cxn ang="0">
                    <a:pos x="2" y="17"/>
                  </a:cxn>
                  <a:cxn ang="0">
                    <a:pos x="4" y="60"/>
                  </a:cxn>
                </a:cxnLst>
                <a:rect l="0" t="0" r="r" b="b"/>
                <a:pathLst>
                  <a:path w="58" h="61">
                    <a:moveTo>
                      <a:pt x="4" y="60"/>
                    </a:moveTo>
                    <a:cubicBezTo>
                      <a:pt x="50" y="60"/>
                      <a:pt x="50" y="60"/>
                      <a:pt x="50" y="60"/>
                    </a:cubicBezTo>
                    <a:cubicBezTo>
                      <a:pt x="4" y="60"/>
                      <a:pt x="4" y="60"/>
                      <a:pt x="4" y="60"/>
                    </a:cubicBezTo>
                    <a:close/>
                    <a:moveTo>
                      <a:pt x="4" y="60"/>
                    </a:moveTo>
                    <a:cubicBezTo>
                      <a:pt x="50" y="60"/>
                      <a:pt x="50" y="60"/>
                      <a:pt x="50" y="60"/>
                    </a:cubicBezTo>
                    <a:cubicBezTo>
                      <a:pt x="52" y="61"/>
                      <a:pt x="55" y="61"/>
                      <a:pt x="53" y="60"/>
                    </a:cubicBezTo>
                    <a:cubicBezTo>
                      <a:pt x="52" y="59"/>
                      <a:pt x="54" y="60"/>
                      <a:pt x="55" y="58"/>
                    </a:cubicBezTo>
                    <a:cubicBezTo>
                      <a:pt x="56" y="56"/>
                      <a:pt x="57" y="58"/>
                      <a:pt x="58" y="57"/>
                    </a:cubicBezTo>
                    <a:cubicBezTo>
                      <a:pt x="56" y="54"/>
                      <a:pt x="58" y="57"/>
                      <a:pt x="56" y="53"/>
                    </a:cubicBezTo>
                    <a:cubicBezTo>
                      <a:pt x="53" y="48"/>
                      <a:pt x="58" y="51"/>
                      <a:pt x="56" y="49"/>
                    </a:cubicBezTo>
                    <a:cubicBezTo>
                      <a:pt x="53" y="46"/>
                      <a:pt x="52" y="46"/>
                      <a:pt x="51" y="42"/>
                    </a:cubicBezTo>
                    <a:cubicBezTo>
                      <a:pt x="50" y="39"/>
                      <a:pt x="48" y="39"/>
                      <a:pt x="45" y="31"/>
                    </a:cubicBezTo>
                    <a:cubicBezTo>
                      <a:pt x="43" y="27"/>
                      <a:pt x="47" y="31"/>
                      <a:pt x="44" y="27"/>
                    </a:cubicBezTo>
                    <a:cubicBezTo>
                      <a:pt x="41" y="24"/>
                      <a:pt x="44" y="27"/>
                      <a:pt x="42" y="24"/>
                    </a:cubicBezTo>
                    <a:cubicBezTo>
                      <a:pt x="40" y="21"/>
                      <a:pt x="40" y="20"/>
                      <a:pt x="39" y="18"/>
                    </a:cubicBezTo>
                    <a:cubicBezTo>
                      <a:pt x="37" y="16"/>
                      <a:pt x="40" y="16"/>
                      <a:pt x="37" y="13"/>
                    </a:cubicBezTo>
                    <a:cubicBezTo>
                      <a:pt x="35" y="11"/>
                      <a:pt x="37" y="11"/>
                      <a:pt x="36" y="7"/>
                    </a:cubicBezTo>
                    <a:cubicBezTo>
                      <a:pt x="37" y="9"/>
                      <a:pt x="37" y="11"/>
                      <a:pt x="38" y="12"/>
                    </a:cubicBezTo>
                    <a:cubicBezTo>
                      <a:pt x="40" y="14"/>
                      <a:pt x="39" y="15"/>
                      <a:pt x="41" y="17"/>
                    </a:cubicBezTo>
                    <a:cubicBezTo>
                      <a:pt x="43" y="19"/>
                      <a:pt x="43" y="21"/>
                      <a:pt x="45" y="23"/>
                    </a:cubicBezTo>
                    <a:cubicBezTo>
                      <a:pt x="47" y="26"/>
                      <a:pt x="47" y="27"/>
                      <a:pt x="48" y="24"/>
                    </a:cubicBezTo>
                    <a:cubicBezTo>
                      <a:pt x="50" y="21"/>
                      <a:pt x="48" y="22"/>
                      <a:pt x="49" y="19"/>
                    </a:cubicBezTo>
                    <a:cubicBezTo>
                      <a:pt x="50" y="16"/>
                      <a:pt x="48" y="16"/>
                      <a:pt x="49" y="13"/>
                    </a:cubicBezTo>
                    <a:cubicBezTo>
                      <a:pt x="48" y="11"/>
                      <a:pt x="47" y="8"/>
                      <a:pt x="45" y="5"/>
                    </a:cubicBezTo>
                    <a:cubicBezTo>
                      <a:pt x="44" y="3"/>
                      <a:pt x="47" y="3"/>
                      <a:pt x="45" y="1"/>
                    </a:cubicBezTo>
                    <a:cubicBezTo>
                      <a:pt x="42" y="6"/>
                      <a:pt x="40" y="3"/>
                      <a:pt x="38" y="4"/>
                    </a:cubicBezTo>
                    <a:cubicBezTo>
                      <a:pt x="36" y="4"/>
                      <a:pt x="35" y="3"/>
                      <a:pt x="32" y="2"/>
                    </a:cubicBezTo>
                    <a:cubicBezTo>
                      <a:pt x="30" y="1"/>
                      <a:pt x="31" y="3"/>
                      <a:pt x="29" y="2"/>
                    </a:cubicBezTo>
                    <a:cubicBezTo>
                      <a:pt x="29" y="2"/>
                      <a:pt x="24" y="3"/>
                      <a:pt x="25" y="3"/>
                    </a:cubicBezTo>
                    <a:cubicBezTo>
                      <a:pt x="25" y="4"/>
                      <a:pt x="23" y="4"/>
                      <a:pt x="21" y="6"/>
                    </a:cubicBezTo>
                    <a:cubicBezTo>
                      <a:pt x="20" y="7"/>
                      <a:pt x="20" y="4"/>
                      <a:pt x="19" y="4"/>
                    </a:cubicBezTo>
                    <a:cubicBezTo>
                      <a:pt x="16" y="4"/>
                      <a:pt x="18" y="2"/>
                      <a:pt x="17" y="4"/>
                    </a:cubicBezTo>
                    <a:cubicBezTo>
                      <a:pt x="16" y="4"/>
                      <a:pt x="14" y="3"/>
                      <a:pt x="13" y="2"/>
                    </a:cubicBezTo>
                    <a:cubicBezTo>
                      <a:pt x="11" y="1"/>
                      <a:pt x="7" y="1"/>
                      <a:pt x="6" y="1"/>
                    </a:cubicBezTo>
                    <a:cubicBezTo>
                      <a:pt x="4" y="3"/>
                      <a:pt x="3" y="1"/>
                      <a:pt x="2" y="0"/>
                    </a:cubicBezTo>
                    <a:cubicBezTo>
                      <a:pt x="2" y="2"/>
                      <a:pt x="2" y="3"/>
                      <a:pt x="2" y="7"/>
                    </a:cubicBezTo>
                    <a:cubicBezTo>
                      <a:pt x="5" y="8"/>
                      <a:pt x="0" y="10"/>
                      <a:pt x="2" y="11"/>
                    </a:cubicBezTo>
                    <a:cubicBezTo>
                      <a:pt x="4" y="13"/>
                      <a:pt x="1" y="12"/>
                      <a:pt x="2" y="17"/>
                    </a:cubicBezTo>
                    <a:cubicBezTo>
                      <a:pt x="2" y="21"/>
                      <a:pt x="4" y="60"/>
                      <a:pt x="4"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3" name="Eritrea"/>
              <p:cNvSpPr>
                <a:spLocks/>
              </p:cNvSpPr>
              <p:nvPr/>
            </p:nvSpPr>
            <p:spPr bwMode="auto">
              <a:xfrm>
                <a:off x="3113" y="1878"/>
                <a:ext cx="85" cy="116"/>
              </a:xfrm>
              <a:custGeom>
                <a:avLst/>
                <a:gdLst/>
                <a:ahLst/>
                <a:cxnLst>
                  <a:cxn ang="0">
                    <a:pos x="34" y="45"/>
                  </a:cxn>
                  <a:cxn ang="0">
                    <a:pos x="32" y="45"/>
                  </a:cxn>
                  <a:cxn ang="0">
                    <a:pos x="33" y="44"/>
                  </a:cxn>
                  <a:cxn ang="0">
                    <a:pos x="36" y="42"/>
                  </a:cxn>
                  <a:cxn ang="0">
                    <a:pos x="32" y="35"/>
                  </a:cxn>
                  <a:cxn ang="0">
                    <a:pos x="31" y="34"/>
                  </a:cxn>
                  <a:cxn ang="0">
                    <a:pos x="29" y="30"/>
                  </a:cxn>
                  <a:cxn ang="0">
                    <a:pos x="23" y="23"/>
                  </a:cxn>
                  <a:cxn ang="0">
                    <a:pos x="20" y="22"/>
                  </a:cxn>
                  <a:cxn ang="0">
                    <a:pos x="17" y="19"/>
                  </a:cxn>
                  <a:cxn ang="0">
                    <a:pos x="14" y="13"/>
                  </a:cxn>
                  <a:cxn ang="0">
                    <a:pos x="9" y="0"/>
                  </a:cxn>
                  <a:cxn ang="0">
                    <a:pos x="2" y="12"/>
                  </a:cxn>
                  <a:cxn ang="0">
                    <a:pos x="0" y="27"/>
                  </a:cxn>
                  <a:cxn ang="0">
                    <a:pos x="5" y="28"/>
                  </a:cxn>
                  <a:cxn ang="0">
                    <a:pos x="7" y="25"/>
                  </a:cxn>
                  <a:cxn ang="0">
                    <a:pos x="13" y="27"/>
                  </a:cxn>
                  <a:cxn ang="0">
                    <a:pos x="18" y="27"/>
                  </a:cxn>
                  <a:cxn ang="0">
                    <a:pos x="31" y="38"/>
                  </a:cxn>
                  <a:cxn ang="0">
                    <a:pos x="28" y="40"/>
                  </a:cxn>
                  <a:cxn ang="0">
                    <a:pos x="28" y="46"/>
                  </a:cxn>
                  <a:cxn ang="0">
                    <a:pos x="32" y="47"/>
                  </a:cxn>
                  <a:cxn ang="0">
                    <a:pos x="34" y="45"/>
                  </a:cxn>
                </a:cxnLst>
                <a:rect l="0" t="0" r="r" b="b"/>
                <a:pathLst>
                  <a:path w="36" h="49">
                    <a:moveTo>
                      <a:pt x="34" y="45"/>
                    </a:moveTo>
                    <a:cubicBezTo>
                      <a:pt x="33" y="44"/>
                      <a:pt x="34" y="45"/>
                      <a:pt x="32" y="45"/>
                    </a:cubicBezTo>
                    <a:cubicBezTo>
                      <a:pt x="30" y="45"/>
                      <a:pt x="32" y="45"/>
                      <a:pt x="33" y="44"/>
                    </a:cubicBezTo>
                    <a:cubicBezTo>
                      <a:pt x="33" y="43"/>
                      <a:pt x="35" y="44"/>
                      <a:pt x="36" y="42"/>
                    </a:cubicBezTo>
                    <a:cubicBezTo>
                      <a:pt x="36" y="39"/>
                      <a:pt x="34" y="38"/>
                      <a:pt x="32" y="35"/>
                    </a:cubicBezTo>
                    <a:cubicBezTo>
                      <a:pt x="32" y="34"/>
                      <a:pt x="32" y="34"/>
                      <a:pt x="31" y="34"/>
                    </a:cubicBezTo>
                    <a:cubicBezTo>
                      <a:pt x="30" y="34"/>
                      <a:pt x="31" y="33"/>
                      <a:pt x="29" y="30"/>
                    </a:cubicBezTo>
                    <a:cubicBezTo>
                      <a:pt x="26" y="28"/>
                      <a:pt x="25" y="23"/>
                      <a:pt x="23" y="23"/>
                    </a:cubicBezTo>
                    <a:cubicBezTo>
                      <a:pt x="21" y="23"/>
                      <a:pt x="22" y="22"/>
                      <a:pt x="20" y="22"/>
                    </a:cubicBezTo>
                    <a:cubicBezTo>
                      <a:pt x="17" y="21"/>
                      <a:pt x="18" y="17"/>
                      <a:pt x="17" y="19"/>
                    </a:cubicBezTo>
                    <a:cubicBezTo>
                      <a:pt x="16" y="20"/>
                      <a:pt x="16" y="20"/>
                      <a:pt x="14" y="13"/>
                    </a:cubicBezTo>
                    <a:cubicBezTo>
                      <a:pt x="13" y="6"/>
                      <a:pt x="12" y="7"/>
                      <a:pt x="9" y="0"/>
                    </a:cubicBezTo>
                    <a:cubicBezTo>
                      <a:pt x="6" y="6"/>
                      <a:pt x="3" y="3"/>
                      <a:pt x="2" y="12"/>
                    </a:cubicBezTo>
                    <a:cubicBezTo>
                      <a:pt x="1" y="20"/>
                      <a:pt x="0" y="23"/>
                      <a:pt x="0" y="27"/>
                    </a:cubicBezTo>
                    <a:cubicBezTo>
                      <a:pt x="6" y="26"/>
                      <a:pt x="3" y="28"/>
                      <a:pt x="5" y="28"/>
                    </a:cubicBezTo>
                    <a:cubicBezTo>
                      <a:pt x="7" y="28"/>
                      <a:pt x="6" y="25"/>
                      <a:pt x="7" y="25"/>
                    </a:cubicBezTo>
                    <a:cubicBezTo>
                      <a:pt x="9" y="25"/>
                      <a:pt x="8" y="28"/>
                      <a:pt x="13" y="27"/>
                    </a:cubicBezTo>
                    <a:cubicBezTo>
                      <a:pt x="16" y="26"/>
                      <a:pt x="15" y="27"/>
                      <a:pt x="18" y="27"/>
                    </a:cubicBezTo>
                    <a:cubicBezTo>
                      <a:pt x="24" y="26"/>
                      <a:pt x="28" y="33"/>
                      <a:pt x="31" y="38"/>
                    </a:cubicBezTo>
                    <a:cubicBezTo>
                      <a:pt x="31" y="38"/>
                      <a:pt x="29" y="38"/>
                      <a:pt x="28" y="40"/>
                    </a:cubicBezTo>
                    <a:cubicBezTo>
                      <a:pt x="27" y="46"/>
                      <a:pt x="28" y="47"/>
                      <a:pt x="28" y="46"/>
                    </a:cubicBezTo>
                    <a:cubicBezTo>
                      <a:pt x="30" y="49"/>
                      <a:pt x="30" y="45"/>
                      <a:pt x="32" y="47"/>
                    </a:cubicBezTo>
                    <a:cubicBezTo>
                      <a:pt x="34" y="45"/>
                      <a:pt x="34" y="45"/>
                      <a:pt x="34"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4" name="Turkmenistan"/>
              <p:cNvSpPr>
                <a:spLocks/>
              </p:cNvSpPr>
              <p:nvPr/>
            </p:nvSpPr>
            <p:spPr bwMode="auto">
              <a:xfrm>
                <a:off x="3246" y="1533"/>
                <a:ext cx="146" cy="94"/>
              </a:xfrm>
              <a:custGeom>
                <a:avLst/>
                <a:gdLst/>
                <a:ahLst/>
                <a:cxnLst>
                  <a:cxn ang="0">
                    <a:pos x="16" y="8"/>
                  </a:cxn>
                  <a:cxn ang="0">
                    <a:pos x="10" y="5"/>
                  </a:cxn>
                  <a:cxn ang="0">
                    <a:pos x="0" y="6"/>
                  </a:cxn>
                  <a:cxn ang="0">
                    <a:pos x="2" y="8"/>
                  </a:cxn>
                  <a:cxn ang="0">
                    <a:pos x="3" y="6"/>
                  </a:cxn>
                  <a:cxn ang="0">
                    <a:pos x="3" y="4"/>
                  </a:cxn>
                  <a:cxn ang="0">
                    <a:pos x="6" y="5"/>
                  </a:cxn>
                  <a:cxn ang="0">
                    <a:pos x="9" y="7"/>
                  </a:cxn>
                  <a:cxn ang="0">
                    <a:pos x="7" y="9"/>
                  </a:cxn>
                  <a:cxn ang="0">
                    <a:pos x="5" y="10"/>
                  </a:cxn>
                  <a:cxn ang="0">
                    <a:pos x="2" y="9"/>
                  </a:cxn>
                  <a:cxn ang="0">
                    <a:pos x="3" y="13"/>
                  </a:cxn>
                  <a:cxn ang="0">
                    <a:pos x="5" y="14"/>
                  </a:cxn>
                  <a:cxn ang="0">
                    <a:pos x="5" y="15"/>
                  </a:cxn>
                  <a:cxn ang="0">
                    <a:pos x="4" y="16"/>
                  </a:cxn>
                  <a:cxn ang="0">
                    <a:pos x="6" y="16"/>
                  </a:cxn>
                  <a:cxn ang="0">
                    <a:pos x="9" y="19"/>
                  </a:cxn>
                  <a:cxn ang="0">
                    <a:pos x="11" y="26"/>
                  </a:cxn>
                  <a:cxn ang="0">
                    <a:pos x="13" y="26"/>
                  </a:cxn>
                  <a:cxn ang="0">
                    <a:pos x="15" y="22"/>
                  </a:cxn>
                  <a:cxn ang="0">
                    <a:pos x="20" y="21"/>
                  </a:cxn>
                  <a:cxn ang="0">
                    <a:pos x="24" y="22"/>
                  </a:cxn>
                  <a:cxn ang="0">
                    <a:pos x="35" y="27"/>
                  </a:cxn>
                  <a:cxn ang="0">
                    <a:pos x="40" y="29"/>
                  </a:cxn>
                  <a:cxn ang="0">
                    <a:pos x="43" y="32"/>
                  </a:cxn>
                  <a:cxn ang="0">
                    <a:pos x="44" y="36"/>
                  </a:cxn>
                  <a:cxn ang="0">
                    <a:pos x="47" y="37"/>
                  </a:cxn>
                  <a:cxn ang="0">
                    <a:pos x="51" y="40"/>
                  </a:cxn>
                  <a:cxn ang="0">
                    <a:pos x="52" y="38"/>
                  </a:cxn>
                  <a:cxn ang="0">
                    <a:pos x="54" y="35"/>
                  </a:cxn>
                  <a:cxn ang="0">
                    <a:pos x="57" y="31"/>
                  </a:cxn>
                  <a:cxn ang="0">
                    <a:pos x="58" y="27"/>
                  </a:cxn>
                  <a:cxn ang="0">
                    <a:pos x="61" y="26"/>
                  </a:cxn>
                  <a:cxn ang="0">
                    <a:pos x="60" y="21"/>
                  </a:cxn>
                  <a:cxn ang="0">
                    <a:pos x="56" y="20"/>
                  </a:cxn>
                  <a:cxn ang="0">
                    <a:pos x="47" y="16"/>
                  </a:cxn>
                  <a:cxn ang="0">
                    <a:pos x="36" y="6"/>
                  </a:cxn>
                  <a:cxn ang="0">
                    <a:pos x="32" y="7"/>
                  </a:cxn>
                  <a:cxn ang="0">
                    <a:pos x="29" y="4"/>
                  </a:cxn>
                  <a:cxn ang="0">
                    <a:pos x="24" y="1"/>
                  </a:cxn>
                  <a:cxn ang="0">
                    <a:pos x="22" y="2"/>
                  </a:cxn>
                  <a:cxn ang="0">
                    <a:pos x="19" y="3"/>
                  </a:cxn>
                  <a:cxn ang="0">
                    <a:pos x="16" y="8"/>
                  </a:cxn>
                </a:cxnLst>
                <a:rect l="0" t="0" r="r" b="b"/>
                <a:pathLst>
                  <a:path w="62" h="40">
                    <a:moveTo>
                      <a:pt x="16" y="8"/>
                    </a:moveTo>
                    <a:cubicBezTo>
                      <a:pt x="13" y="8"/>
                      <a:pt x="12" y="8"/>
                      <a:pt x="10" y="5"/>
                    </a:cubicBezTo>
                    <a:cubicBezTo>
                      <a:pt x="8" y="2"/>
                      <a:pt x="2" y="0"/>
                      <a:pt x="0" y="6"/>
                    </a:cubicBezTo>
                    <a:cubicBezTo>
                      <a:pt x="2" y="8"/>
                      <a:pt x="2" y="8"/>
                      <a:pt x="2" y="8"/>
                    </a:cubicBezTo>
                    <a:cubicBezTo>
                      <a:pt x="2" y="8"/>
                      <a:pt x="3" y="7"/>
                      <a:pt x="3" y="6"/>
                    </a:cubicBezTo>
                    <a:cubicBezTo>
                      <a:pt x="2" y="5"/>
                      <a:pt x="2" y="4"/>
                      <a:pt x="3" y="4"/>
                    </a:cubicBezTo>
                    <a:cubicBezTo>
                      <a:pt x="4" y="4"/>
                      <a:pt x="6" y="3"/>
                      <a:pt x="6" y="5"/>
                    </a:cubicBezTo>
                    <a:cubicBezTo>
                      <a:pt x="6" y="6"/>
                      <a:pt x="10" y="6"/>
                      <a:pt x="9" y="7"/>
                    </a:cubicBezTo>
                    <a:cubicBezTo>
                      <a:pt x="7" y="8"/>
                      <a:pt x="9" y="9"/>
                      <a:pt x="7" y="9"/>
                    </a:cubicBezTo>
                    <a:cubicBezTo>
                      <a:pt x="5" y="8"/>
                      <a:pt x="7" y="9"/>
                      <a:pt x="5" y="10"/>
                    </a:cubicBezTo>
                    <a:cubicBezTo>
                      <a:pt x="4" y="10"/>
                      <a:pt x="3" y="9"/>
                      <a:pt x="2" y="9"/>
                    </a:cubicBezTo>
                    <a:cubicBezTo>
                      <a:pt x="2" y="9"/>
                      <a:pt x="3" y="12"/>
                      <a:pt x="3" y="13"/>
                    </a:cubicBezTo>
                    <a:cubicBezTo>
                      <a:pt x="3" y="14"/>
                      <a:pt x="6" y="12"/>
                      <a:pt x="5" y="14"/>
                    </a:cubicBezTo>
                    <a:cubicBezTo>
                      <a:pt x="5" y="15"/>
                      <a:pt x="7" y="15"/>
                      <a:pt x="5" y="15"/>
                    </a:cubicBezTo>
                    <a:cubicBezTo>
                      <a:pt x="4" y="15"/>
                      <a:pt x="2" y="13"/>
                      <a:pt x="4" y="16"/>
                    </a:cubicBezTo>
                    <a:cubicBezTo>
                      <a:pt x="5" y="19"/>
                      <a:pt x="5" y="17"/>
                      <a:pt x="6" y="16"/>
                    </a:cubicBezTo>
                    <a:cubicBezTo>
                      <a:pt x="7" y="16"/>
                      <a:pt x="7" y="18"/>
                      <a:pt x="9" y="19"/>
                    </a:cubicBezTo>
                    <a:cubicBezTo>
                      <a:pt x="12" y="20"/>
                      <a:pt x="9" y="22"/>
                      <a:pt x="11" y="26"/>
                    </a:cubicBezTo>
                    <a:cubicBezTo>
                      <a:pt x="11" y="28"/>
                      <a:pt x="12" y="26"/>
                      <a:pt x="13" y="26"/>
                    </a:cubicBezTo>
                    <a:cubicBezTo>
                      <a:pt x="15" y="26"/>
                      <a:pt x="13" y="23"/>
                      <a:pt x="15" y="22"/>
                    </a:cubicBezTo>
                    <a:cubicBezTo>
                      <a:pt x="17" y="20"/>
                      <a:pt x="19" y="22"/>
                      <a:pt x="20" y="21"/>
                    </a:cubicBezTo>
                    <a:cubicBezTo>
                      <a:pt x="20" y="20"/>
                      <a:pt x="24" y="21"/>
                      <a:pt x="24" y="22"/>
                    </a:cubicBezTo>
                    <a:cubicBezTo>
                      <a:pt x="25" y="24"/>
                      <a:pt x="32" y="24"/>
                      <a:pt x="35" y="27"/>
                    </a:cubicBezTo>
                    <a:cubicBezTo>
                      <a:pt x="37" y="30"/>
                      <a:pt x="38" y="28"/>
                      <a:pt x="40" y="29"/>
                    </a:cubicBezTo>
                    <a:cubicBezTo>
                      <a:pt x="43" y="30"/>
                      <a:pt x="41" y="32"/>
                      <a:pt x="43" y="32"/>
                    </a:cubicBezTo>
                    <a:cubicBezTo>
                      <a:pt x="43" y="33"/>
                      <a:pt x="43" y="34"/>
                      <a:pt x="44" y="36"/>
                    </a:cubicBezTo>
                    <a:cubicBezTo>
                      <a:pt x="45" y="37"/>
                      <a:pt x="46" y="37"/>
                      <a:pt x="47" y="37"/>
                    </a:cubicBezTo>
                    <a:cubicBezTo>
                      <a:pt x="49" y="37"/>
                      <a:pt x="49" y="38"/>
                      <a:pt x="51" y="40"/>
                    </a:cubicBezTo>
                    <a:cubicBezTo>
                      <a:pt x="51" y="40"/>
                      <a:pt x="50" y="39"/>
                      <a:pt x="52" y="38"/>
                    </a:cubicBezTo>
                    <a:cubicBezTo>
                      <a:pt x="54" y="36"/>
                      <a:pt x="51" y="36"/>
                      <a:pt x="54" y="35"/>
                    </a:cubicBezTo>
                    <a:cubicBezTo>
                      <a:pt x="57" y="33"/>
                      <a:pt x="57" y="33"/>
                      <a:pt x="57" y="31"/>
                    </a:cubicBezTo>
                    <a:cubicBezTo>
                      <a:pt x="57" y="30"/>
                      <a:pt x="57" y="27"/>
                      <a:pt x="58" y="27"/>
                    </a:cubicBezTo>
                    <a:cubicBezTo>
                      <a:pt x="60" y="26"/>
                      <a:pt x="59" y="26"/>
                      <a:pt x="61" y="26"/>
                    </a:cubicBezTo>
                    <a:cubicBezTo>
                      <a:pt x="61" y="23"/>
                      <a:pt x="62" y="21"/>
                      <a:pt x="60" y="21"/>
                    </a:cubicBezTo>
                    <a:cubicBezTo>
                      <a:pt x="58" y="21"/>
                      <a:pt x="59" y="20"/>
                      <a:pt x="56" y="20"/>
                    </a:cubicBezTo>
                    <a:cubicBezTo>
                      <a:pt x="52" y="20"/>
                      <a:pt x="54" y="18"/>
                      <a:pt x="47" y="16"/>
                    </a:cubicBezTo>
                    <a:cubicBezTo>
                      <a:pt x="39" y="13"/>
                      <a:pt x="40" y="12"/>
                      <a:pt x="36" y="6"/>
                    </a:cubicBezTo>
                    <a:cubicBezTo>
                      <a:pt x="35" y="5"/>
                      <a:pt x="35" y="6"/>
                      <a:pt x="32" y="7"/>
                    </a:cubicBezTo>
                    <a:cubicBezTo>
                      <a:pt x="30" y="7"/>
                      <a:pt x="29" y="6"/>
                      <a:pt x="29" y="4"/>
                    </a:cubicBezTo>
                    <a:cubicBezTo>
                      <a:pt x="30" y="3"/>
                      <a:pt x="26" y="1"/>
                      <a:pt x="24" y="1"/>
                    </a:cubicBezTo>
                    <a:cubicBezTo>
                      <a:pt x="22" y="0"/>
                      <a:pt x="25" y="3"/>
                      <a:pt x="22" y="2"/>
                    </a:cubicBezTo>
                    <a:cubicBezTo>
                      <a:pt x="21" y="1"/>
                      <a:pt x="21" y="2"/>
                      <a:pt x="19" y="3"/>
                    </a:cubicBezTo>
                    <a:cubicBezTo>
                      <a:pt x="16" y="5"/>
                      <a:pt x="21" y="8"/>
                      <a:pt x="1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5" name="Bishkek"/>
              <p:cNvSpPr>
                <a:spLocks/>
              </p:cNvSpPr>
              <p:nvPr/>
            </p:nvSpPr>
            <p:spPr bwMode="auto">
              <a:xfrm>
                <a:off x="3413" y="1521"/>
                <a:ext cx="104" cy="54"/>
              </a:xfrm>
              <a:custGeom>
                <a:avLst/>
                <a:gdLst/>
                <a:ahLst/>
                <a:cxnLst>
                  <a:cxn ang="0">
                    <a:pos x="7" y="18"/>
                  </a:cxn>
                  <a:cxn ang="0">
                    <a:pos x="5" y="20"/>
                  </a:cxn>
                  <a:cxn ang="0">
                    <a:pos x="1" y="21"/>
                  </a:cxn>
                  <a:cxn ang="0">
                    <a:pos x="6" y="22"/>
                  </a:cxn>
                  <a:cxn ang="0">
                    <a:pos x="10" y="22"/>
                  </a:cxn>
                  <a:cxn ang="0">
                    <a:pos x="21" y="21"/>
                  </a:cxn>
                  <a:cxn ang="0">
                    <a:pos x="25" y="14"/>
                  </a:cxn>
                  <a:cxn ang="0">
                    <a:pos x="28" y="14"/>
                  </a:cxn>
                  <a:cxn ang="0">
                    <a:pos x="33" y="11"/>
                  </a:cxn>
                  <a:cxn ang="0">
                    <a:pos x="36" y="10"/>
                  </a:cxn>
                  <a:cxn ang="0">
                    <a:pos x="40" y="7"/>
                  </a:cxn>
                  <a:cxn ang="0">
                    <a:pos x="44" y="5"/>
                  </a:cxn>
                  <a:cxn ang="0">
                    <a:pos x="41" y="4"/>
                  </a:cxn>
                  <a:cxn ang="0">
                    <a:pos x="37" y="3"/>
                  </a:cxn>
                  <a:cxn ang="0">
                    <a:pos x="24" y="3"/>
                  </a:cxn>
                  <a:cxn ang="0">
                    <a:pos x="17" y="3"/>
                  </a:cxn>
                  <a:cxn ang="0">
                    <a:pos x="12" y="4"/>
                  </a:cxn>
                  <a:cxn ang="0">
                    <a:pos x="7" y="6"/>
                  </a:cxn>
                  <a:cxn ang="0">
                    <a:pos x="6" y="10"/>
                  </a:cxn>
                  <a:cxn ang="0">
                    <a:pos x="6" y="13"/>
                  </a:cxn>
                  <a:cxn ang="0">
                    <a:pos x="10" y="13"/>
                  </a:cxn>
                  <a:cxn ang="0">
                    <a:pos x="13" y="12"/>
                  </a:cxn>
                  <a:cxn ang="0">
                    <a:pos x="16" y="14"/>
                  </a:cxn>
                  <a:cxn ang="0">
                    <a:pos x="18" y="16"/>
                  </a:cxn>
                  <a:cxn ang="0">
                    <a:pos x="12" y="18"/>
                  </a:cxn>
                  <a:cxn ang="0">
                    <a:pos x="7" y="18"/>
                  </a:cxn>
                </a:cxnLst>
                <a:rect l="0" t="0" r="r" b="b"/>
                <a:pathLst>
                  <a:path w="44" h="23">
                    <a:moveTo>
                      <a:pt x="7" y="18"/>
                    </a:moveTo>
                    <a:cubicBezTo>
                      <a:pt x="8" y="20"/>
                      <a:pt x="7" y="21"/>
                      <a:pt x="5" y="20"/>
                    </a:cubicBezTo>
                    <a:cubicBezTo>
                      <a:pt x="4" y="19"/>
                      <a:pt x="0" y="20"/>
                      <a:pt x="1" y="21"/>
                    </a:cubicBezTo>
                    <a:cubicBezTo>
                      <a:pt x="1" y="22"/>
                      <a:pt x="5" y="21"/>
                      <a:pt x="6" y="22"/>
                    </a:cubicBezTo>
                    <a:cubicBezTo>
                      <a:pt x="7" y="23"/>
                      <a:pt x="8" y="21"/>
                      <a:pt x="10" y="22"/>
                    </a:cubicBezTo>
                    <a:cubicBezTo>
                      <a:pt x="11" y="23"/>
                      <a:pt x="16" y="23"/>
                      <a:pt x="21" y="21"/>
                    </a:cubicBezTo>
                    <a:cubicBezTo>
                      <a:pt x="21" y="16"/>
                      <a:pt x="23" y="13"/>
                      <a:pt x="25" y="14"/>
                    </a:cubicBezTo>
                    <a:cubicBezTo>
                      <a:pt x="27" y="15"/>
                      <a:pt x="25" y="11"/>
                      <a:pt x="28" y="14"/>
                    </a:cubicBezTo>
                    <a:cubicBezTo>
                      <a:pt x="32" y="16"/>
                      <a:pt x="29" y="12"/>
                      <a:pt x="33" y="11"/>
                    </a:cubicBezTo>
                    <a:cubicBezTo>
                      <a:pt x="36" y="10"/>
                      <a:pt x="35" y="12"/>
                      <a:pt x="36" y="10"/>
                    </a:cubicBezTo>
                    <a:cubicBezTo>
                      <a:pt x="39" y="8"/>
                      <a:pt x="40" y="9"/>
                      <a:pt x="40" y="7"/>
                    </a:cubicBezTo>
                    <a:cubicBezTo>
                      <a:pt x="41" y="5"/>
                      <a:pt x="44" y="7"/>
                      <a:pt x="44" y="5"/>
                    </a:cubicBezTo>
                    <a:cubicBezTo>
                      <a:pt x="42" y="7"/>
                      <a:pt x="44" y="3"/>
                      <a:pt x="41" y="4"/>
                    </a:cubicBezTo>
                    <a:cubicBezTo>
                      <a:pt x="37" y="5"/>
                      <a:pt x="39" y="3"/>
                      <a:pt x="37" y="3"/>
                    </a:cubicBezTo>
                    <a:cubicBezTo>
                      <a:pt x="35" y="4"/>
                      <a:pt x="28" y="3"/>
                      <a:pt x="24" y="3"/>
                    </a:cubicBezTo>
                    <a:cubicBezTo>
                      <a:pt x="21" y="3"/>
                      <a:pt x="17" y="0"/>
                      <a:pt x="17" y="3"/>
                    </a:cubicBezTo>
                    <a:cubicBezTo>
                      <a:pt x="17" y="7"/>
                      <a:pt x="14" y="3"/>
                      <a:pt x="12" y="4"/>
                    </a:cubicBezTo>
                    <a:cubicBezTo>
                      <a:pt x="8" y="5"/>
                      <a:pt x="11" y="2"/>
                      <a:pt x="7" y="6"/>
                    </a:cubicBezTo>
                    <a:cubicBezTo>
                      <a:pt x="8" y="6"/>
                      <a:pt x="9" y="6"/>
                      <a:pt x="6" y="10"/>
                    </a:cubicBezTo>
                    <a:cubicBezTo>
                      <a:pt x="4" y="14"/>
                      <a:pt x="4" y="15"/>
                      <a:pt x="6" y="13"/>
                    </a:cubicBezTo>
                    <a:cubicBezTo>
                      <a:pt x="8" y="11"/>
                      <a:pt x="8" y="15"/>
                      <a:pt x="10" y="13"/>
                    </a:cubicBezTo>
                    <a:cubicBezTo>
                      <a:pt x="12" y="11"/>
                      <a:pt x="12" y="11"/>
                      <a:pt x="13" y="12"/>
                    </a:cubicBezTo>
                    <a:cubicBezTo>
                      <a:pt x="14" y="14"/>
                      <a:pt x="15" y="13"/>
                      <a:pt x="16" y="14"/>
                    </a:cubicBezTo>
                    <a:cubicBezTo>
                      <a:pt x="17" y="15"/>
                      <a:pt x="21" y="14"/>
                      <a:pt x="18" y="16"/>
                    </a:cubicBezTo>
                    <a:cubicBezTo>
                      <a:pt x="15" y="18"/>
                      <a:pt x="14" y="18"/>
                      <a:pt x="12" y="18"/>
                    </a:cubicBezTo>
                    <a:cubicBezTo>
                      <a:pt x="9" y="17"/>
                      <a:pt x="10" y="19"/>
                      <a:pt x="7"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6" name="Kazakstan"/>
              <p:cNvSpPr>
                <a:spLocks/>
              </p:cNvSpPr>
              <p:nvPr/>
            </p:nvSpPr>
            <p:spPr bwMode="auto">
              <a:xfrm>
                <a:off x="3161" y="1375"/>
                <a:ext cx="396" cy="186"/>
              </a:xfrm>
              <a:custGeom>
                <a:avLst/>
                <a:gdLst/>
                <a:ahLst/>
                <a:cxnLst>
                  <a:cxn ang="0">
                    <a:pos x="112" y="69"/>
                  </a:cxn>
                  <a:cxn ang="0">
                    <a:pos x="106" y="79"/>
                  </a:cxn>
                  <a:cxn ang="0">
                    <a:pos x="95" y="73"/>
                  </a:cxn>
                  <a:cxn ang="0">
                    <a:pos x="91" y="70"/>
                  </a:cxn>
                  <a:cxn ang="0">
                    <a:pos x="92" y="65"/>
                  </a:cxn>
                  <a:cxn ang="0">
                    <a:pos x="83" y="60"/>
                  </a:cxn>
                  <a:cxn ang="0">
                    <a:pos x="71" y="62"/>
                  </a:cxn>
                  <a:cxn ang="0">
                    <a:pos x="66" y="51"/>
                  </a:cxn>
                  <a:cxn ang="0">
                    <a:pos x="62" y="47"/>
                  </a:cxn>
                  <a:cxn ang="0">
                    <a:pos x="56" y="47"/>
                  </a:cxn>
                  <a:cxn ang="0">
                    <a:pos x="47" y="55"/>
                  </a:cxn>
                  <a:cxn ang="0">
                    <a:pos x="46" y="72"/>
                  </a:cxn>
                  <a:cxn ang="0">
                    <a:pos x="35" y="69"/>
                  </a:cxn>
                  <a:cxn ang="0">
                    <a:pos x="30" y="64"/>
                  </a:cxn>
                  <a:cxn ang="0">
                    <a:pos x="19" y="57"/>
                  </a:cxn>
                  <a:cxn ang="0">
                    <a:pos x="23" y="54"/>
                  </a:cxn>
                  <a:cxn ang="0">
                    <a:pos x="30" y="51"/>
                  </a:cxn>
                  <a:cxn ang="0">
                    <a:pos x="33" y="48"/>
                  </a:cxn>
                  <a:cxn ang="0">
                    <a:pos x="30" y="43"/>
                  </a:cxn>
                  <a:cxn ang="0">
                    <a:pos x="21" y="41"/>
                  </a:cxn>
                  <a:cxn ang="0">
                    <a:pos x="14" y="45"/>
                  </a:cxn>
                  <a:cxn ang="0">
                    <a:pos x="12" y="40"/>
                  </a:cxn>
                  <a:cxn ang="0">
                    <a:pos x="4" y="36"/>
                  </a:cxn>
                  <a:cxn ang="0">
                    <a:pos x="3" y="26"/>
                  </a:cxn>
                  <a:cxn ang="0">
                    <a:pos x="8" y="27"/>
                  </a:cxn>
                  <a:cxn ang="0">
                    <a:pos x="9" y="22"/>
                  </a:cxn>
                  <a:cxn ang="0">
                    <a:pos x="14" y="18"/>
                  </a:cxn>
                  <a:cxn ang="0">
                    <a:pos x="26" y="20"/>
                  </a:cxn>
                  <a:cxn ang="0">
                    <a:pos x="35" y="20"/>
                  </a:cxn>
                  <a:cxn ang="0">
                    <a:pos x="42" y="21"/>
                  </a:cxn>
                  <a:cxn ang="0">
                    <a:pos x="50" y="21"/>
                  </a:cxn>
                  <a:cxn ang="0">
                    <a:pos x="50" y="17"/>
                  </a:cxn>
                  <a:cxn ang="0">
                    <a:pos x="49" y="11"/>
                  </a:cxn>
                  <a:cxn ang="0">
                    <a:pos x="57" y="7"/>
                  </a:cxn>
                  <a:cxn ang="0">
                    <a:pos x="75" y="5"/>
                  </a:cxn>
                  <a:cxn ang="0">
                    <a:pos x="86" y="2"/>
                  </a:cxn>
                  <a:cxn ang="0">
                    <a:pos x="90" y="7"/>
                  </a:cxn>
                  <a:cxn ang="0">
                    <a:pos x="97" y="7"/>
                  </a:cxn>
                  <a:cxn ang="0">
                    <a:pos x="102" y="8"/>
                  </a:cxn>
                  <a:cxn ang="0">
                    <a:pos x="106" y="8"/>
                  </a:cxn>
                  <a:cxn ang="0">
                    <a:pos x="133" y="23"/>
                  </a:cxn>
                  <a:cxn ang="0">
                    <a:pos x="147" y="27"/>
                  </a:cxn>
                  <a:cxn ang="0">
                    <a:pos x="154" y="29"/>
                  </a:cxn>
                  <a:cxn ang="0">
                    <a:pos x="161" y="27"/>
                  </a:cxn>
                  <a:cxn ang="0">
                    <a:pos x="168" y="32"/>
                  </a:cxn>
                  <a:cxn ang="0">
                    <a:pos x="156" y="41"/>
                  </a:cxn>
                  <a:cxn ang="0">
                    <a:pos x="147" y="51"/>
                  </a:cxn>
                  <a:cxn ang="0">
                    <a:pos x="151" y="61"/>
                  </a:cxn>
                  <a:cxn ang="0">
                    <a:pos x="148" y="66"/>
                  </a:cxn>
                  <a:cxn ang="0">
                    <a:pos x="131" y="65"/>
                  </a:cxn>
                  <a:cxn ang="0">
                    <a:pos x="119" y="66"/>
                  </a:cxn>
                </a:cxnLst>
                <a:rect l="0" t="0" r="r" b="b"/>
                <a:pathLst>
                  <a:path w="168" h="79">
                    <a:moveTo>
                      <a:pt x="114" y="68"/>
                    </a:moveTo>
                    <a:cubicBezTo>
                      <a:pt x="113" y="68"/>
                      <a:pt x="113" y="68"/>
                      <a:pt x="112" y="69"/>
                    </a:cubicBezTo>
                    <a:cubicBezTo>
                      <a:pt x="110" y="71"/>
                      <a:pt x="111" y="73"/>
                      <a:pt x="108" y="75"/>
                    </a:cubicBezTo>
                    <a:cubicBezTo>
                      <a:pt x="104" y="78"/>
                      <a:pt x="109" y="79"/>
                      <a:pt x="106" y="79"/>
                    </a:cubicBezTo>
                    <a:cubicBezTo>
                      <a:pt x="102" y="79"/>
                      <a:pt x="107" y="77"/>
                      <a:pt x="104" y="77"/>
                    </a:cubicBezTo>
                    <a:cubicBezTo>
                      <a:pt x="97" y="79"/>
                      <a:pt x="96" y="78"/>
                      <a:pt x="95" y="73"/>
                    </a:cubicBezTo>
                    <a:cubicBezTo>
                      <a:pt x="93" y="73"/>
                      <a:pt x="93" y="73"/>
                      <a:pt x="93" y="73"/>
                    </a:cubicBezTo>
                    <a:cubicBezTo>
                      <a:pt x="91" y="70"/>
                      <a:pt x="91" y="70"/>
                      <a:pt x="91" y="70"/>
                    </a:cubicBezTo>
                    <a:cubicBezTo>
                      <a:pt x="93" y="69"/>
                      <a:pt x="93" y="69"/>
                      <a:pt x="93" y="69"/>
                    </a:cubicBezTo>
                    <a:cubicBezTo>
                      <a:pt x="92" y="65"/>
                      <a:pt x="92" y="65"/>
                      <a:pt x="92" y="65"/>
                    </a:cubicBezTo>
                    <a:cubicBezTo>
                      <a:pt x="90" y="66"/>
                      <a:pt x="90" y="66"/>
                      <a:pt x="90" y="66"/>
                    </a:cubicBezTo>
                    <a:cubicBezTo>
                      <a:pt x="86" y="59"/>
                      <a:pt x="85" y="62"/>
                      <a:pt x="83" y="60"/>
                    </a:cubicBezTo>
                    <a:cubicBezTo>
                      <a:pt x="82" y="58"/>
                      <a:pt x="84" y="62"/>
                      <a:pt x="81" y="62"/>
                    </a:cubicBezTo>
                    <a:cubicBezTo>
                      <a:pt x="79" y="62"/>
                      <a:pt x="73" y="62"/>
                      <a:pt x="71" y="62"/>
                    </a:cubicBezTo>
                    <a:cubicBezTo>
                      <a:pt x="69" y="62"/>
                      <a:pt x="67" y="57"/>
                      <a:pt x="68" y="56"/>
                    </a:cubicBezTo>
                    <a:cubicBezTo>
                      <a:pt x="69" y="56"/>
                      <a:pt x="68" y="51"/>
                      <a:pt x="66" y="51"/>
                    </a:cubicBezTo>
                    <a:cubicBezTo>
                      <a:pt x="66" y="51"/>
                      <a:pt x="67" y="50"/>
                      <a:pt x="66" y="50"/>
                    </a:cubicBezTo>
                    <a:cubicBezTo>
                      <a:pt x="63" y="50"/>
                      <a:pt x="67" y="46"/>
                      <a:pt x="62" y="47"/>
                    </a:cubicBezTo>
                    <a:cubicBezTo>
                      <a:pt x="58" y="48"/>
                      <a:pt x="60" y="44"/>
                      <a:pt x="58" y="46"/>
                    </a:cubicBezTo>
                    <a:cubicBezTo>
                      <a:pt x="56" y="48"/>
                      <a:pt x="56" y="42"/>
                      <a:pt x="56" y="47"/>
                    </a:cubicBezTo>
                    <a:cubicBezTo>
                      <a:pt x="57" y="56"/>
                      <a:pt x="55" y="43"/>
                      <a:pt x="54" y="50"/>
                    </a:cubicBezTo>
                    <a:cubicBezTo>
                      <a:pt x="54" y="51"/>
                      <a:pt x="46" y="51"/>
                      <a:pt x="47" y="55"/>
                    </a:cubicBezTo>
                    <a:cubicBezTo>
                      <a:pt x="48" y="58"/>
                      <a:pt x="52" y="75"/>
                      <a:pt x="52" y="75"/>
                    </a:cubicBezTo>
                    <a:cubicBezTo>
                      <a:pt x="49" y="75"/>
                      <a:pt x="48" y="75"/>
                      <a:pt x="46" y="72"/>
                    </a:cubicBezTo>
                    <a:cubicBezTo>
                      <a:pt x="44" y="69"/>
                      <a:pt x="38" y="67"/>
                      <a:pt x="36" y="73"/>
                    </a:cubicBezTo>
                    <a:cubicBezTo>
                      <a:pt x="34" y="73"/>
                      <a:pt x="34" y="69"/>
                      <a:pt x="35" y="69"/>
                    </a:cubicBezTo>
                    <a:cubicBezTo>
                      <a:pt x="36" y="68"/>
                      <a:pt x="35" y="66"/>
                      <a:pt x="35" y="65"/>
                    </a:cubicBezTo>
                    <a:cubicBezTo>
                      <a:pt x="36" y="62"/>
                      <a:pt x="28" y="67"/>
                      <a:pt x="30" y="64"/>
                    </a:cubicBezTo>
                    <a:cubicBezTo>
                      <a:pt x="31" y="61"/>
                      <a:pt x="27" y="64"/>
                      <a:pt x="26" y="61"/>
                    </a:cubicBezTo>
                    <a:cubicBezTo>
                      <a:pt x="24" y="56"/>
                      <a:pt x="20" y="60"/>
                      <a:pt x="19" y="57"/>
                    </a:cubicBezTo>
                    <a:cubicBezTo>
                      <a:pt x="19" y="55"/>
                      <a:pt x="25" y="57"/>
                      <a:pt x="26" y="55"/>
                    </a:cubicBezTo>
                    <a:cubicBezTo>
                      <a:pt x="27" y="54"/>
                      <a:pt x="25" y="55"/>
                      <a:pt x="23" y="54"/>
                    </a:cubicBezTo>
                    <a:cubicBezTo>
                      <a:pt x="22" y="53"/>
                      <a:pt x="24" y="50"/>
                      <a:pt x="26" y="51"/>
                    </a:cubicBezTo>
                    <a:cubicBezTo>
                      <a:pt x="27" y="52"/>
                      <a:pt x="27" y="49"/>
                      <a:pt x="30" y="51"/>
                    </a:cubicBezTo>
                    <a:cubicBezTo>
                      <a:pt x="31" y="52"/>
                      <a:pt x="33" y="53"/>
                      <a:pt x="32" y="51"/>
                    </a:cubicBezTo>
                    <a:cubicBezTo>
                      <a:pt x="30" y="50"/>
                      <a:pt x="35" y="50"/>
                      <a:pt x="33" y="48"/>
                    </a:cubicBezTo>
                    <a:cubicBezTo>
                      <a:pt x="31" y="47"/>
                      <a:pt x="33" y="46"/>
                      <a:pt x="31" y="45"/>
                    </a:cubicBezTo>
                    <a:cubicBezTo>
                      <a:pt x="30" y="45"/>
                      <a:pt x="31" y="44"/>
                      <a:pt x="30" y="43"/>
                    </a:cubicBezTo>
                    <a:cubicBezTo>
                      <a:pt x="29" y="42"/>
                      <a:pt x="30" y="39"/>
                      <a:pt x="26" y="40"/>
                    </a:cubicBezTo>
                    <a:cubicBezTo>
                      <a:pt x="20" y="41"/>
                      <a:pt x="21" y="40"/>
                      <a:pt x="21" y="41"/>
                    </a:cubicBezTo>
                    <a:cubicBezTo>
                      <a:pt x="20" y="43"/>
                      <a:pt x="18" y="42"/>
                      <a:pt x="17" y="44"/>
                    </a:cubicBezTo>
                    <a:cubicBezTo>
                      <a:pt x="15" y="45"/>
                      <a:pt x="14" y="45"/>
                      <a:pt x="14" y="45"/>
                    </a:cubicBezTo>
                    <a:cubicBezTo>
                      <a:pt x="14" y="45"/>
                      <a:pt x="14" y="45"/>
                      <a:pt x="14" y="44"/>
                    </a:cubicBezTo>
                    <a:cubicBezTo>
                      <a:pt x="11" y="43"/>
                      <a:pt x="17" y="44"/>
                      <a:pt x="12" y="40"/>
                    </a:cubicBezTo>
                    <a:cubicBezTo>
                      <a:pt x="8" y="37"/>
                      <a:pt x="8" y="39"/>
                      <a:pt x="7" y="37"/>
                    </a:cubicBezTo>
                    <a:cubicBezTo>
                      <a:pt x="6" y="36"/>
                      <a:pt x="5" y="40"/>
                      <a:pt x="4" y="36"/>
                    </a:cubicBezTo>
                    <a:cubicBezTo>
                      <a:pt x="3" y="33"/>
                      <a:pt x="0" y="36"/>
                      <a:pt x="2" y="31"/>
                    </a:cubicBezTo>
                    <a:cubicBezTo>
                      <a:pt x="4" y="27"/>
                      <a:pt x="2" y="29"/>
                      <a:pt x="3" y="26"/>
                    </a:cubicBezTo>
                    <a:cubicBezTo>
                      <a:pt x="4" y="24"/>
                      <a:pt x="3" y="22"/>
                      <a:pt x="5" y="24"/>
                    </a:cubicBezTo>
                    <a:cubicBezTo>
                      <a:pt x="6" y="25"/>
                      <a:pt x="6" y="28"/>
                      <a:pt x="8" y="27"/>
                    </a:cubicBezTo>
                    <a:cubicBezTo>
                      <a:pt x="10" y="26"/>
                      <a:pt x="9" y="25"/>
                      <a:pt x="6" y="23"/>
                    </a:cubicBezTo>
                    <a:cubicBezTo>
                      <a:pt x="8" y="22"/>
                      <a:pt x="8" y="25"/>
                      <a:pt x="9" y="22"/>
                    </a:cubicBezTo>
                    <a:cubicBezTo>
                      <a:pt x="10" y="21"/>
                      <a:pt x="12" y="20"/>
                      <a:pt x="12" y="18"/>
                    </a:cubicBezTo>
                    <a:cubicBezTo>
                      <a:pt x="11" y="16"/>
                      <a:pt x="13" y="17"/>
                      <a:pt x="14" y="18"/>
                    </a:cubicBezTo>
                    <a:cubicBezTo>
                      <a:pt x="16" y="21"/>
                      <a:pt x="17" y="16"/>
                      <a:pt x="19" y="17"/>
                    </a:cubicBezTo>
                    <a:cubicBezTo>
                      <a:pt x="22" y="20"/>
                      <a:pt x="21" y="15"/>
                      <a:pt x="26" y="20"/>
                    </a:cubicBezTo>
                    <a:cubicBezTo>
                      <a:pt x="29" y="23"/>
                      <a:pt x="26" y="16"/>
                      <a:pt x="31" y="21"/>
                    </a:cubicBezTo>
                    <a:cubicBezTo>
                      <a:pt x="35" y="24"/>
                      <a:pt x="34" y="22"/>
                      <a:pt x="35" y="20"/>
                    </a:cubicBezTo>
                    <a:cubicBezTo>
                      <a:pt x="35" y="19"/>
                      <a:pt x="36" y="21"/>
                      <a:pt x="38" y="20"/>
                    </a:cubicBezTo>
                    <a:cubicBezTo>
                      <a:pt x="40" y="19"/>
                      <a:pt x="39" y="22"/>
                      <a:pt x="42" y="21"/>
                    </a:cubicBezTo>
                    <a:cubicBezTo>
                      <a:pt x="42" y="20"/>
                      <a:pt x="48" y="18"/>
                      <a:pt x="47" y="20"/>
                    </a:cubicBezTo>
                    <a:cubicBezTo>
                      <a:pt x="45" y="23"/>
                      <a:pt x="49" y="24"/>
                      <a:pt x="50" y="21"/>
                    </a:cubicBezTo>
                    <a:cubicBezTo>
                      <a:pt x="54" y="23"/>
                      <a:pt x="58" y="24"/>
                      <a:pt x="58" y="20"/>
                    </a:cubicBezTo>
                    <a:cubicBezTo>
                      <a:pt x="58" y="17"/>
                      <a:pt x="54" y="19"/>
                      <a:pt x="50" y="17"/>
                    </a:cubicBezTo>
                    <a:cubicBezTo>
                      <a:pt x="44" y="16"/>
                      <a:pt x="57" y="14"/>
                      <a:pt x="51" y="13"/>
                    </a:cubicBezTo>
                    <a:cubicBezTo>
                      <a:pt x="47" y="12"/>
                      <a:pt x="53" y="12"/>
                      <a:pt x="49" y="11"/>
                    </a:cubicBezTo>
                    <a:cubicBezTo>
                      <a:pt x="47" y="11"/>
                      <a:pt x="48" y="9"/>
                      <a:pt x="50" y="8"/>
                    </a:cubicBezTo>
                    <a:cubicBezTo>
                      <a:pt x="50" y="8"/>
                      <a:pt x="54" y="7"/>
                      <a:pt x="57" y="7"/>
                    </a:cubicBezTo>
                    <a:cubicBezTo>
                      <a:pt x="57" y="7"/>
                      <a:pt x="66" y="7"/>
                      <a:pt x="67" y="6"/>
                    </a:cubicBezTo>
                    <a:cubicBezTo>
                      <a:pt x="67" y="5"/>
                      <a:pt x="71" y="5"/>
                      <a:pt x="75" y="5"/>
                    </a:cubicBezTo>
                    <a:cubicBezTo>
                      <a:pt x="79" y="4"/>
                      <a:pt x="78" y="1"/>
                      <a:pt x="82" y="2"/>
                    </a:cubicBezTo>
                    <a:cubicBezTo>
                      <a:pt x="85" y="2"/>
                      <a:pt x="86" y="0"/>
                      <a:pt x="86" y="2"/>
                    </a:cubicBezTo>
                    <a:cubicBezTo>
                      <a:pt x="85" y="5"/>
                      <a:pt x="88" y="4"/>
                      <a:pt x="87" y="5"/>
                    </a:cubicBezTo>
                    <a:cubicBezTo>
                      <a:pt x="85" y="6"/>
                      <a:pt x="89" y="8"/>
                      <a:pt x="90" y="7"/>
                    </a:cubicBezTo>
                    <a:cubicBezTo>
                      <a:pt x="91" y="5"/>
                      <a:pt x="91" y="9"/>
                      <a:pt x="93" y="7"/>
                    </a:cubicBezTo>
                    <a:cubicBezTo>
                      <a:pt x="94" y="6"/>
                      <a:pt x="94" y="8"/>
                      <a:pt x="97" y="7"/>
                    </a:cubicBezTo>
                    <a:cubicBezTo>
                      <a:pt x="95" y="13"/>
                      <a:pt x="97" y="9"/>
                      <a:pt x="100" y="9"/>
                    </a:cubicBezTo>
                    <a:cubicBezTo>
                      <a:pt x="103" y="10"/>
                      <a:pt x="100" y="8"/>
                      <a:pt x="102" y="8"/>
                    </a:cubicBezTo>
                    <a:cubicBezTo>
                      <a:pt x="103" y="7"/>
                      <a:pt x="103" y="7"/>
                      <a:pt x="105" y="6"/>
                    </a:cubicBezTo>
                    <a:cubicBezTo>
                      <a:pt x="108" y="6"/>
                      <a:pt x="109" y="6"/>
                      <a:pt x="106" y="8"/>
                    </a:cubicBezTo>
                    <a:cubicBezTo>
                      <a:pt x="121" y="13"/>
                      <a:pt x="124" y="19"/>
                      <a:pt x="128" y="23"/>
                    </a:cubicBezTo>
                    <a:cubicBezTo>
                      <a:pt x="132" y="27"/>
                      <a:pt x="131" y="17"/>
                      <a:pt x="133" y="23"/>
                    </a:cubicBezTo>
                    <a:cubicBezTo>
                      <a:pt x="135" y="27"/>
                      <a:pt x="141" y="21"/>
                      <a:pt x="143" y="24"/>
                    </a:cubicBezTo>
                    <a:cubicBezTo>
                      <a:pt x="145" y="27"/>
                      <a:pt x="144" y="24"/>
                      <a:pt x="147" y="27"/>
                    </a:cubicBezTo>
                    <a:cubicBezTo>
                      <a:pt x="149" y="30"/>
                      <a:pt x="149" y="26"/>
                      <a:pt x="151" y="29"/>
                    </a:cubicBezTo>
                    <a:cubicBezTo>
                      <a:pt x="152" y="30"/>
                      <a:pt x="154" y="30"/>
                      <a:pt x="154" y="29"/>
                    </a:cubicBezTo>
                    <a:cubicBezTo>
                      <a:pt x="155" y="28"/>
                      <a:pt x="155" y="27"/>
                      <a:pt x="157" y="28"/>
                    </a:cubicBezTo>
                    <a:cubicBezTo>
                      <a:pt x="158" y="29"/>
                      <a:pt x="158" y="27"/>
                      <a:pt x="161" y="27"/>
                    </a:cubicBezTo>
                    <a:cubicBezTo>
                      <a:pt x="164" y="28"/>
                      <a:pt x="164" y="31"/>
                      <a:pt x="165" y="30"/>
                    </a:cubicBezTo>
                    <a:cubicBezTo>
                      <a:pt x="166" y="30"/>
                      <a:pt x="164" y="32"/>
                      <a:pt x="168" y="32"/>
                    </a:cubicBezTo>
                    <a:cubicBezTo>
                      <a:pt x="168" y="34"/>
                      <a:pt x="160" y="29"/>
                      <a:pt x="163" y="38"/>
                    </a:cubicBezTo>
                    <a:cubicBezTo>
                      <a:pt x="164" y="40"/>
                      <a:pt x="159" y="42"/>
                      <a:pt x="156" y="41"/>
                    </a:cubicBezTo>
                    <a:cubicBezTo>
                      <a:pt x="152" y="39"/>
                      <a:pt x="153" y="42"/>
                      <a:pt x="153" y="49"/>
                    </a:cubicBezTo>
                    <a:cubicBezTo>
                      <a:pt x="155" y="52"/>
                      <a:pt x="150" y="50"/>
                      <a:pt x="147" y="51"/>
                    </a:cubicBezTo>
                    <a:cubicBezTo>
                      <a:pt x="145" y="52"/>
                      <a:pt x="145" y="54"/>
                      <a:pt x="146" y="54"/>
                    </a:cubicBezTo>
                    <a:cubicBezTo>
                      <a:pt x="147" y="53"/>
                      <a:pt x="152" y="60"/>
                      <a:pt x="151" y="61"/>
                    </a:cubicBezTo>
                    <a:cubicBezTo>
                      <a:pt x="149" y="64"/>
                      <a:pt x="154" y="65"/>
                      <a:pt x="151" y="67"/>
                    </a:cubicBezTo>
                    <a:cubicBezTo>
                      <a:pt x="149" y="69"/>
                      <a:pt x="151" y="65"/>
                      <a:pt x="148" y="66"/>
                    </a:cubicBezTo>
                    <a:cubicBezTo>
                      <a:pt x="144" y="67"/>
                      <a:pt x="146" y="65"/>
                      <a:pt x="144" y="65"/>
                    </a:cubicBezTo>
                    <a:cubicBezTo>
                      <a:pt x="142" y="66"/>
                      <a:pt x="135" y="65"/>
                      <a:pt x="131" y="65"/>
                    </a:cubicBezTo>
                    <a:cubicBezTo>
                      <a:pt x="128" y="65"/>
                      <a:pt x="124" y="62"/>
                      <a:pt x="124" y="65"/>
                    </a:cubicBezTo>
                    <a:cubicBezTo>
                      <a:pt x="124" y="69"/>
                      <a:pt x="121" y="65"/>
                      <a:pt x="119" y="66"/>
                    </a:cubicBezTo>
                    <a:cubicBezTo>
                      <a:pt x="115" y="67"/>
                      <a:pt x="118" y="64"/>
                      <a:pt x="114"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7" name="Afghanistan"/>
              <p:cNvSpPr>
                <a:spLocks/>
              </p:cNvSpPr>
              <p:nvPr/>
            </p:nvSpPr>
            <p:spPr bwMode="auto">
              <a:xfrm>
                <a:off x="3345" y="1580"/>
                <a:ext cx="134" cy="128"/>
              </a:xfrm>
              <a:custGeom>
                <a:avLst/>
                <a:gdLst/>
                <a:ahLst/>
                <a:cxnLst>
                  <a:cxn ang="0">
                    <a:pos x="19" y="6"/>
                  </a:cxn>
                  <a:cxn ang="0">
                    <a:pos x="16" y="7"/>
                  </a:cxn>
                  <a:cxn ang="0">
                    <a:pos x="15" y="11"/>
                  </a:cxn>
                  <a:cxn ang="0">
                    <a:pos x="12" y="15"/>
                  </a:cxn>
                  <a:cxn ang="0">
                    <a:pos x="10" y="18"/>
                  </a:cxn>
                  <a:cxn ang="0">
                    <a:pos x="9" y="20"/>
                  </a:cxn>
                  <a:cxn ang="0">
                    <a:pos x="5" y="17"/>
                  </a:cxn>
                  <a:cxn ang="0">
                    <a:pos x="2" y="16"/>
                  </a:cxn>
                  <a:cxn ang="0">
                    <a:pos x="2" y="19"/>
                  </a:cxn>
                  <a:cxn ang="0">
                    <a:pos x="3" y="23"/>
                  </a:cxn>
                  <a:cxn ang="0">
                    <a:pos x="2" y="27"/>
                  </a:cxn>
                  <a:cxn ang="0">
                    <a:pos x="3" y="33"/>
                  </a:cxn>
                  <a:cxn ang="0">
                    <a:pos x="6" y="40"/>
                  </a:cxn>
                  <a:cxn ang="0">
                    <a:pos x="8" y="50"/>
                  </a:cxn>
                  <a:cxn ang="0">
                    <a:pos x="11" y="51"/>
                  </a:cxn>
                  <a:cxn ang="0">
                    <a:pos x="19" y="53"/>
                  </a:cxn>
                  <a:cxn ang="0">
                    <a:pos x="29" y="52"/>
                  </a:cxn>
                  <a:cxn ang="0">
                    <a:pos x="32" y="49"/>
                  </a:cxn>
                  <a:cxn ang="0">
                    <a:pos x="31" y="47"/>
                  </a:cxn>
                  <a:cxn ang="0">
                    <a:pos x="35" y="43"/>
                  </a:cxn>
                  <a:cxn ang="0">
                    <a:pos x="37" y="41"/>
                  </a:cxn>
                  <a:cxn ang="0">
                    <a:pos x="40" y="38"/>
                  </a:cxn>
                  <a:cxn ang="0">
                    <a:pos x="39" y="33"/>
                  </a:cxn>
                  <a:cxn ang="0">
                    <a:pos x="43" y="30"/>
                  </a:cxn>
                  <a:cxn ang="0">
                    <a:pos x="40" y="27"/>
                  </a:cxn>
                  <a:cxn ang="0">
                    <a:pos x="48" y="27"/>
                  </a:cxn>
                  <a:cxn ang="0">
                    <a:pos x="49" y="25"/>
                  </a:cxn>
                  <a:cxn ang="0">
                    <a:pos x="47" y="18"/>
                  </a:cxn>
                  <a:cxn ang="0">
                    <a:pos x="47" y="13"/>
                  </a:cxn>
                  <a:cxn ang="0">
                    <a:pos x="50" y="11"/>
                  </a:cxn>
                  <a:cxn ang="0">
                    <a:pos x="56" y="8"/>
                  </a:cxn>
                  <a:cxn ang="0">
                    <a:pos x="55" y="8"/>
                  </a:cxn>
                  <a:cxn ang="0">
                    <a:pos x="57" y="6"/>
                  </a:cxn>
                  <a:cxn ang="0">
                    <a:pos x="52" y="7"/>
                  </a:cxn>
                  <a:cxn ang="0">
                    <a:pos x="52" y="6"/>
                  </a:cxn>
                  <a:cxn ang="0">
                    <a:pos x="49" y="8"/>
                  </a:cxn>
                  <a:cxn ang="0">
                    <a:pos x="46" y="9"/>
                  </a:cxn>
                  <a:cxn ang="0">
                    <a:pos x="43" y="4"/>
                  </a:cxn>
                  <a:cxn ang="0">
                    <a:pos x="42" y="2"/>
                  </a:cxn>
                  <a:cxn ang="0">
                    <a:pos x="39" y="1"/>
                  </a:cxn>
                  <a:cxn ang="0">
                    <a:pos x="38" y="4"/>
                  </a:cxn>
                  <a:cxn ang="0">
                    <a:pos x="36" y="4"/>
                  </a:cxn>
                  <a:cxn ang="0">
                    <a:pos x="36" y="6"/>
                  </a:cxn>
                  <a:cxn ang="0">
                    <a:pos x="31" y="7"/>
                  </a:cxn>
                  <a:cxn ang="0">
                    <a:pos x="27" y="5"/>
                  </a:cxn>
                  <a:cxn ang="0">
                    <a:pos x="25" y="6"/>
                  </a:cxn>
                  <a:cxn ang="0">
                    <a:pos x="19" y="6"/>
                  </a:cxn>
                </a:cxnLst>
                <a:rect l="0" t="0" r="r" b="b"/>
                <a:pathLst>
                  <a:path w="57" h="54">
                    <a:moveTo>
                      <a:pt x="19" y="6"/>
                    </a:moveTo>
                    <a:cubicBezTo>
                      <a:pt x="17" y="6"/>
                      <a:pt x="18" y="6"/>
                      <a:pt x="16" y="7"/>
                    </a:cubicBezTo>
                    <a:cubicBezTo>
                      <a:pt x="15" y="7"/>
                      <a:pt x="15" y="10"/>
                      <a:pt x="15" y="11"/>
                    </a:cubicBezTo>
                    <a:cubicBezTo>
                      <a:pt x="15" y="13"/>
                      <a:pt x="15" y="13"/>
                      <a:pt x="12" y="15"/>
                    </a:cubicBezTo>
                    <a:cubicBezTo>
                      <a:pt x="9" y="16"/>
                      <a:pt x="12" y="16"/>
                      <a:pt x="10" y="18"/>
                    </a:cubicBezTo>
                    <a:cubicBezTo>
                      <a:pt x="8" y="19"/>
                      <a:pt x="9" y="20"/>
                      <a:pt x="9" y="20"/>
                    </a:cubicBezTo>
                    <a:cubicBezTo>
                      <a:pt x="7" y="18"/>
                      <a:pt x="7" y="17"/>
                      <a:pt x="5" y="17"/>
                    </a:cubicBezTo>
                    <a:cubicBezTo>
                      <a:pt x="4" y="17"/>
                      <a:pt x="3" y="17"/>
                      <a:pt x="2" y="16"/>
                    </a:cubicBezTo>
                    <a:cubicBezTo>
                      <a:pt x="2" y="17"/>
                      <a:pt x="3" y="16"/>
                      <a:pt x="2" y="19"/>
                    </a:cubicBezTo>
                    <a:cubicBezTo>
                      <a:pt x="2" y="21"/>
                      <a:pt x="4" y="20"/>
                      <a:pt x="3" y="23"/>
                    </a:cubicBezTo>
                    <a:cubicBezTo>
                      <a:pt x="1" y="26"/>
                      <a:pt x="0" y="25"/>
                      <a:pt x="2" y="27"/>
                    </a:cubicBezTo>
                    <a:cubicBezTo>
                      <a:pt x="3" y="29"/>
                      <a:pt x="1" y="30"/>
                      <a:pt x="3" y="33"/>
                    </a:cubicBezTo>
                    <a:cubicBezTo>
                      <a:pt x="6" y="37"/>
                      <a:pt x="1" y="41"/>
                      <a:pt x="6" y="40"/>
                    </a:cubicBezTo>
                    <a:cubicBezTo>
                      <a:pt x="12" y="39"/>
                      <a:pt x="9" y="44"/>
                      <a:pt x="8" y="50"/>
                    </a:cubicBezTo>
                    <a:cubicBezTo>
                      <a:pt x="9" y="50"/>
                      <a:pt x="9" y="50"/>
                      <a:pt x="11" y="51"/>
                    </a:cubicBezTo>
                    <a:cubicBezTo>
                      <a:pt x="13" y="53"/>
                      <a:pt x="16" y="54"/>
                      <a:pt x="19" y="53"/>
                    </a:cubicBezTo>
                    <a:cubicBezTo>
                      <a:pt x="21" y="54"/>
                      <a:pt x="25" y="53"/>
                      <a:pt x="29" y="52"/>
                    </a:cubicBezTo>
                    <a:cubicBezTo>
                      <a:pt x="33" y="50"/>
                      <a:pt x="34" y="50"/>
                      <a:pt x="32" y="49"/>
                    </a:cubicBezTo>
                    <a:cubicBezTo>
                      <a:pt x="31" y="48"/>
                      <a:pt x="32" y="48"/>
                      <a:pt x="31" y="47"/>
                    </a:cubicBezTo>
                    <a:cubicBezTo>
                      <a:pt x="30" y="45"/>
                      <a:pt x="33" y="42"/>
                      <a:pt x="35" y="43"/>
                    </a:cubicBezTo>
                    <a:cubicBezTo>
                      <a:pt x="36" y="43"/>
                      <a:pt x="38" y="43"/>
                      <a:pt x="37" y="41"/>
                    </a:cubicBezTo>
                    <a:cubicBezTo>
                      <a:pt x="36" y="38"/>
                      <a:pt x="38" y="42"/>
                      <a:pt x="40" y="38"/>
                    </a:cubicBezTo>
                    <a:cubicBezTo>
                      <a:pt x="42" y="36"/>
                      <a:pt x="38" y="36"/>
                      <a:pt x="39" y="33"/>
                    </a:cubicBezTo>
                    <a:cubicBezTo>
                      <a:pt x="40" y="31"/>
                      <a:pt x="42" y="32"/>
                      <a:pt x="43" y="30"/>
                    </a:cubicBezTo>
                    <a:cubicBezTo>
                      <a:pt x="43" y="28"/>
                      <a:pt x="39" y="28"/>
                      <a:pt x="40" y="27"/>
                    </a:cubicBezTo>
                    <a:cubicBezTo>
                      <a:pt x="41" y="25"/>
                      <a:pt x="45" y="27"/>
                      <a:pt x="48" y="27"/>
                    </a:cubicBezTo>
                    <a:cubicBezTo>
                      <a:pt x="52" y="27"/>
                      <a:pt x="50" y="25"/>
                      <a:pt x="49" y="25"/>
                    </a:cubicBezTo>
                    <a:cubicBezTo>
                      <a:pt x="45" y="21"/>
                      <a:pt x="51" y="20"/>
                      <a:pt x="47" y="18"/>
                    </a:cubicBezTo>
                    <a:cubicBezTo>
                      <a:pt x="45" y="15"/>
                      <a:pt x="46" y="15"/>
                      <a:pt x="47" y="13"/>
                    </a:cubicBezTo>
                    <a:cubicBezTo>
                      <a:pt x="48" y="11"/>
                      <a:pt x="50" y="12"/>
                      <a:pt x="50" y="11"/>
                    </a:cubicBezTo>
                    <a:cubicBezTo>
                      <a:pt x="51" y="9"/>
                      <a:pt x="52" y="10"/>
                      <a:pt x="56" y="8"/>
                    </a:cubicBezTo>
                    <a:cubicBezTo>
                      <a:pt x="56" y="8"/>
                      <a:pt x="56" y="8"/>
                      <a:pt x="55" y="8"/>
                    </a:cubicBezTo>
                    <a:cubicBezTo>
                      <a:pt x="54" y="6"/>
                      <a:pt x="56" y="7"/>
                      <a:pt x="57" y="6"/>
                    </a:cubicBezTo>
                    <a:cubicBezTo>
                      <a:pt x="53" y="6"/>
                      <a:pt x="53" y="7"/>
                      <a:pt x="52" y="7"/>
                    </a:cubicBezTo>
                    <a:cubicBezTo>
                      <a:pt x="51" y="7"/>
                      <a:pt x="53" y="6"/>
                      <a:pt x="52" y="6"/>
                    </a:cubicBezTo>
                    <a:cubicBezTo>
                      <a:pt x="51" y="6"/>
                      <a:pt x="51" y="7"/>
                      <a:pt x="49" y="8"/>
                    </a:cubicBezTo>
                    <a:cubicBezTo>
                      <a:pt x="46" y="9"/>
                      <a:pt x="47" y="10"/>
                      <a:pt x="46" y="9"/>
                    </a:cubicBezTo>
                    <a:cubicBezTo>
                      <a:pt x="45" y="7"/>
                      <a:pt x="43" y="5"/>
                      <a:pt x="43" y="4"/>
                    </a:cubicBezTo>
                    <a:cubicBezTo>
                      <a:pt x="43" y="2"/>
                      <a:pt x="41" y="5"/>
                      <a:pt x="42" y="2"/>
                    </a:cubicBezTo>
                    <a:cubicBezTo>
                      <a:pt x="43" y="1"/>
                      <a:pt x="40" y="0"/>
                      <a:pt x="39" y="1"/>
                    </a:cubicBezTo>
                    <a:cubicBezTo>
                      <a:pt x="37" y="3"/>
                      <a:pt x="39" y="3"/>
                      <a:pt x="38" y="4"/>
                    </a:cubicBezTo>
                    <a:cubicBezTo>
                      <a:pt x="37" y="4"/>
                      <a:pt x="38" y="3"/>
                      <a:pt x="36" y="4"/>
                    </a:cubicBezTo>
                    <a:cubicBezTo>
                      <a:pt x="35" y="5"/>
                      <a:pt x="37" y="6"/>
                      <a:pt x="36" y="6"/>
                    </a:cubicBezTo>
                    <a:cubicBezTo>
                      <a:pt x="34" y="7"/>
                      <a:pt x="33" y="6"/>
                      <a:pt x="31" y="7"/>
                    </a:cubicBezTo>
                    <a:cubicBezTo>
                      <a:pt x="28" y="8"/>
                      <a:pt x="31" y="5"/>
                      <a:pt x="27" y="5"/>
                    </a:cubicBezTo>
                    <a:cubicBezTo>
                      <a:pt x="25" y="6"/>
                      <a:pt x="26" y="7"/>
                      <a:pt x="25" y="6"/>
                    </a:cubicBezTo>
                    <a:cubicBezTo>
                      <a:pt x="23" y="5"/>
                      <a:pt x="23" y="6"/>
                      <a:pt x="19"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8" name="Uzbekisten"/>
              <p:cNvSpPr>
                <a:spLocks/>
              </p:cNvSpPr>
              <p:nvPr/>
            </p:nvSpPr>
            <p:spPr bwMode="auto">
              <a:xfrm>
                <a:off x="3269" y="1493"/>
                <a:ext cx="194" cy="104"/>
              </a:xfrm>
              <a:custGeom>
                <a:avLst/>
                <a:gdLst/>
                <a:ahLst/>
                <a:cxnLst>
                  <a:cxn ang="0">
                    <a:pos x="6" y="25"/>
                  </a:cxn>
                  <a:cxn ang="0">
                    <a:pos x="9" y="20"/>
                  </a:cxn>
                  <a:cxn ang="0">
                    <a:pos x="12" y="19"/>
                  </a:cxn>
                  <a:cxn ang="0">
                    <a:pos x="14" y="18"/>
                  </a:cxn>
                  <a:cxn ang="0">
                    <a:pos x="19" y="21"/>
                  </a:cxn>
                  <a:cxn ang="0">
                    <a:pos x="22" y="24"/>
                  </a:cxn>
                  <a:cxn ang="0">
                    <a:pos x="26" y="23"/>
                  </a:cxn>
                  <a:cxn ang="0">
                    <a:pos x="37" y="33"/>
                  </a:cxn>
                  <a:cxn ang="0">
                    <a:pos x="46" y="37"/>
                  </a:cxn>
                  <a:cxn ang="0">
                    <a:pos x="50" y="38"/>
                  </a:cxn>
                  <a:cxn ang="0">
                    <a:pos x="51" y="43"/>
                  </a:cxn>
                  <a:cxn ang="0">
                    <a:pos x="57" y="43"/>
                  </a:cxn>
                  <a:cxn ang="0">
                    <a:pos x="59" y="42"/>
                  </a:cxn>
                  <a:cxn ang="0">
                    <a:pos x="60" y="37"/>
                  </a:cxn>
                  <a:cxn ang="0">
                    <a:pos x="58" y="36"/>
                  </a:cxn>
                  <a:cxn ang="0">
                    <a:pos x="58" y="33"/>
                  </a:cxn>
                  <a:cxn ang="0">
                    <a:pos x="59" y="31"/>
                  </a:cxn>
                  <a:cxn ang="0">
                    <a:pos x="62" y="29"/>
                  </a:cxn>
                  <a:cxn ang="0">
                    <a:pos x="67" y="28"/>
                  </a:cxn>
                  <a:cxn ang="0">
                    <a:pos x="68" y="29"/>
                  </a:cxn>
                  <a:cxn ang="0">
                    <a:pos x="68" y="30"/>
                  </a:cxn>
                  <a:cxn ang="0">
                    <a:pos x="73" y="30"/>
                  </a:cxn>
                  <a:cxn ang="0">
                    <a:pos x="79" y="28"/>
                  </a:cxn>
                  <a:cxn ang="0">
                    <a:pos x="77" y="26"/>
                  </a:cxn>
                  <a:cxn ang="0">
                    <a:pos x="74" y="24"/>
                  </a:cxn>
                  <a:cxn ang="0">
                    <a:pos x="71" y="25"/>
                  </a:cxn>
                  <a:cxn ang="0">
                    <a:pos x="67" y="25"/>
                  </a:cxn>
                  <a:cxn ang="0">
                    <a:pos x="67" y="22"/>
                  </a:cxn>
                  <a:cxn ang="0">
                    <a:pos x="68" y="18"/>
                  </a:cxn>
                  <a:cxn ang="0">
                    <a:pos x="66" y="19"/>
                  </a:cxn>
                  <a:cxn ang="0">
                    <a:pos x="62" y="25"/>
                  </a:cxn>
                  <a:cxn ang="0">
                    <a:pos x="60" y="29"/>
                  </a:cxn>
                  <a:cxn ang="0">
                    <a:pos x="58" y="27"/>
                  </a:cxn>
                  <a:cxn ang="0">
                    <a:pos x="49" y="23"/>
                  </a:cxn>
                  <a:cxn ang="0">
                    <a:pos x="47" y="23"/>
                  </a:cxn>
                  <a:cxn ang="0">
                    <a:pos x="45" y="20"/>
                  </a:cxn>
                  <a:cxn ang="0">
                    <a:pos x="47" y="19"/>
                  </a:cxn>
                  <a:cxn ang="0">
                    <a:pos x="46" y="15"/>
                  </a:cxn>
                  <a:cxn ang="0">
                    <a:pos x="44" y="16"/>
                  </a:cxn>
                  <a:cxn ang="0">
                    <a:pos x="37" y="10"/>
                  </a:cxn>
                  <a:cxn ang="0">
                    <a:pos x="35" y="12"/>
                  </a:cxn>
                  <a:cxn ang="0">
                    <a:pos x="25" y="12"/>
                  </a:cxn>
                  <a:cxn ang="0">
                    <a:pos x="22" y="6"/>
                  </a:cxn>
                  <a:cxn ang="0">
                    <a:pos x="21" y="9"/>
                  </a:cxn>
                  <a:cxn ang="0">
                    <a:pos x="16" y="12"/>
                  </a:cxn>
                  <a:cxn ang="0">
                    <a:pos x="12" y="11"/>
                  </a:cxn>
                  <a:cxn ang="0">
                    <a:pos x="9" y="10"/>
                  </a:cxn>
                  <a:cxn ang="0">
                    <a:pos x="8" y="4"/>
                  </a:cxn>
                  <a:cxn ang="0">
                    <a:pos x="8" y="0"/>
                  </a:cxn>
                  <a:cxn ang="0">
                    <a:pos x="1" y="5"/>
                  </a:cxn>
                  <a:cxn ang="0">
                    <a:pos x="6" y="25"/>
                  </a:cxn>
                </a:cxnLst>
                <a:rect l="0" t="0" r="r" b="b"/>
                <a:pathLst>
                  <a:path w="82" h="44">
                    <a:moveTo>
                      <a:pt x="6" y="25"/>
                    </a:moveTo>
                    <a:cubicBezTo>
                      <a:pt x="11" y="25"/>
                      <a:pt x="6" y="22"/>
                      <a:pt x="9" y="20"/>
                    </a:cubicBezTo>
                    <a:cubicBezTo>
                      <a:pt x="11" y="19"/>
                      <a:pt x="11" y="18"/>
                      <a:pt x="12" y="19"/>
                    </a:cubicBezTo>
                    <a:cubicBezTo>
                      <a:pt x="15" y="20"/>
                      <a:pt x="12" y="17"/>
                      <a:pt x="14" y="18"/>
                    </a:cubicBezTo>
                    <a:cubicBezTo>
                      <a:pt x="16" y="18"/>
                      <a:pt x="20" y="20"/>
                      <a:pt x="19" y="21"/>
                    </a:cubicBezTo>
                    <a:cubicBezTo>
                      <a:pt x="19" y="23"/>
                      <a:pt x="20" y="24"/>
                      <a:pt x="22" y="24"/>
                    </a:cubicBezTo>
                    <a:cubicBezTo>
                      <a:pt x="25" y="23"/>
                      <a:pt x="25" y="22"/>
                      <a:pt x="26" y="23"/>
                    </a:cubicBezTo>
                    <a:cubicBezTo>
                      <a:pt x="30" y="29"/>
                      <a:pt x="29" y="30"/>
                      <a:pt x="37" y="33"/>
                    </a:cubicBezTo>
                    <a:cubicBezTo>
                      <a:pt x="44" y="35"/>
                      <a:pt x="42" y="37"/>
                      <a:pt x="46" y="37"/>
                    </a:cubicBezTo>
                    <a:cubicBezTo>
                      <a:pt x="49" y="37"/>
                      <a:pt x="48" y="38"/>
                      <a:pt x="50" y="38"/>
                    </a:cubicBezTo>
                    <a:cubicBezTo>
                      <a:pt x="52" y="38"/>
                      <a:pt x="51" y="40"/>
                      <a:pt x="51" y="43"/>
                    </a:cubicBezTo>
                    <a:cubicBezTo>
                      <a:pt x="55" y="43"/>
                      <a:pt x="55" y="42"/>
                      <a:pt x="57" y="43"/>
                    </a:cubicBezTo>
                    <a:cubicBezTo>
                      <a:pt x="58" y="44"/>
                      <a:pt x="57" y="43"/>
                      <a:pt x="59" y="42"/>
                    </a:cubicBezTo>
                    <a:cubicBezTo>
                      <a:pt x="59" y="39"/>
                      <a:pt x="62" y="38"/>
                      <a:pt x="60" y="37"/>
                    </a:cubicBezTo>
                    <a:cubicBezTo>
                      <a:pt x="58" y="37"/>
                      <a:pt x="61" y="36"/>
                      <a:pt x="58" y="36"/>
                    </a:cubicBezTo>
                    <a:cubicBezTo>
                      <a:pt x="56" y="36"/>
                      <a:pt x="54" y="33"/>
                      <a:pt x="58" y="33"/>
                    </a:cubicBezTo>
                    <a:cubicBezTo>
                      <a:pt x="61" y="33"/>
                      <a:pt x="63" y="31"/>
                      <a:pt x="59" y="31"/>
                    </a:cubicBezTo>
                    <a:cubicBezTo>
                      <a:pt x="62" y="30"/>
                      <a:pt x="62" y="29"/>
                      <a:pt x="62" y="29"/>
                    </a:cubicBezTo>
                    <a:cubicBezTo>
                      <a:pt x="64" y="31"/>
                      <a:pt x="67" y="27"/>
                      <a:pt x="67" y="28"/>
                    </a:cubicBezTo>
                    <a:cubicBezTo>
                      <a:pt x="68" y="29"/>
                      <a:pt x="68" y="29"/>
                      <a:pt x="68" y="29"/>
                    </a:cubicBezTo>
                    <a:cubicBezTo>
                      <a:pt x="68" y="29"/>
                      <a:pt x="65" y="29"/>
                      <a:pt x="68" y="30"/>
                    </a:cubicBezTo>
                    <a:cubicBezTo>
                      <a:pt x="71" y="31"/>
                      <a:pt x="70" y="29"/>
                      <a:pt x="73" y="30"/>
                    </a:cubicBezTo>
                    <a:cubicBezTo>
                      <a:pt x="75" y="30"/>
                      <a:pt x="76" y="30"/>
                      <a:pt x="79" y="28"/>
                    </a:cubicBezTo>
                    <a:cubicBezTo>
                      <a:pt x="82" y="26"/>
                      <a:pt x="78" y="27"/>
                      <a:pt x="77" y="26"/>
                    </a:cubicBezTo>
                    <a:cubicBezTo>
                      <a:pt x="76" y="25"/>
                      <a:pt x="75" y="26"/>
                      <a:pt x="74" y="24"/>
                    </a:cubicBezTo>
                    <a:cubicBezTo>
                      <a:pt x="73" y="23"/>
                      <a:pt x="73" y="23"/>
                      <a:pt x="71" y="25"/>
                    </a:cubicBezTo>
                    <a:cubicBezTo>
                      <a:pt x="69" y="27"/>
                      <a:pt x="69" y="23"/>
                      <a:pt x="67" y="25"/>
                    </a:cubicBezTo>
                    <a:cubicBezTo>
                      <a:pt x="65" y="27"/>
                      <a:pt x="65" y="26"/>
                      <a:pt x="67" y="22"/>
                    </a:cubicBezTo>
                    <a:cubicBezTo>
                      <a:pt x="70" y="18"/>
                      <a:pt x="69" y="18"/>
                      <a:pt x="68" y="18"/>
                    </a:cubicBezTo>
                    <a:cubicBezTo>
                      <a:pt x="67" y="18"/>
                      <a:pt x="67" y="18"/>
                      <a:pt x="66" y="19"/>
                    </a:cubicBezTo>
                    <a:cubicBezTo>
                      <a:pt x="64" y="21"/>
                      <a:pt x="65" y="23"/>
                      <a:pt x="62" y="25"/>
                    </a:cubicBezTo>
                    <a:cubicBezTo>
                      <a:pt x="58" y="28"/>
                      <a:pt x="63" y="29"/>
                      <a:pt x="60" y="29"/>
                    </a:cubicBezTo>
                    <a:cubicBezTo>
                      <a:pt x="56" y="29"/>
                      <a:pt x="61" y="27"/>
                      <a:pt x="58" y="27"/>
                    </a:cubicBezTo>
                    <a:cubicBezTo>
                      <a:pt x="51" y="29"/>
                      <a:pt x="50" y="28"/>
                      <a:pt x="49" y="23"/>
                    </a:cubicBezTo>
                    <a:cubicBezTo>
                      <a:pt x="47" y="23"/>
                      <a:pt x="47" y="23"/>
                      <a:pt x="47" y="23"/>
                    </a:cubicBezTo>
                    <a:cubicBezTo>
                      <a:pt x="45" y="20"/>
                      <a:pt x="45" y="20"/>
                      <a:pt x="45" y="20"/>
                    </a:cubicBezTo>
                    <a:cubicBezTo>
                      <a:pt x="47" y="19"/>
                      <a:pt x="47" y="19"/>
                      <a:pt x="47" y="19"/>
                    </a:cubicBezTo>
                    <a:cubicBezTo>
                      <a:pt x="46" y="15"/>
                      <a:pt x="46" y="15"/>
                      <a:pt x="46" y="15"/>
                    </a:cubicBezTo>
                    <a:cubicBezTo>
                      <a:pt x="44" y="16"/>
                      <a:pt x="44" y="16"/>
                      <a:pt x="44" y="16"/>
                    </a:cubicBezTo>
                    <a:cubicBezTo>
                      <a:pt x="40" y="9"/>
                      <a:pt x="39" y="12"/>
                      <a:pt x="37" y="10"/>
                    </a:cubicBezTo>
                    <a:cubicBezTo>
                      <a:pt x="36" y="8"/>
                      <a:pt x="38" y="12"/>
                      <a:pt x="35" y="12"/>
                    </a:cubicBezTo>
                    <a:cubicBezTo>
                      <a:pt x="33" y="12"/>
                      <a:pt x="27" y="12"/>
                      <a:pt x="25" y="12"/>
                    </a:cubicBezTo>
                    <a:cubicBezTo>
                      <a:pt x="23" y="12"/>
                      <a:pt x="21" y="7"/>
                      <a:pt x="22" y="6"/>
                    </a:cubicBezTo>
                    <a:cubicBezTo>
                      <a:pt x="21" y="8"/>
                      <a:pt x="22" y="9"/>
                      <a:pt x="21" y="9"/>
                    </a:cubicBezTo>
                    <a:cubicBezTo>
                      <a:pt x="19" y="10"/>
                      <a:pt x="20" y="11"/>
                      <a:pt x="16" y="12"/>
                    </a:cubicBezTo>
                    <a:cubicBezTo>
                      <a:pt x="12" y="12"/>
                      <a:pt x="14" y="11"/>
                      <a:pt x="12" y="11"/>
                    </a:cubicBezTo>
                    <a:cubicBezTo>
                      <a:pt x="9" y="12"/>
                      <a:pt x="10" y="10"/>
                      <a:pt x="9" y="10"/>
                    </a:cubicBezTo>
                    <a:cubicBezTo>
                      <a:pt x="7" y="9"/>
                      <a:pt x="8" y="5"/>
                      <a:pt x="8" y="4"/>
                    </a:cubicBezTo>
                    <a:cubicBezTo>
                      <a:pt x="9" y="3"/>
                      <a:pt x="8" y="4"/>
                      <a:pt x="8" y="0"/>
                    </a:cubicBezTo>
                    <a:cubicBezTo>
                      <a:pt x="8" y="1"/>
                      <a:pt x="0" y="1"/>
                      <a:pt x="1" y="5"/>
                    </a:cubicBezTo>
                    <a:cubicBezTo>
                      <a:pt x="2" y="8"/>
                      <a:pt x="6" y="25"/>
                      <a:pt x="6"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19" name="Pakistan"/>
              <p:cNvSpPr>
                <a:spLocks/>
              </p:cNvSpPr>
              <p:nvPr/>
            </p:nvSpPr>
            <p:spPr bwMode="auto">
              <a:xfrm>
                <a:off x="3364" y="1594"/>
                <a:ext cx="160" cy="199"/>
              </a:xfrm>
              <a:custGeom>
                <a:avLst/>
                <a:gdLst/>
                <a:ahLst/>
                <a:cxnLst>
                  <a:cxn ang="0">
                    <a:pos x="36" y="84"/>
                  </a:cxn>
                  <a:cxn ang="0">
                    <a:pos x="34" y="81"/>
                  </a:cxn>
                  <a:cxn ang="0">
                    <a:pos x="31" y="79"/>
                  </a:cxn>
                  <a:cxn ang="0">
                    <a:pos x="30" y="76"/>
                  </a:cxn>
                  <a:cxn ang="0">
                    <a:pos x="27" y="75"/>
                  </a:cxn>
                  <a:cxn ang="0">
                    <a:pos x="28" y="76"/>
                  </a:cxn>
                  <a:cxn ang="0">
                    <a:pos x="25" y="76"/>
                  </a:cxn>
                  <a:cxn ang="0">
                    <a:pos x="22" y="76"/>
                  </a:cxn>
                  <a:cxn ang="0">
                    <a:pos x="19" y="74"/>
                  </a:cxn>
                  <a:cxn ang="0">
                    <a:pos x="17" y="74"/>
                  </a:cxn>
                  <a:cxn ang="0">
                    <a:pos x="14" y="75"/>
                  </a:cxn>
                  <a:cxn ang="0">
                    <a:pos x="10" y="74"/>
                  </a:cxn>
                  <a:cxn ang="0">
                    <a:pos x="7" y="75"/>
                  </a:cxn>
                  <a:cxn ang="0">
                    <a:pos x="7" y="70"/>
                  </a:cxn>
                  <a:cxn ang="0">
                    <a:pos x="9" y="65"/>
                  </a:cxn>
                  <a:cxn ang="0">
                    <a:pos x="11" y="64"/>
                  </a:cxn>
                  <a:cxn ang="0">
                    <a:pos x="12" y="62"/>
                  </a:cxn>
                  <a:cxn ang="0">
                    <a:pos x="12" y="59"/>
                  </a:cxn>
                  <a:cxn ang="0">
                    <a:pos x="10" y="56"/>
                  </a:cxn>
                  <a:cxn ang="0">
                    <a:pos x="6" y="53"/>
                  </a:cxn>
                  <a:cxn ang="0">
                    <a:pos x="0" y="44"/>
                  </a:cxn>
                  <a:cxn ang="0">
                    <a:pos x="3" y="45"/>
                  </a:cxn>
                  <a:cxn ang="0">
                    <a:pos x="11" y="47"/>
                  </a:cxn>
                  <a:cxn ang="0">
                    <a:pos x="21" y="46"/>
                  </a:cxn>
                  <a:cxn ang="0">
                    <a:pos x="24" y="43"/>
                  </a:cxn>
                  <a:cxn ang="0">
                    <a:pos x="23" y="41"/>
                  </a:cxn>
                  <a:cxn ang="0">
                    <a:pos x="27" y="37"/>
                  </a:cxn>
                  <a:cxn ang="0">
                    <a:pos x="29" y="35"/>
                  </a:cxn>
                  <a:cxn ang="0">
                    <a:pos x="32" y="32"/>
                  </a:cxn>
                  <a:cxn ang="0">
                    <a:pos x="31" y="27"/>
                  </a:cxn>
                  <a:cxn ang="0">
                    <a:pos x="35" y="24"/>
                  </a:cxn>
                  <a:cxn ang="0">
                    <a:pos x="32" y="21"/>
                  </a:cxn>
                  <a:cxn ang="0">
                    <a:pos x="40" y="21"/>
                  </a:cxn>
                  <a:cxn ang="0">
                    <a:pos x="41" y="19"/>
                  </a:cxn>
                  <a:cxn ang="0">
                    <a:pos x="39" y="12"/>
                  </a:cxn>
                  <a:cxn ang="0">
                    <a:pos x="39" y="7"/>
                  </a:cxn>
                  <a:cxn ang="0">
                    <a:pos x="42" y="5"/>
                  </a:cxn>
                  <a:cxn ang="0">
                    <a:pos x="48" y="2"/>
                  </a:cxn>
                  <a:cxn ang="0">
                    <a:pos x="54" y="4"/>
                  </a:cxn>
                  <a:cxn ang="0">
                    <a:pos x="57" y="7"/>
                  </a:cxn>
                  <a:cxn ang="0">
                    <a:pos x="63" y="10"/>
                  </a:cxn>
                  <a:cxn ang="0">
                    <a:pos x="67" y="13"/>
                  </a:cxn>
                  <a:cxn ang="0">
                    <a:pos x="65" y="17"/>
                  </a:cxn>
                  <a:cxn ang="0">
                    <a:pos x="54" y="18"/>
                  </a:cxn>
                  <a:cxn ang="0">
                    <a:pos x="51" y="20"/>
                  </a:cxn>
                  <a:cxn ang="0">
                    <a:pos x="52" y="23"/>
                  </a:cxn>
                  <a:cxn ang="0">
                    <a:pos x="55" y="23"/>
                  </a:cxn>
                  <a:cxn ang="0">
                    <a:pos x="58" y="26"/>
                  </a:cxn>
                  <a:cxn ang="0">
                    <a:pos x="60" y="30"/>
                  </a:cxn>
                  <a:cxn ang="0">
                    <a:pos x="59" y="35"/>
                  </a:cxn>
                  <a:cxn ang="0">
                    <a:pos x="58" y="43"/>
                  </a:cxn>
                  <a:cxn ang="0">
                    <a:pos x="53" y="51"/>
                  </a:cxn>
                  <a:cxn ang="0">
                    <a:pos x="48" y="58"/>
                  </a:cxn>
                  <a:cxn ang="0">
                    <a:pos x="44" y="58"/>
                  </a:cxn>
                  <a:cxn ang="0">
                    <a:pos x="40" y="64"/>
                  </a:cxn>
                  <a:cxn ang="0">
                    <a:pos x="43" y="68"/>
                  </a:cxn>
                  <a:cxn ang="0">
                    <a:pos x="49" y="75"/>
                  </a:cxn>
                  <a:cxn ang="0">
                    <a:pos x="51" y="80"/>
                  </a:cxn>
                  <a:cxn ang="0">
                    <a:pos x="50" y="81"/>
                  </a:cxn>
                  <a:cxn ang="0">
                    <a:pos x="47" y="81"/>
                  </a:cxn>
                  <a:cxn ang="0">
                    <a:pos x="41" y="82"/>
                  </a:cxn>
                  <a:cxn ang="0">
                    <a:pos x="39" y="82"/>
                  </a:cxn>
                  <a:cxn ang="0">
                    <a:pos x="36" y="84"/>
                  </a:cxn>
                </a:cxnLst>
                <a:rect l="0" t="0" r="r" b="b"/>
                <a:pathLst>
                  <a:path w="68" h="84">
                    <a:moveTo>
                      <a:pt x="36" y="84"/>
                    </a:moveTo>
                    <a:cubicBezTo>
                      <a:pt x="31" y="84"/>
                      <a:pt x="35" y="83"/>
                      <a:pt x="34" y="81"/>
                    </a:cubicBezTo>
                    <a:cubicBezTo>
                      <a:pt x="33" y="80"/>
                      <a:pt x="35" y="80"/>
                      <a:pt x="31" y="79"/>
                    </a:cubicBezTo>
                    <a:cubicBezTo>
                      <a:pt x="28" y="79"/>
                      <a:pt x="30" y="78"/>
                      <a:pt x="30" y="76"/>
                    </a:cubicBezTo>
                    <a:cubicBezTo>
                      <a:pt x="29" y="74"/>
                      <a:pt x="27" y="75"/>
                      <a:pt x="27" y="75"/>
                    </a:cubicBezTo>
                    <a:cubicBezTo>
                      <a:pt x="27" y="75"/>
                      <a:pt x="29" y="75"/>
                      <a:pt x="28" y="76"/>
                    </a:cubicBezTo>
                    <a:cubicBezTo>
                      <a:pt x="27" y="76"/>
                      <a:pt x="26" y="75"/>
                      <a:pt x="25" y="76"/>
                    </a:cubicBezTo>
                    <a:cubicBezTo>
                      <a:pt x="24" y="76"/>
                      <a:pt x="22" y="75"/>
                      <a:pt x="22" y="76"/>
                    </a:cubicBezTo>
                    <a:cubicBezTo>
                      <a:pt x="21" y="77"/>
                      <a:pt x="19" y="76"/>
                      <a:pt x="19" y="74"/>
                    </a:cubicBezTo>
                    <a:cubicBezTo>
                      <a:pt x="19" y="74"/>
                      <a:pt x="18" y="76"/>
                      <a:pt x="17" y="74"/>
                    </a:cubicBezTo>
                    <a:cubicBezTo>
                      <a:pt x="16" y="73"/>
                      <a:pt x="16" y="76"/>
                      <a:pt x="14" y="75"/>
                    </a:cubicBezTo>
                    <a:cubicBezTo>
                      <a:pt x="12" y="74"/>
                      <a:pt x="12" y="75"/>
                      <a:pt x="10" y="74"/>
                    </a:cubicBezTo>
                    <a:cubicBezTo>
                      <a:pt x="7" y="73"/>
                      <a:pt x="9" y="76"/>
                      <a:pt x="7" y="75"/>
                    </a:cubicBezTo>
                    <a:cubicBezTo>
                      <a:pt x="8" y="74"/>
                      <a:pt x="8" y="72"/>
                      <a:pt x="7" y="70"/>
                    </a:cubicBezTo>
                    <a:cubicBezTo>
                      <a:pt x="6" y="68"/>
                      <a:pt x="10" y="67"/>
                      <a:pt x="9" y="65"/>
                    </a:cubicBezTo>
                    <a:cubicBezTo>
                      <a:pt x="8" y="63"/>
                      <a:pt x="11" y="65"/>
                      <a:pt x="11" y="64"/>
                    </a:cubicBezTo>
                    <a:cubicBezTo>
                      <a:pt x="11" y="63"/>
                      <a:pt x="13" y="63"/>
                      <a:pt x="12" y="62"/>
                    </a:cubicBezTo>
                    <a:cubicBezTo>
                      <a:pt x="12" y="61"/>
                      <a:pt x="13" y="59"/>
                      <a:pt x="12" y="59"/>
                    </a:cubicBezTo>
                    <a:cubicBezTo>
                      <a:pt x="10" y="60"/>
                      <a:pt x="11" y="60"/>
                      <a:pt x="10" y="56"/>
                    </a:cubicBezTo>
                    <a:cubicBezTo>
                      <a:pt x="8" y="52"/>
                      <a:pt x="9" y="53"/>
                      <a:pt x="6" y="53"/>
                    </a:cubicBezTo>
                    <a:cubicBezTo>
                      <a:pt x="3" y="53"/>
                      <a:pt x="6" y="52"/>
                      <a:pt x="0" y="44"/>
                    </a:cubicBezTo>
                    <a:cubicBezTo>
                      <a:pt x="1" y="44"/>
                      <a:pt x="1" y="44"/>
                      <a:pt x="3" y="45"/>
                    </a:cubicBezTo>
                    <a:cubicBezTo>
                      <a:pt x="5" y="47"/>
                      <a:pt x="8" y="48"/>
                      <a:pt x="11" y="47"/>
                    </a:cubicBezTo>
                    <a:cubicBezTo>
                      <a:pt x="13" y="48"/>
                      <a:pt x="17" y="47"/>
                      <a:pt x="21" y="46"/>
                    </a:cubicBezTo>
                    <a:cubicBezTo>
                      <a:pt x="25" y="44"/>
                      <a:pt x="26" y="44"/>
                      <a:pt x="24" y="43"/>
                    </a:cubicBezTo>
                    <a:cubicBezTo>
                      <a:pt x="23" y="42"/>
                      <a:pt x="24" y="42"/>
                      <a:pt x="23" y="41"/>
                    </a:cubicBezTo>
                    <a:cubicBezTo>
                      <a:pt x="22" y="39"/>
                      <a:pt x="25" y="36"/>
                      <a:pt x="27" y="37"/>
                    </a:cubicBezTo>
                    <a:cubicBezTo>
                      <a:pt x="28" y="37"/>
                      <a:pt x="30" y="37"/>
                      <a:pt x="29" y="35"/>
                    </a:cubicBezTo>
                    <a:cubicBezTo>
                      <a:pt x="28" y="32"/>
                      <a:pt x="30" y="36"/>
                      <a:pt x="32" y="32"/>
                    </a:cubicBezTo>
                    <a:cubicBezTo>
                      <a:pt x="34" y="30"/>
                      <a:pt x="30" y="30"/>
                      <a:pt x="31" y="27"/>
                    </a:cubicBezTo>
                    <a:cubicBezTo>
                      <a:pt x="32" y="25"/>
                      <a:pt x="34" y="26"/>
                      <a:pt x="35" y="24"/>
                    </a:cubicBezTo>
                    <a:cubicBezTo>
                      <a:pt x="35" y="22"/>
                      <a:pt x="31" y="22"/>
                      <a:pt x="32" y="21"/>
                    </a:cubicBezTo>
                    <a:cubicBezTo>
                      <a:pt x="33" y="19"/>
                      <a:pt x="37" y="21"/>
                      <a:pt x="40" y="21"/>
                    </a:cubicBezTo>
                    <a:cubicBezTo>
                      <a:pt x="44" y="21"/>
                      <a:pt x="42" y="19"/>
                      <a:pt x="41" y="19"/>
                    </a:cubicBezTo>
                    <a:cubicBezTo>
                      <a:pt x="37" y="15"/>
                      <a:pt x="43" y="14"/>
                      <a:pt x="39" y="12"/>
                    </a:cubicBezTo>
                    <a:cubicBezTo>
                      <a:pt x="37" y="9"/>
                      <a:pt x="38" y="9"/>
                      <a:pt x="39" y="7"/>
                    </a:cubicBezTo>
                    <a:cubicBezTo>
                      <a:pt x="40" y="5"/>
                      <a:pt x="42" y="6"/>
                      <a:pt x="42" y="5"/>
                    </a:cubicBezTo>
                    <a:cubicBezTo>
                      <a:pt x="43" y="3"/>
                      <a:pt x="44" y="4"/>
                      <a:pt x="48" y="2"/>
                    </a:cubicBezTo>
                    <a:cubicBezTo>
                      <a:pt x="49" y="3"/>
                      <a:pt x="48" y="0"/>
                      <a:pt x="54" y="4"/>
                    </a:cubicBezTo>
                    <a:cubicBezTo>
                      <a:pt x="58" y="6"/>
                      <a:pt x="58" y="6"/>
                      <a:pt x="57" y="7"/>
                    </a:cubicBezTo>
                    <a:cubicBezTo>
                      <a:pt x="56" y="12"/>
                      <a:pt x="62" y="9"/>
                      <a:pt x="63" y="10"/>
                    </a:cubicBezTo>
                    <a:cubicBezTo>
                      <a:pt x="64" y="12"/>
                      <a:pt x="65" y="10"/>
                      <a:pt x="67" y="13"/>
                    </a:cubicBezTo>
                    <a:cubicBezTo>
                      <a:pt x="68" y="17"/>
                      <a:pt x="67" y="17"/>
                      <a:pt x="65" y="17"/>
                    </a:cubicBezTo>
                    <a:cubicBezTo>
                      <a:pt x="60" y="17"/>
                      <a:pt x="62" y="19"/>
                      <a:pt x="54" y="18"/>
                    </a:cubicBezTo>
                    <a:cubicBezTo>
                      <a:pt x="47" y="16"/>
                      <a:pt x="50" y="19"/>
                      <a:pt x="51" y="20"/>
                    </a:cubicBezTo>
                    <a:cubicBezTo>
                      <a:pt x="48" y="20"/>
                      <a:pt x="52" y="21"/>
                      <a:pt x="52" y="23"/>
                    </a:cubicBezTo>
                    <a:cubicBezTo>
                      <a:pt x="52" y="26"/>
                      <a:pt x="55" y="23"/>
                      <a:pt x="55" y="23"/>
                    </a:cubicBezTo>
                    <a:cubicBezTo>
                      <a:pt x="57" y="25"/>
                      <a:pt x="55" y="28"/>
                      <a:pt x="58" y="26"/>
                    </a:cubicBezTo>
                    <a:cubicBezTo>
                      <a:pt x="62" y="25"/>
                      <a:pt x="58" y="29"/>
                      <a:pt x="60" y="30"/>
                    </a:cubicBezTo>
                    <a:cubicBezTo>
                      <a:pt x="62" y="30"/>
                      <a:pt x="56" y="32"/>
                      <a:pt x="59" y="35"/>
                    </a:cubicBezTo>
                    <a:cubicBezTo>
                      <a:pt x="63" y="38"/>
                      <a:pt x="58" y="36"/>
                      <a:pt x="58" y="43"/>
                    </a:cubicBezTo>
                    <a:cubicBezTo>
                      <a:pt x="58" y="51"/>
                      <a:pt x="53" y="47"/>
                      <a:pt x="53" y="51"/>
                    </a:cubicBezTo>
                    <a:cubicBezTo>
                      <a:pt x="53" y="52"/>
                      <a:pt x="52" y="56"/>
                      <a:pt x="48" y="58"/>
                    </a:cubicBezTo>
                    <a:cubicBezTo>
                      <a:pt x="44" y="60"/>
                      <a:pt x="47" y="55"/>
                      <a:pt x="44" y="58"/>
                    </a:cubicBezTo>
                    <a:cubicBezTo>
                      <a:pt x="42" y="60"/>
                      <a:pt x="39" y="63"/>
                      <a:pt x="40" y="64"/>
                    </a:cubicBezTo>
                    <a:cubicBezTo>
                      <a:pt x="42" y="66"/>
                      <a:pt x="44" y="65"/>
                      <a:pt x="43" y="68"/>
                    </a:cubicBezTo>
                    <a:cubicBezTo>
                      <a:pt x="43" y="71"/>
                      <a:pt x="45" y="71"/>
                      <a:pt x="49" y="75"/>
                    </a:cubicBezTo>
                    <a:cubicBezTo>
                      <a:pt x="55" y="80"/>
                      <a:pt x="48" y="78"/>
                      <a:pt x="51" y="80"/>
                    </a:cubicBezTo>
                    <a:cubicBezTo>
                      <a:pt x="53" y="81"/>
                      <a:pt x="52" y="80"/>
                      <a:pt x="50" y="81"/>
                    </a:cubicBezTo>
                    <a:cubicBezTo>
                      <a:pt x="47" y="83"/>
                      <a:pt x="51" y="79"/>
                      <a:pt x="47" y="81"/>
                    </a:cubicBezTo>
                    <a:cubicBezTo>
                      <a:pt x="45" y="82"/>
                      <a:pt x="43" y="81"/>
                      <a:pt x="41" y="82"/>
                    </a:cubicBezTo>
                    <a:cubicBezTo>
                      <a:pt x="40" y="83"/>
                      <a:pt x="40" y="80"/>
                      <a:pt x="39" y="82"/>
                    </a:cubicBezTo>
                    <a:cubicBezTo>
                      <a:pt x="38" y="84"/>
                      <a:pt x="38" y="81"/>
                      <a:pt x="36"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0" name="Oman"/>
              <p:cNvSpPr>
                <a:spLocks/>
              </p:cNvSpPr>
              <p:nvPr/>
            </p:nvSpPr>
            <p:spPr bwMode="auto">
              <a:xfrm>
                <a:off x="3279" y="1779"/>
                <a:ext cx="87" cy="125"/>
              </a:xfrm>
              <a:custGeom>
                <a:avLst/>
                <a:gdLst/>
                <a:ahLst/>
                <a:cxnLst>
                  <a:cxn ang="0">
                    <a:pos x="11" y="53"/>
                  </a:cxn>
                  <a:cxn ang="0">
                    <a:pos x="14" y="52"/>
                  </a:cxn>
                  <a:cxn ang="0">
                    <a:pos x="20" y="49"/>
                  </a:cxn>
                  <a:cxn ang="0">
                    <a:pos x="21" y="46"/>
                  </a:cxn>
                  <a:cxn ang="0">
                    <a:pos x="26" y="42"/>
                  </a:cxn>
                  <a:cxn ang="0">
                    <a:pos x="30" y="37"/>
                  </a:cxn>
                  <a:cxn ang="0">
                    <a:pos x="31" y="34"/>
                  </a:cxn>
                  <a:cxn ang="0">
                    <a:pos x="33" y="26"/>
                  </a:cxn>
                  <a:cxn ang="0">
                    <a:pos x="36" y="18"/>
                  </a:cxn>
                  <a:cxn ang="0">
                    <a:pos x="36" y="16"/>
                  </a:cxn>
                  <a:cxn ang="0">
                    <a:pos x="34" y="12"/>
                  </a:cxn>
                  <a:cxn ang="0">
                    <a:pos x="32" y="10"/>
                  </a:cxn>
                  <a:cxn ang="0">
                    <a:pos x="29" y="8"/>
                  </a:cxn>
                  <a:cxn ang="0">
                    <a:pos x="24" y="4"/>
                  </a:cxn>
                  <a:cxn ang="0">
                    <a:pos x="20" y="0"/>
                  </a:cxn>
                  <a:cxn ang="0">
                    <a:pos x="17" y="4"/>
                  </a:cxn>
                  <a:cxn ang="0">
                    <a:pos x="18" y="8"/>
                  </a:cxn>
                  <a:cxn ang="0">
                    <a:pos x="15" y="10"/>
                  </a:cxn>
                  <a:cxn ang="0">
                    <a:pos x="16" y="13"/>
                  </a:cxn>
                  <a:cxn ang="0">
                    <a:pos x="14" y="17"/>
                  </a:cxn>
                  <a:cxn ang="0">
                    <a:pos x="18" y="20"/>
                  </a:cxn>
                  <a:cxn ang="0">
                    <a:pos x="16" y="33"/>
                  </a:cxn>
                  <a:cxn ang="0">
                    <a:pos x="2" y="40"/>
                  </a:cxn>
                  <a:cxn ang="0">
                    <a:pos x="8" y="49"/>
                  </a:cxn>
                  <a:cxn ang="0">
                    <a:pos x="11" y="53"/>
                  </a:cxn>
                </a:cxnLst>
                <a:rect l="0" t="0" r="r" b="b"/>
                <a:pathLst>
                  <a:path w="37" h="53">
                    <a:moveTo>
                      <a:pt x="11" y="53"/>
                    </a:moveTo>
                    <a:cubicBezTo>
                      <a:pt x="12" y="53"/>
                      <a:pt x="12" y="53"/>
                      <a:pt x="14" y="52"/>
                    </a:cubicBezTo>
                    <a:cubicBezTo>
                      <a:pt x="15" y="50"/>
                      <a:pt x="18" y="52"/>
                      <a:pt x="20" y="49"/>
                    </a:cubicBezTo>
                    <a:cubicBezTo>
                      <a:pt x="22" y="47"/>
                      <a:pt x="20" y="47"/>
                      <a:pt x="21" y="46"/>
                    </a:cubicBezTo>
                    <a:cubicBezTo>
                      <a:pt x="22" y="45"/>
                      <a:pt x="27" y="46"/>
                      <a:pt x="26" y="42"/>
                    </a:cubicBezTo>
                    <a:cubicBezTo>
                      <a:pt x="26" y="40"/>
                      <a:pt x="27" y="37"/>
                      <a:pt x="30" y="37"/>
                    </a:cubicBezTo>
                    <a:cubicBezTo>
                      <a:pt x="33" y="38"/>
                      <a:pt x="32" y="38"/>
                      <a:pt x="31" y="34"/>
                    </a:cubicBezTo>
                    <a:cubicBezTo>
                      <a:pt x="30" y="30"/>
                      <a:pt x="32" y="25"/>
                      <a:pt x="33" y="26"/>
                    </a:cubicBezTo>
                    <a:cubicBezTo>
                      <a:pt x="34" y="28"/>
                      <a:pt x="35" y="18"/>
                      <a:pt x="36" y="18"/>
                    </a:cubicBezTo>
                    <a:cubicBezTo>
                      <a:pt x="37" y="17"/>
                      <a:pt x="37" y="16"/>
                      <a:pt x="36" y="16"/>
                    </a:cubicBezTo>
                    <a:cubicBezTo>
                      <a:pt x="36" y="16"/>
                      <a:pt x="34" y="15"/>
                      <a:pt x="34" y="12"/>
                    </a:cubicBezTo>
                    <a:cubicBezTo>
                      <a:pt x="34" y="10"/>
                      <a:pt x="33" y="12"/>
                      <a:pt x="32" y="10"/>
                    </a:cubicBezTo>
                    <a:cubicBezTo>
                      <a:pt x="31" y="8"/>
                      <a:pt x="32" y="11"/>
                      <a:pt x="29" y="8"/>
                    </a:cubicBezTo>
                    <a:cubicBezTo>
                      <a:pt x="28" y="7"/>
                      <a:pt x="24" y="5"/>
                      <a:pt x="24" y="4"/>
                    </a:cubicBezTo>
                    <a:cubicBezTo>
                      <a:pt x="24" y="3"/>
                      <a:pt x="22" y="3"/>
                      <a:pt x="20" y="0"/>
                    </a:cubicBezTo>
                    <a:cubicBezTo>
                      <a:pt x="19" y="3"/>
                      <a:pt x="17" y="0"/>
                      <a:pt x="17" y="4"/>
                    </a:cubicBezTo>
                    <a:cubicBezTo>
                      <a:pt x="17" y="8"/>
                      <a:pt x="19" y="6"/>
                      <a:pt x="18" y="8"/>
                    </a:cubicBezTo>
                    <a:cubicBezTo>
                      <a:pt x="18" y="10"/>
                      <a:pt x="16" y="8"/>
                      <a:pt x="15" y="10"/>
                    </a:cubicBezTo>
                    <a:cubicBezTo>
                      <a:pt x="15" y="10"/>
                      <a:pt x="17" y="10"/>
                      <a:pt x="16" y="13"/>
                    </a:cubicBezTo>
                    <a:cubicBezTo>
                      <a:pt x="15" y="15"/>
                      <a:pt x="15" y="13"/>
                      <a:pt x="14" y="17"/>
                    </a:cubicBezTo>
                    <a:cubicBezTo>
                      <a:pt x="14" y="17"/>
                      <a:pt x="18" y="20"/>
                      <a:pt x="18" y="20"/>
                    </a:cubicBezTo>
                    <a:cubicBezTo>
                      <a:pt x="16" y="33"/>
                      <a:pt x="16" y="33"/>
                      <a:pt x="16" y="33"/>
                    </a:cubicBezTo>
                    <a:cubicBezTo>
                      <a:pt x="2" y="40"/>
                      <a:pt x="2" y="40"/>
                      <a:pt x="2" y="40"/>
                    </a:cubicBezTo>
                    <a:cubicBezTo>
                      <a:pt x="2" y="43"/>
                      <a:pt x="0" y="46"/>
                      <a:pt x="8" y="49"/>
                    </a:cubicBezTo>
                    <a:cubicBezTo>
                      <a:pt x="12" y="50"/>
                      <a:pt x="6" y="51"/>
                      <a:pt x="11"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1" name="Thimpu"/>
              <p:cNvSpPr>
                <a:spLocks/>
              </p:cNvSpPr>
              <p:nvPr/>
            </p:nvSpPr>
            <p:spPr bwMode="auto">
              <a:xfrm>
                <a:off x="3668" y="1724"/>
                <a:ext cx="38" cy="22"/>
              </a:xfrm>
              <a:custGeom>
                <a:avLst/>
                <a:gdLst/>
                <a:ahLst/>
                <a:cxnLst>
                  <a:cxn ang="0">
                    <a:pos x="0" y="5"/>
                  </a:cxn>
                  <a:cxn ang="0">
                    <a:pos x="5" y="0"/>
                  </a:cxn>
                  <a:cxn ang="0">
                    <a:pos x="10" y="2"/>
                  </a:cxn>
                  <a:cxn ang="0">
                    <a:pos x="12" y="2"/>
                  </a:cxn>
                  <a:cxn ang="0">
                    <a:pos x="14" y="3"/>
                  </a:cxn>
                  <a:cxn ang="0">
                    <a:pos x="16" y="7"/>
                  </a:cxn>
                  <a:cxn ang="0">
                    <a:pos x="10" y="8"/>
                  </a:cxn>
                  <a:cxn ang="0">
                    <a:pos x="6" y="7"/>
                  </a:cxn>
                  <a:cxn ang="0">
                    <a:pos x="0" y="5"/>
                  </a:cxn>
                </a:cxnLst>
                <a:rect l="0" t="0" r="r" b="b"/>
                <a:pathLst>
                  <a:path w="16" h="9">
                    <a:moveTo>
                      <a:pt x="0" y="5"/>
                    </a:moveTo>
                    <a:cubicBezTo>
                      <a:pt x="1" y="0"/>
                      <a:pt x="2" y="0"/>
                      <a:pt x="5" y="0"/>
                    </a:cubicBezTo>
                    <a:cubicBezTo>
                      <a:pt x="8" y="0"/>
                      <a:pt x="10" y="1"/>
                      <a:pt x="10" y="2"/>
                    </a:cubicBezTo>
                    <a:cubicBezTo>
                      <a:pt x="11" y="2"/>
                      <a:pt x="11" y="2"/>
                      <a:pt x="12" y="2"/>
                    </a:cubicBezTo>
                    <a:cubicBezTo>
                      <a:pt x="12" y="3"/>
                      <a:pt x="13" y="3"/>
                      <a:pt x="14" y="3"/>
                    </a:cubicBezTo>
                    <a:cubicBezTo>
                      <a:pt x="16" y="3"/>
                      <a:pt x="15" y="6"/>
                      <a:pt x="16" y="7"/>
                    </a:cubicBezTo>
                    <a:cubicBezTo>
                      <a:pt x="16" y="8"/>
                      <a:pt x="11" y="7"/>
                      <a:pt x="10" y="8"/>
                    </a:cubicBezTo>
                    <a:cubicBezTo>
                      <a:pt x="8" y="9"/>
                      <a:pt x="7" y="8"/>
                      <a:pt x="6" y="7"/>
                    </a:cubicBezTo>
                    <a:cubicBezTo>
                      <a:pt x="5" y="6"/>
                      <a:pt x="2" y="7"/>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2" name="Nepal"/>
              <p:cNvSpPr>
                <a:spLocks/>
              </p:cNvSpPr>
              <p:nvPr/>
            </p:nvSpPr>
            <p:spPr bwMode="auto">
              <a:xfrm>
                <a:off x="3565" y="1703"/>
                <a:ext cx="101" cy="59"/>
              </a:xfrm>
              <a:custGeom>
                <a:avLst/>
                <a:gdLst/>
                <a:ahLst/>
                <a:cxnLst>
                  <a:cxn ang="0">
                    <a:pos x="7" y="1"/>
                  </a:cxn>
                  <a:cxn ang="0">
                    <a:pos x="12" y="2"/>
                  </a:cxn>
                  <a:cxn ang="0">
                    <a:pos x="18" y="4"/>
                  </a:cxn>
                  <a:cxn ang="0">
                    <a:pos x="26" y="9"/>
                  </a:cxn>
                  <a:cxn ang="0">
                    <a:pos x="30" y="11"/>
                  </a:cxn>
                  <a:cxn ang="0">
                    <a:pos x="41" y="13"/>
                  </a:cxn>
                  <a:cxn ang="0">
                    <a:pos x="39" y="19"/>
                  </a:cxn>
                  <a:cxn ang="0">
                    <a:pos x="38" y="24"/>
                  </a:cxn>
                  <a:cxn ang="0">
                    <a:pos x="34" y="25"/>
                  </a:cxn>
                  <a:cxn ang="0">
                    <a:pos x="30" y="23"/>
                  </a:cxn>
                  <a:cxn ang="0">
                    <a:pos x="27" y="22"/>
                  </a:cxn>
                  <a:cxn ang="0">
                    <a:pos x="24" y="19"/>
                  </a:cxn>
                  <a:cxn ang="0">
                    <a:pos x="18" y="18"/>
                  </a:cxn>
                  <a:cxn ang="0">
                    <a:pos x="14" y="18"/>
                  </a:cxn>
                  <a:cxn ang="0">
                    <a:pos x="13" y="16"/>
                  </a:cxn>
                  <a:cxn ang="0">
                    <a:pos x="7" y="13"/>
                  </a:cxn>
                  <a:cxn ang="0">
                    <a:pos x="2" y="11"/>
                  </a:cxn>
                  <a:cxn ang="0">
                    <a:pos x="5" y="6"/>
                  </a:cxn>
                  <a:cxn ang="0">
                    <a:pos x="5" y="3"/>
                  </a:cxn>
                  <a:cxn ang="0">
                    <a:pos x="7" y="1"/>
                  </a:cxn>
                </a:cxnLst>
                <a:rect l="0" t="0" r="r" b="b"/>
                <a:pathLst>
                  <a:path w="43" h="25">
                    <a:moveTo>
                      <a:pt x="7" y="1"/>
                    </a:moveTo>
                    <a:cubicBezTo>
                      <a:pt x="9" y="2"/>
                      <a:pt x="10" y="1"/>
                      <a:pt x="12" y="2"/>
                    </a:cubicBezTo>
                    <a:cubicBezTo>
                      <a:pt x="15" y="5"/>
                      <a:pt x="14" y="0"/>
                      <a:pt x="18" y="4"/>
                    </a:cubicBezTo>
                    <a:cubicBezTo>
                      <a:pt x="24" y="9"/>
                      <a:pt x="25" y="6"/>
                      <a:pt x="26" y="9"/>
                    </a:cubicBezTo>
                    <a:cubicBezTo>
                      <a:pt x="28" y="12"/>
                      <a:pt x="29" y="8"/>
                      <a:pt x="30" y="11"/>
                    </a:cubicBezTo>
                    <a:cubicBezTo>
                      <a:pt x="31" y="13"/>
                      <a:pt x="34" y="9"/>
                      <a:pt x="41" y="13"/>
                    </a:cubicBezTo>
                    <a:cubicBezTo>
                      <a:pt x="43" y="16"/>
                      <a:pt x="37" y="17"/>
                      <a:pt x="39" y="19"/>
                    </a:cubicBezTo>
                    <a:cubicBezTo>
                      <a:pt x="40" y="21"/>
                      <a:pt x="39" y="24"/>
                      <a:pt x="38" y="24"/>
                    </a:cubicBezTo>
                    <a:cubicBezTo>
                      <a:pt x="35" y="25"/>
                      <a:pt x="36" y="24"/>
                      <a:pt x="34" y="25"/>
                    </a:cubicBezTo>
                    <a:cubicBezTo>
                      <a:pt x="32" y="25"/>
                      <a:pt x="33" y="23"/>
                      <a:pt x="30" y="23"/>
                    </a:cubicBezTo>
                    <a:cubicBezTo>
                      <a:pt x="27" y="24"/>
                      <a:pt x="28" y="21"/>
                      <a:pt x="27" y="22"/>
                    </a:cubicBezTo>
                    <a:cubicBezTo>
                      <a:pt x="25" y="22"/>
                      <a:pt x="27" y="20"/>
                      <a:pt x="24" y="19"/>
                    </a:cubicBezTo>
                    <a:cubicBezTo>
                      <a:pt x="22" y="18"/>
                      <a:pt x="18" y="17"/>
                      <a:pt x="18" y="18"/>
                    </a:cubicBezTo>
                    <a:cubicBezTo>
                      <a:pt x="18" y="19"/>
                      <a:pt x="16" y="18"/>
                      <a:pt x="14" y="18"/>
                    </a:cubicBezTo>
                    <a:cubicBezTo>
                      <a:pt x="13" y="18"/>
                      <a:pt x="15" y="17"/>
                      <a:pt x="13" y="16"/>
                    </a:cubicBezTo>
                    <a:cubicBezTo>
                      <a:pt x="12" y="16"/>
                      <a:pt x="9" y="15"/>
                      <a:pt x="7" y="13"/>
                    </a:cubicBezTo>
                    <a:cubicBezTo>
                      <a:pt x="5" y="11"/>
                      <a:pt x="5" y="12"/>
                      <a:pt x="2" y="11"/>
                    </a:cubicBezTo>
                    <a:cubicBezTo>
                      <a:pt x="0" y="10"/>
                      <a:pt x="3" y="9"/>
                      <a:pt x="5" y="6"/>
                    </a:cubicBezTo>
                    <a:cubicBezTo>
                      <a:pt x="6" y="4"/>
                      <a:pt x="5" y="5"/>
                      <a:pt x="5" y="3"/>
                    </a:cubicBezTo>
                    <a:cubicBezTo>
                      <a:pt x="6" y="2"/>
                      <a:pt x="7" y="1"/>
                      <a:pt x="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3" name="Bangladesh"/>
              <p:cNvSpPr>
                <a:spLocks/>
              </p:cNvSpPr>
              <p:nvPr/>
            </p:nvSpPr>
            <p:spPr bwMode="auto">
              <a:xfrm>
                <a:off x="3657" y="1743"/>
                <a:ext cx="68" cy="97"/>
              </a:xfrm>
              <a:custGeom>
                <a:avLst/>
                <a:gdLst/>
                <a:ahLst/>
                <a:cxnLst>
                  <a:cxn ang="0">
                    <a:pos x="26" y="41"/>
                  </a:cxn>
                  <a:cxn ang="0">
                    <a:pos x="28" y="38"/>
                  </a:cxn>
                  <a:cxn ang="0">
                    <a:pos x="29" y="35"/>
                  </a:cxn>
                  <a:cxn ang="0">
                    <a:pos x="24" y="24"/>
                  </a:cxn>
                  <a:cxn ang="0">
                    <a:pos x="22" y="24"/>
                  </a:cxn>
                  <a:cxn ang="0">
                    <a:pos x="21" y="24"/>
                  </a:cxn>
                  <a:cxn ang="0">
                    <a:pos x="19" y="22"/>
                  </a:cxn>
                  <a:cxn ang="0">
                    <a:pos x="24" y="18"/>
                  </a:cxn>
                  <a:cxn ang="0">
                    <a:pos x="26" y="14"/>
                  </a:cxn>
                  <a:cxn ang="0">
                    <a:pos x="14" y="13"/>
                  </a:cxn>
                  <a:cxn ang="0">
                    <a:pos x="8" y="6"/>
                  </a:cxn>
                  <a:cxn ang="0">
                    <a:pos x="7" y="4"/>
                  </a:cxn>
                  <a:cxn ang="0">
                    <a:pos x="4" y="2"/>
                  </a:cxn>
                  <a:cxn ang="0">
                    <a:pos x="3" y="5"/>
                  </a:cxn>
                  <a:cxn ang="0">
                    <a:pos x="0" y="7"/>
                  </a:cxn>
                  <a:cxn ang="0">
                    <a:pos x="7" y="12"/>
                  </a:cxn>
                  <a:cxn ang="0">
                    <a:pos x="4" y="15"/>
                  </a:cxn>
                  <a:cxn ang="0">
                    <a:pos x="9" y="22"/>
                  </a:cxn>
                  <a:cxn ang="0">
                    <a:pos x="9" y="25"/>
                  </a:cxn>
                  <a:cxn ang="0">
                    <a:pos x="11" y="34"/>
                  </a:cxn>
                  <a:cxn ang="0">
                    <a:pos x="11" y="34"/>
                  </a:cxn>
                  <a:cxn ang="0">
                    <a:pos x="13" y="34"/>
                  </a:cxn>
                  <a:cxn ang="0">
                    <a:pos x="14" y="34"/>
                  </a:cxn>
                  <a:cxn ang="0">
                    <a:pos x="14" y="32"/>
                  </a:cxn>
                  <a:cxn ang="0">
                    <a:pos x="16" y="33"/>
                  </a:cxn>
                  <a:cxn ang="0">
                    <a:pos x="17" y="32"/>
                  </a:cxn>
                  <a:cxn ang="0">
                    <a:pos x="18" y="30"/>
                  </a:cxn>
                  <a:cxn ang="0">
                    <a:pos x="17" y="28"/>
                  </a:cxn>
                  <a:cxn ang="0">
                    <a:pos x="16" y="27"/>
                  </a:cxn>
                  <a:cxn ang="0">
                    <a:pos x="17" y="26"/>
                  </a:cxn>
                  <a:cxn ang="0">
                    <a:pos x="21" y="29"/>
                  </a:cxn>
                  <a:cxn ang="0">
                    <a:pos x="24" y="37"/>
                  </a:cxn>
                  <a:cxn ang="0">
                    <a:pos x="26" y="41"/>
                  </a:cxn>
                </a:cxnLst>
                <a:rect l="0" t="0" r="r" b="b"/>
                <a:pathLst>
                  <a:path w="29" h="41">
                    <a:moveTo>
                      <a:pt x="26" y="41"/>
                    </a:moveTo>
                    <a:cubicBezTo>
                      <a:pt x="26" y="37"/>
                      <a:pt x="28" y="41"/>
                      <a:pt x="28" y="38"/>
                    </a:cubicBezTo>
                    <a:cubicBezTo>
                      <a:pt x="27" y="36"/>
                      <a:pt x="27" y="34"/>
                      <a:pt x="29" y="35"/>
                    </a:cubicBezTo>
                    <a:cubicBezTo>
                      <a:pt x="27" y="34"/>
                      <a:pt x="26" y="26"/>
                      <a:pt x="24" y="24"/>
                    </a:cubicBezTo>
                    <a:cubicBezTo>
                      <a:pt x="23" y="22"/>
                      <a:pt x="23" y="24"/>
                      <a:pt x="22" y="24"/>
                    </a:cubicBezTo>
                    <a:cubicBezTo>
                      <a:pt x="21" y="23"/>
                      <a:pt x="22" y="26"/>
                      <a:pt x="21" y="24"/>
                    </a:cubicBezTo>
                    <a:cubicBezTo>
                      <a:pt x="20" y="23"/>
                      <a:pt x="19" y="24"/>
                      <a:pt x="19" y="22"/>
                    </a:cubicBezTo>
                    <a:cubicBezTo>
                      <a:pt x="19" y="17"/>
                      <a:pt x="25" y="20"/>
                      <a:pt x="24" y="18"/>
                    </a:cubicBezTo>
                    <a:cubicBezTo>
                      <a:pt x="24" y="16"/>
                      <a:pt x="26" y="15"/>
                      <a:pt x="26" y="14"/>
                    </a:cubicBezTo>
                    <a:cubicBezTo>
                      <a:pt x="24" y="12"/>
                      <a:pt x="18" y="15"/>
                      <a:pt x="14" y="13"/>
                    </a:cubicBezTo>
                    <a:cubicBezTo>
                      <a:pt x="10" y="11"/>
                      <a:pt x="10" y="4"/>
                      <a:pt x="8" y="6"/>
                    </a:cubicBezTo>
                    <a:cubicBezTo>
                      <a:pt x="7" y="8"/>
                      <a:pt x="8" y="6"/>
                      <a:pt x="7" y="4"/>
                    </a:cubicBezTo>
                    <a:cubicBezTo>
                      <a:pt x="6" y="2"/>
                      <a:pt x="7" y="10"/>
                      <a:pt x="4" y="2"/>
                    </a:cubicBezTo>
                    <a:cubicBezTo>
                      <a:pt x="4" y="0"/>
                      <a:pt x="4" y="3"/>
                      <a:pt x="3" y="5"/>
                    </a:cubicBezTo>
                    <a:cubicBezTo>
                      <a:pt x="3" y="7"/>
                      <a:pt x="0" y="7"/>
                      <a:pt x="0" y="7"/>
                    </a:cubicBezTo>
                    <a:cubicBezTo>
                      <a:pt x="0" y="8"/>
                      <a:pt x="7" y="10"/>
                      <a:pt x="7" y="12"/>
                    </a:cubicBezTo>
                    <a:cubicBezTo>
                      <a:pt x="6" y="13"/>
                      <a:pt x="5" y="12"/>
                      <a:pt x="4" y="15"/>
                    </a:cubicBezTo>
                    <a:cubicBezTo>
                      <a:pt x="4" y="19"/>
                      <a:pt x="9" y="19"/>
                      <a:pt x="9" y="22"/>
                    </a:cubicBezTo>
                    <a:cubicBezTo>
                      <a:pt x="8" y="25"/>
                      <a:pt x="10" y="24"/>
                      <a:pt x="9" y="25"/>
                    </a:cubicBezTo>
                    <a:cubicBezTo>
                      <a:pt x="7" y="28"/>
                      <a:pt x="11" y="26"/>
                      <a:pt x="11" y="34"/>
                    </a:cubicBezTo>
                    <a:cubicBezTo>
                      <a:pt x="11" y="34"/>
                      <a:pt x="11" y="34"/>
                      <a:pt x="11" y="34"/>
                    </a:cubicBezTo>
                    <a:cubicBezTo>
                      <a:pt x="12" y="36"/>
                      <a:pt x="12" y="33"/>
                      <a:pt x="13" y="34"/>
                    </a:cubicBezTo>
                    <a:cubicBezTo>
                      <a:pt x="13" y="35"/>
                      <a:pt x="13" y="33"/>
                      <a:pt x="14" y="34"/>
                    </a:cubicBezTo>
                    <a:cubicBezTo>
                      <a:pt x="15" y="35"/>
                      <a:pt x="14" y="32"/>
                      <a:pt x="14" y="32"/>
                    </a:cubicBezTo>
                    <a:cubicBezTo>
                      <a:pt x="14" y="32"/>
                      <a:pt x="14" y="32"/>
                      <a:pt x="16" y="33"/>
                    </a:cubicBezTo>
                    <a:cubicBezTo>
                      <a:pt x="17" y="35"/>
                      <a:pt x="16" y="32"/>
                      <a:pt x="17" y="32"/>
                    </a:cubicBezTo>
                    <a:cubicBezTo>
                      <a:pt x="18" y="32"/>
                      <a:pt x="18" y="30"/>
                      <a:pt x="18" y="30"/>
                    </a:cubicBezTo>
                    <a:cubicBezTo>
                      <a:pt x="17" y="30"/>
                      <a:pt x="19" y="29"/>
                      <a:pt x="17" y="28"/>
                    </a:cubicBezTo>
                    <a:cubicBezTo>
                      <a:pt x="17" y="28"/>
                      <a:pt x="17" y="28"/>
                      <a:pt x="16" y="27"/>
                    </a:cubicBezTo>
                    <a:cubicBezTo>
                      <a:pt x="18" y="28"/>
                      <a:pt x="17" y="27"/>
                      <a:pt x="17" y="26"/>
                    </a:cubicBezTo>
                    <a:cubicBezTo>
                      <a:pt x="18" y="29"/>
                      <a:pt x="20" y="29"/>
                      <a:pt x="21" y="29"/>
                    </a:cubicBezTo>
                    <a:cubicBezTo>
                      <a:pt x="18" y="29"/>
                      <a:pt x="23" y="33"/>
                      <a:pt x="24" y="37"/>
                    </a:cubicBezTo>
                    <a:cubicBezTo>
                      <a:pt x="24" y="39"/>
                      <a:pt x="26" y="41"/>
                      <a:pt x="26"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4" name="South Korea"/>
              <p:cNvSpPr>
                <a:spLocks/>
              </p:cNvSpPr>
              <p:nvPr/>
            </p:nvSpPr>
            <p:spPr bwMode="auto">
              <a:xfrm>
                <a:off x="4009" y="1580"/>
                <a:ext cx="44" cy="66"/>
              </a:xfrm>
              <a:custGeom>
                <a:avLst/>
                <a:gdLst/>
                <a:ahLst/>
                <a:cxnLst>
                  <a:cxn ang="0">
                    <a:pos x="0" y="5"/>
                  </a:cxn>
                  <a:cxn ang="0">
                    <a:pos x="1" y="7"/>
                  </a:cxn>
                  <a:cxn ang="0">
                    <a:pos x="2" y="8"/>
                  </a:cxn>
                  <a:cxn ang="0">
                    <a:pos x="2" y="9"/>
                  </a:cxn>
                  <a:cxn ang="0">
                    <a:pos x="4" y="10"/>
                  </a:cxn>
                  <a:cxn ang="0">
                    <a:pos x="2" y="10"/>
                  </a:cxn>
                  <a:cxn ang="0">
                    <a:pos x="1" y="10"/>
                  </a:cxn>
                  <a:cxn ang="0">
                    <a:pos x="1" y="12"/>
                  </a:cxn>
                  <a:cxn ang="0">
                    <a:pos x="2" y="12"/>
                  </a:cxn>
                  <a:cxn ang="0">
                    <a:pos x="3" y="14"/>
                  </a:cxn>
                  <a:cxn ang="0">
                    <a:pos x="4" y="15"/>
                  </a:cxn>
                  <a:cxn ang="0">
                    <a:pos x="5" y="16"/>
                  </a:cxn>
                  <a:cxn ang="0">
                    <a:pos x="5" y="17"/>
                  </a:cxn>
                  <a:cxn ang="0">
                    <a:pos x="5" y="18"/>
                  </a:cxn>
                  <a:cxn ang="0">
                    <a:pos x="5" y="19"/>
                  </a:cxn>
                  <a:cxn ang="0">
                    <a:pos x="5" y="20"/>
                  </a:cxn>
                  <a:cxn ang="0">
                    <a:pos x="5" y="23"/>
                  </a:cxn>
                  <a:cxn ang="0">
                    <a:pos x="6" y="24"/>
                  </a:cxn>
                  <a:cxn ang="0">
                    <a:pos x="6" y="25"/>
                  </a:cxn>
                  <a:cxn ang="0">
                    <a:pos x="6" y="25"/>
                  </a:cxn>
                  <a:cxn ang="0">
                    <a:pos x="6" y="27"/>
                  </a:cxn>
                  <a:cxn ang="0">
                    <a:pos x="8" y="26"/>
                  </a:cxn>
                  <a:cxn ang="0">
                    <a:pos x="10" y="26"/>
                  </a:cxn>
                  <a:cxn ang="0">
                    <a:pos x="11" y="25"/>
                  </a:cxn>
                  <a:cxn ang="0">
                    <a:pos x="11" y="25"/>
                  </a:cxn>
                  <a:cxn ang="0">
                    <a:pos x="12" y="25"/>
                  </a:cxn>
                  <a:cxn ang="0">
                    <a:pos x="12" y="25"/>
                  </a:cxn>
                  <a:cxn ang="0">
                    <a:pos x="13" y="25"/>
                  </a:cxn>
                  <a:cxn ang="0">
                    <a:pos x="13" y="24"/>
                  </a:cxn>
                  <a:cxn ang="0">
                    <a:pos x="14" y="24"/>
                  </a:cxn>
                  <a:cxn ang="0">
                    <a:pos x="15" y="24"/>
                  </a:cxn>
                  <a:cxn ang="0">
                    <a:pos x="16" y="25"/>
                  </a:cxn>
                  <a:cxn ang="0">
                    <a:pos x="16" y="24"/>
                  </a:cxn>
                  <a:cxn ang="0">
                    <a:pos x="15" y="24"/>
                  </a:cxn>
                  <a:cxn ang="0">
                    <a:pos x="16" y="23"/>
                  </a:cxn>
                  <a:cxn ang="0">
                    <a:pos x="18" y="22"/>
                  </a:cxn>
                  <a:cxn ang="0">
                    <a:pos x="19" y="19"/>
                  </a:cxn>
                  <a:cxn ang="0">
                    <a:pos x="18" y="16"/>
                  </a:cxn>
                  <a:cxn ang="0">
                    <a:pos x="17" y="15"/>
                  </a:cxn>
                  <a:cxn ang="0">
                    <a:pos x="17" y="11"/>
                  </a:cxn>
                  <a:cxn ang="0">
                    <a:pos x="13" y="5"/>
                  </a:cxn>
                  <a:cxn ang="0">
                    <a:pos x="10" y="3"/>
                  </a:cxn>
                  <a:cxn ang="0">
                    <a:pos x="7" y="0"/>
                  </a:cxn>
                  <a:cxn ang="0">
                    <a:pos x="5" y="1"/>
                  </a:cxn>
                  <a:cxn ang="0">
                    <a:pos x="0" y="5"/>
                  </a:cxn>
                </a:cxnLst>
                <a:rect l="0" t="0" r="r" b="b"/>
                <a:pathLst>
                  <a:path w="19" h="28">
                    <a:moveTo>
                      <a:pt x="0" y="5"/>
                    </a:moveTo>
                    <a:cubicBezTo>
                      <a:pt x="0" y="6"/>
                      <a:pt x="0" y="7"/>
                      <a:pt x="1" y="7"/>
                    </a:cubicBezTo>
                    <a:cubicBezTo>
                      <a:pt x="2" y="7"/>
                      <a:pt x="1" y="8"/>
                      <a:pt x="2" y="8"/>
                    </a:cubicBezTo>
                    <a:cubicBezTo>
                      <a:pt x="3" y="8"/>
                      <a:pt x="1" y="8"/>
                      <a:pt x="2" y="9"/>
                    </a:cubicBezTo>
                    <a:cubicBezTo>
                      <a:pt x="3" y="10"/>
                      <a:pt x="5" y="10"/>
                      <a:pt x="4" y="10"/>
                    </a:cubicBezTo>
                    <a:cubicBezTo>
                      <a:pt x="3" y="11"/>
                      <a:pt x="2" y="9"/>
                      <a:pt x="2" y="10"/>
                    </a:cubicBezTo>
                    <a:cubicBezTo>
                      <a:pt x="2" y="11"/>
                      <a:pt x="1" y="10"/>
                      <a:pt x="1" y="10"/>
                    </a:cubicBezTo>
                    <a:cubicBezTo>
                      <a:pt x="1" y="11"/>
                      <a:pt x="0" y="12"/>
                      <a:pt x="1" y="12"/>
                    </a:cubicBezTo>
                    <a:cubicBezTo>
                      <a:pt x="2" y="12"/>
                      <a:pt x="2" y="12"/>
                      <a:pt x="2" y="12"/>
                    </a:cubicBezTo>
                    <a:cubicBezTo>
                      <a:pt x="2" y="13"/>
                      <a:pt x="3" y="14"/>
                      <a:pt x="3" y="14"/>
                    </a:cubicBezTo>
                    <a:cubicBezTo>
                      <a:pt x="4" y="14"/>
                      <a:pt x="3" y="15"/>
                      <a:pt x="4" y="15"/>
                    </a:cubicBezTo>
                    <a:cubicBezTo>
                      <a:pt x="5" y="15"/>
                      <a:pt x="4" y="16"/>
                      <a:pt x="5" y="16"/>
                    </a:cubicBezTo>
                    <a:cubicBezTo>
                      <a:pt x="5" y="16"/>
                      <a:pt x="4" y="16"/>
                      <a:pt x="5" y="17"/>
                    </a:cubicBezTo>
                    <a:cubicBezTo>
                      <a:pt x="6" y="18"/>
                      <a:pt x="5" y="18"/>
                      <a:pt x="5" y="18"/>
                    </a:cubicBezTo>
                    <a:cubicBezTo>
                      <a:pt x="4" y="19"/>
                      <a:pt x="5" y="19"/>
                      <a:pt x="5" y="19"/>
                    </a:cubicBezTo>
                    <a:cubicBezTo>
                      <a:pt x="6" y="19"/>
                      <a:pt x="5" y="19"/>
                      <a:pt x="5" y="20"/>
                    </a:cubicBezTo>
                    <a:cubicBezTo>
                      <a:pt x="5" y="22"/>
                      <a:pt x="4" y="23"/>
                      <a:pt x="5" y="23"/>
                    </a:cubicBezTo>
                    <a:cubicBezTo>
                      <a:pt x="6" y="23"/>
                      <a:pt x="6" y="23"/>
                      <a:pt x="6" y="24"/>
                    </a:cubicBezTo>
                    <a:cubicBezTo>
                      <a:pt x="6" y="25"/>
                      <a:pt x="6" y="25"/>
                      <a:pt x="6" y="25"/>
                    </a:cubicBezTo>
                    <a:cubicBezTo>
                      <a:pt x="6" y="24"/>
                      <a:pt x="6" y="25"/>
                      <a:pt x="6" y="25"/>
                    </a:cubicBezTo>
                    <a:cubicBezTo>
                      <a:pt x="7" y="25"/>
                      <a:pt x="6" y="26"/>
                      <a:pt x="6" y="27"/>
                    </a:cubicBezTo>
                    <a:cubicBezTo>
                      <a:pt x="7" y="28"/>
                      <a:pt x="7" y="28"/>
                      <a:pt x="8" y="26"/>
                    </a:cubicBezTo>
                    <a:cubicBezTo>
                      <a:pt x="9" y="26"/>
                      <a:pt x="9" y="27"/>
                      <a:pt x="10" y="26"/>
                    </a:cubicBezTo>
                    <a:cubicBezTo>
                      <a:pt x="10" y="25"/>
                      <a:pt x="11" y="24"/>
                      <a:pt x="11" y="25"/>
                    </a:cubicBezTo>
                    <a:cubicBezTo>
                      <a:pt x="11" y="25"/>
                      <a:pt x="10" y="25"/>
                      <a:pt x="11" y="25"/>
                    </a:cubicBezTo>
                    <a:cubicBezTo>
                      <a:pt x="11" y="26"/>
                      <a:pt x="12" y="25"/>
                      <a:pt x="12" y="25"/>
                    </a:cubicBezTo>
                    <a:cubicBezTo>
                      <a:pt x="12" y="24"/>
                      <a:pt x="12" y="24"/>
                      <a:pt x="12" y="25"/>
                    </a:cubicBezTo>
                    <a:cubicBezTo>
                      <a:pt x="12" y="25"/>
                      <a:pt x="14" y="25"/>
                      <a:pt x="13" y="25"/>
                    </a:cubicBezTo>
                    <a:cubicBezTo>
                      <a:pt x="13" y="24"/>
                      <a:pt x="13" y="24"/>
                      <a:pt x="13" y="24"/>
                    </a:cubicBezTo>
                    <a:cubicBezTo>
                      <a:pt x="14" y="24"/>
                      <a:pt x="14" y="23"/>
                      <a:pt x="14" y="24"/>
                    </a:cubicBezTo>
                    <a:cubicBezTo>
                      <a:pt x="14" y="24"/>
                      <a:pt x="15" y="25"/>
                      <a:pt x="15" y="24"/>
                    </a:cubicBezTo>
                    <a:cubicBezTo>
                      <a:pt x="16" y="24"/>
                      <a:pt x="15" y="25"/>
                      <a:pt x="16" y="25"/>
                    </a:cubicBezTo>
                    <a:cubicBezTo>
                      <a:pt x="17" y="24"/>
                      <a:pt x="17" y="24"/>
                      <a:pt x="16" y="24"/>
                    </a:cubicBezTo>
                    <a:cubicBezTo>
                      <a:pt x="15" y="24"/>
                      <a:pt x="15" y="24"/>
                      <a:pt x="15" y="24"/>
                    </a:cubicBezTo>
                    <a:cubicBezTo>
                      <a:pt x="15" y="23"/>
                      <a:pt x="16" y="24"/>
                      <a:pt x="16" y="23"/>
                    </a:cubicBezTo>
                    <a:cubicBezTo>
                      <a:pt x="16" y="24"/>
                      <a:pt x="18" y="23"/>
                      <a:pt x="18" y="22"/>
                    </a:cubicBezTo>
                    <a:cubicBezTo>
                      <a:pt x="19" y="19"/>
                      <a:pt x="19" y="22"/>
                      <a:pt x="19" y="19"/>
                    </a:cubicBezTo>
                    <a:cubicBezTo>
                      <a:pt x="19" y="16"/>
                      <a:pt x="19" y="15"/>
                      <a:pt x="18" y="16"/>
                    </a:cubicBezTo>
                    <a:cubicBezTo>
                      <a:pt x="18" y="16"/>
                      <a:pt x="17" y="16"/>
                      <a:pt x="17" y="15"/>
                    </a:cubicBezTo>
                    <a:cubicBezTo>
                      <a:pt x="18" y="14"/>
                      <a:pt x="17" y="12"/>
                      <a:pt x="17" y="11"/>
                    </a:cubicBezTo>
                    <a:cubicBezTo>
                      <a:pt x="16" y="9"/>
                      <a:pt x="15" y="7"/>
                      <a:pt x="13" y="5"/>
                    </a:cubicBezTo>
                    <a:cubicBezTo>
                      <a:pt x="12" y="4"/>
                      <a:pt x="11" y="3"/>
                      <a:pt x="10" y="3"/>
                    </a:cubicBezTo>
                    <a:cubicBezTo>
                      <a:pt x="9" y="2"/>
                      <a:pt x="8" y="0"/>
                      <a:pt x="7" y="0"/>
                    </a:cubicBezTo>
                    <a:cubicBezTo>
                      <a:pt x="6" y="1"/>
                      <a:pt x="7" y="1"/>
                      <a:pt x="5" y="1"/>
                    </a:cubicBezTo>
                    <a:cubicBezTo>
                      <a:pt x="2" y="2"/>
                      <a:pt x="2" y="3"/>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5" name="North Korea"/>
              <p:cNvSpPr>
                <a:spLocks/>
              </p:cNvSpPr>
              <p:nvPr/>
            </p:nvSpPr>
            <p:spPr bwMode="auto">
              <a:xfrm>
                <a:off x="3973" y="1521"/>
                <a:ext cx="54" cy="71"/>
              </a:xfrm>
              <a:custGeom>
                <a:avLst/>
                <a:gdLst/>
                <a:ahLst/>
                <a:cxnLst>
                  <a:cxn ang="0">
                    <a:pos x="22" y="25"/>
                  </a:cxn>
                  <a:cxn ang="0">
                    <a:pos x="20" y="26"/>
                  </a:cxn>
                  <a:cxn ang="0">
                    <a:pos x="15" y="30"/>
                  </a:cxn>
                  <a:cxn ang="0">
                    <a:pos x="14" y="29"/>
                  </a:cxn>
                  <a:cxn ang="0">
                    <a:pos x="10" y="29"/>
                  </a:cxn>
                  <a:cxn ang="0">
                    <a:pos x="8" y="28"/>
                  </a:cxn>
                  <a:cxn ang="0">
                    <a:pos x="5" y="26"/>
                  </a:cxn>
                  <a:cxn ang="0">
                    <a:pos x="4" y="25"/>
                  </a:cxn>
                  <a:cxn ang="0">
                    <a:pos x="3" y="22"/>
                  </a:cxn>
                  <a:cxn ang="0">
                    <a:pos x="4" y="20"/>
                  </a:cxn>
                  <a:cxn ang="0">
                    <a:pos x="1" y="18"/>
                  </a:cxn>
                  <a:cxn ang="0">
                    <a:pos x="2" y="18"/>
                  </a:cxn>
                  <a:cxn ang="0">
                    <a:pos x="5" y="13"/>
                  </a:cxn>
                  <a:cxn ang="0">
                    <a:pos x="12" y="9"/>
                  </a:cxn>
                  <a:cxn ang="0">
                    <a:pos x="14" y="7"/>
                  </a:cxn>
                  <a:cxn ang="0">
                    <a:pos x="17" y="4"/>
                  </a:cxn>
                  <a:cxn ang="0">
                    <a:pos x="18" y="1"/>
                  </a:cxn>
                  <a:cxn ang="0">
                    <a:pos x="22" y="3"/>
                  </a:cxn>
                  <a:cxn ang="0">
                    <a:pos x="21" y="8"/>
                  </a:cxn>
                  <a:cxn ang="0">
                    <a:pos x="20" y="10"/>
                  </a:cxn>
                  <a:cxn ang="0">
                    <a:pos x="21" y="14"/>
                  </a:cxn>
                  <a:cxn ang="0">
                    <a:pos x="21" y="18"/>
                  </a:cxn>
                  <a:cxn ang="0">
                    <a:pos x="17" y="20"/>
                  </a:cxn>
                  <a:cxn ang="0">
                    <a:pos x="17" y="21"/>
                  </a:cxn>
                  <a:cxn ang="0">
                    <a:pos x="21" y="23"/>
                  </a:cxn>
                  <a:cxn ang="0">
                    <a:pos x="22" y="25"/>
                  </a:cxn>
                </a:cxnLst>
                <a:rect l="0" t="0" r="r" b="b"/>
                <a:pathLst>
                  <a:path w="23" h="30">
                    <a:moveTo>
                      <a:pt x="22" y="25"/>
                    </a:moveTo>
                    <a:cubicBezTo>
                      <a:pt x="21" y="26"/>
                      <a:pt x="22" y="26"/>
                      <a:pt x="20" y="26"/>
                    </a:cubicBezTo>
                    <a:cubicBezTo>
                      <a:pt x="17" y="27"/>
                      <a:pt x="17" y="28"/>
                      <a:pt x="15" y="30"/>
                    </a:cubicBezTo>
                    <a:cubicBezTo>
                      <a:pt x="14" y="30"/>
                      <a:pt x="14" y="29"/>
                      <a:pt x="14" y="29"/>
                    </a:cubicBezTo>
                    <a:cubicBezTo>
                      <a:pt x="13" y="29"/>
                      <a:pt x="11" y="29"/>
                      <a:pt x="10" y="29"/>
                    </a:cubicBezTo>
                    <a:cubicBezTo>
                      <a:pt x="9" y="29"/>
                      <a:pt x="7" y="29"/>
                      <a:pt x="8" y="28"/>
                    </a:cubicBezTo>
                    <a:cubicBezTo>
                      <a:pt x="9" y="27"/>
                      <a:pt x="3" y="27"/>
                      <a:pt x="5" y="26"/>
                    </a:cubicBezTo>
                    <a:cubicBezTo>
                      <a:pt x="5" y="26"/>
                      <a:pt x="3" y="27"/>
                      <a:pt x="4" y="25"/>
                    </a:cubicBezTo>
                    <a:cubicBezTo>
                      <a:pt x="8" y="21"/>
                      <a:pt x="3" y="23"/>
                      <a:pt x="3" y="22"/>
                    </a:cubicBezTo>
                    <a:cubicBezTo>
                      <a:pt x="3" y="20"/>
                      <a:pt x="6" y="20"/>
                      <a:pt x="4" y="20"/>
                    </a:cubicBezTo>
                    <a:cubicBezTo>
                      <a:pt x="0" y="19"/>
                      <a:pt x="1" y="18"/>
                      <a:pt x="1" y="18"/>
                    </a:cubicBezTo>
                    <a:cubicBezTo>
                      <a:pt x="1" y="18"/>
                      <a:pt x="1" y="18"/>
                      <a:pt x="2" y="18"/>
                    </a:cubicBezTo>
                    <a:cubicBezTo>
                      <a:pt x="5" y="15"/>
                      <a:pt x="4" y="14"/>
                      <a:pt x="5" y="13"/>
                    </a:cubicBezTo>
                    <a:cubicBezTo>
                      <a:pt x="7" y="10"/>
                      <a:pt x="6" y="8"/>
                      <a:pt x="12" y="9"/>
                    </a:cubicBezTo>
                    <a:cubicBezTo>
                      <a:pt x="14" y="9"/>
                      <a:pt x="16" y="8"/>
                      <a:pt x="14" y="7"/>
                    </a:cubicBezTo>
                    <a:cubicBezTo>
                      <a:pt x="12" y="5"/>
                      <a:pt x="18" y="6"/>
                      <a:pt x="17" y="4"/>
                    </a:cubicBezTo>
                    <a:cubicBezTo>
                      <a:pt x="15" y="2"/>
                      <a:pt x="18" y="3"/>
                      <a:pt x="18" y="1"/>
                    </a:cubicBezTo>
                    <a:cubicBezTo>
                      <a:pt x="18" y="0"/>
                      <a:pt x="21" y="6"/>
                      <a:pt x="22" y="3"/>
                    </a:cubicBezTo>
                    <a:cubicBezTo>
                      <a:pt x="22" y="5"/>
                      <a:pt x="20" y="6"/>
                      <a:pt x="21" y="8"/>
                    </a:cubicBezTo>
                    <a:cubicBezTo>
                      <a:pt x="21" y="10"/>
                      <a:pt x="20" y="10"/>
                      <a:pt x="20" y="10"/>
                    </a:cubicBezTo>
                    <a:cubicBezTo>
                      <a:pt x="19" y="11"/>
                      <a:pt x="23" y="10"/>
                      <a:pt x="21" y="14"/>
                    </a:cubicBezTo>
                    <a:cubicBezTo>
                      <a:pt x="20" y="16"/>
                      <a:pt x="23" y="18"/>
                      <a:pt x="21" y="18"/>
                    </a:cubicBezTo>
                    <a:cubicBezTo>
                      <a:pt x="17" y="18"/>
                      <a:pt x="18" y="18"/>
                      <a:pt x="17" y="20"/>
                    </a:cubicBezTo>
                    <a:cubicBezTo>
                      <a:pt x="16" y="21"/>
                      <a:pt x="16" y="22"/>
                      <a:pt x="17" y="21"/>
                    </a:cubicBezTo>
                    <a:cubicBezTo>
                      <a:pt x="18" y="21"/>
                      <a:pt x="19" y="21"/>
                      <a:pt x="21" y="23"/>
                    </a:cubicBezTo>
                    <a:cubicBezTo>
                      <a:pt x="21" y="24"/>
                      <a:pt x="22" y="23"/>
                      <a:pt x="22"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6" name="Vietnam"/>
              <p:cNvSpPr>
                <a:spLocks/>
              </p:cNvSpPr>
              <p:nvPr/>
            </p:nvSpPr>
            <p:spPr bwMode="auto">
              <a:xfrm>
                <a:off x="3820" y="1802"/>
                <a:ext cx="113" cy="225"/>
              </a:xfrm>
              <a:custGeom>
                <a:avLst/>
                <a:gdLst/>
                <a:ahLst/>
                <a:cxnLst>
                  <a:cxn ang="0">
                    <a:pos x="24" y="84"/>
                  </a:cxn>
                  <a:cxn ang="0">
                    <a:pos x="27" y="86"/>
                  </a:cxn>
                  <a:cxn ang="0">
                    <a:pos x="27" y="94"/>
                  </a:cxn>
                  <a:cxn ang="0">
                    <a:pos x="28" y="95"/>
                  </a:cxn>
                  <a:cxn ang="0">
                    <a:pos x="29" y="94"/>
                  </a:cxn>
                  <a:cxn ang="0">
                    <a:pos x="32" y="92"/>
                  </a:cxn>
                  <a:cxn ang="0">
                    <a:pos x="33" y="91"/>
                  </a:cxn>
                  <a:cxn ang="0">
                    <a:pos x="33" y="88"/>
                  </a:cxn>
                  <a:cxn ang="0">
                    <a:pos x="33" y="87"/>
                  </a:cxn>
                  <a:cxn ang="0">
                    <a:pos x="35" y="89"/>
                  </a:cxn>
                  <a:cxn ang="0">
                    <a:pos x="36" y="86"/>
                  </a:cxn>
                  <a:cxn ang="0">
                    <a:pos x="36" y="84"/>
                  </a:cxn>
                  <a:cxn ang="0">
                    <a:pos x="41" y="81"/>
                  </a:cxn>
                  <a:cxn ang="0">
                    <a:pos x="43" y="80"/>
                  </a:cxn>
                  <a:cxn ang="0">
                    <a:pos x="45" y="77"/>
                  </a:cxn>
                  <a:cxn ang="0">
                    <a:pos x="47" y="75"/>
                  </a:cxn>
                  <a:cxn ang="0">
                    <a:pos x="47" y="72"/>
                  </a:cxn>
                  <a:cxn ang="0">
                    <a:pos x="47" y="72"/>
                  </a:cxn>
                  <a:cxn ang="0">
                    <a:pos x="47" y="68"/>
                  </a:cxn>
                  <a:cxn ang="0">
                    <a:pos x="47" y="66"/>
                  </a:cxn>
                  <a:cxn ang="0">
                    <a:pos x="46" y="63"/>
                  </a:cxn>
                  <a:cxn ang="0">
                    <a:pos x="46" y="60"/>
                  </a:cxn>
                  <a:cxn ang="0">
                    <a:pos x="42" y="52"/>
                  </a:cxn>
                  <a:cxn ang="0">
                    <a:pos x="41" y="50"/>
                  </a:cxn>
                  <a:cxn ang="0">
                    <a:pos x="39" y="48"/>
                  </a:cxn>
                  <a:cxn ang="0">
                    <a:pos x="33" y="42"/>
                  </a:cxn>
                  <a:cxn ang="0">
                    <a:pos x="26" y="33"/>
                  </a:cxn>
                  <a:cxn ang="0">
                    <a:pos x="23" y="29"/>
                  </a:cxn>
                  <a:cxn ang="0">
                    <a:pos x="22" y="24"/>
                  </a:cxn>
                  <a:cxn ang="0">
                    <a:pos x="26" y="18"/>
                  </a:cxn>
                  <a:cxn ang="0">
                    <a:pos x="28" y="16"/>
                  </a:cxn>
                  <a:cxn ang="0">
                    <a:pos x="30" y="12"/>
                  </a:cxn>
                  <a:cxn ang="0">
                    <a:pos x="30" y="12"/>
                  </a:cxn>
                  <a:cxn ang="0">
                    <a:pos x="25" y="10"/>
                  </a:cxn>
                  <a:cxn ang="0">
                    <a:pos x="24" y="9"/>
                  </a:cxn>
                  <a:cxn ang="0">
                    <a:pos x="24" y="7"/>
                  </a:cxn>
                  <a:cxn ang="0">
                    <a:pos x="22" y="5"/>
                  </a:cxn>
                  <a:cxn ang="0">
                    <a:pos x="17" y="1"/>
                  </a:cxn>
                  <a:cxn ang="0">
                    <a:pos x="14" y="4"/>
                  </a:cxn>
                  <a:cxn ang="0">
                    <a:pos x="12" y="6"/>
                  </a:cxn>
                  <a:cxn ang="0">
                    <a:pos x="9" y="6"/>
                  </a:cxn>
                  <a:cxn ang="0">
                    <a:pos x="5" y="4"/>
                  </a:cxn>
                  <a:cxn ang="0">
                    <a:pos x="5" y="8"/>
                  </a:cxn>
                  <a:cxn ang="0">
                    <a:pos x="2" y="6"/>
                  </a:cxn>
                  <a:cxn ang="0">
                    <a:pos x="0" y="6"/>
                  </a:cxn>
                  <a:cxn ang="0">
                    <a:pos x="6" y="14"/>
                  </a:cxn>
                  <a:cxn ang="0">
                    <a:pos x="11" y="17"/>
                  </a:cxn>
                  <a:cxn ang="0">
                    <a:pos x="18" y="18"/>
                  </a:cxn>
                  <a:cxn ang="0">
                    <a:pos x="20" y="21"/>
                  </a:cxn>
                  <a:cxn ang="0">
                    <a:pos x="17" y="24"/>
                  </a:cxn>
                  <a:cxn ang="0">
                    <a:pos x="16" y="27"/>
                  </a:cxn>
                  <a:cxn ang="0">
                    <a:pos x="22" y="31"/>
                  </a:cxn>
                  <a:cxn ang="0">
                    <a:pos x="25" y="38"/>
                  </a:cxn>
                  <a:cxn ang="0">
                    <a:pos x="32" y="46"/>
                  </a:cxn>
                  <a:cxn ang="0">
                    <a:pos x="37" y="52"/>
                  </a:cxn>
                  <a:cxn ang="0">
                    <a:pos x="41" y="61"/>
                  </a:cxn>
                  <a:cxn ang="0">
                    <a:pos x="39" y="70"/>
                  </a:cxn>
                  <a:cxn ang="0">
                    <a:pos x="38" y="74"/>
                  </a:cxn>
                  <a:cxn ang="0">
                    <a:pos x="34" y="76"/>
                  </a:cxn>
                  <a:cxn ang="0">
                    <a:pos x="30" y="78"/>
                  </a:cxn>
                  <a:cxn ang="0">
                    <a:pos x="33" y="82"/>
                  </a:cxn>
                  <a:cxn ang="0">
                    <a:pos x="29" y="81"/>
                  </a:cxn>
                  <a:cxn ang="0">
                    <a:pos x="24" y="84"/>
                  </a:cxn>
                </a:cxnLst>
                <a:rect l="0" t="0" r="r" b="b"/>
                <a:pathLst>
                  <a:path w="48" h="95">
                    <a:moveTo>
                      <a:pt x="24" y="84"/>
                    </a:moveTo>
                    <a:cubicBezTo>
                      <a:pt x="26" y="85"/>
                      <a:pt x="26" y="86"/>
                      <a:pt x="27" y="86"/>
                    </a:cubicBezTo>
                    <a:cubicBezTo>
                      <a:pt x="25" y="93"/>
                      <a:pt x="28" y="94"/>
                      <a:pt x="27" y="94"/>
                    </a:cubicBezTo>
                    <a:cubicBezTo>
                      <a:pt x="26" y="94"/>
                      <a:pt x="26" y="95"/>
                      <a:pt x="28" y="95"/>
                    </a:cubicBezTo>
                    <a:cubicBezTo>
                      <a:pt x="29" y="94"/>
                      <a:pt x="28" y="94"/>
                      <a:pt x="29" y="94"/>
                    </a:cubicBezTo>
                    <a:cubicBezTo>
                      <a:pt x="31" y="93"/>
                      <a:pt x="29" y="92"/>
                      <a:pt x="32" y="92"/>
                    </a:cubicBezTo>
                    <a:cubicBezTo>
                      <a:pt x="34" y="92"/>
                      <a:pt x="32" y="91"/>
                      <a:pt x="33" y="91"/>
                    </a:cubicBezTo>
                    <a:cubicBezTo>
                      <a:pt x="35" y="91"/>
                      <a:pt x="35" y="90"/>
                      <a:pt x="33" y="88"/>
                    </a:cubicBezTo>
                    <a:cubicBezTo>
                      <a:pt x="32" y="87"/>
                      <a:pt x="33" y="86"/>
                      <a:pt x="33" y="87"/>
                    </a:cubicBezTo>
                    <a:cubicBezTo>
                      <a:pt x="34" y="88"/>
                      <a:pt x="35" y="90"/>
                      <a:pt x="35" y="89"/>
                    </a:cubicBezTo>
                    <a:cubicBezTo>
                      <a:pt x="36" y="89"/>
                      <a:pt x="35" y="87"/>
                      <a:pt x="36" y="86"/>
                    </a:cubicBezTo>
                    <a:cubicBezTo>
                      <a:pt x="37" y="85"/>
                      <a:pt x="35" y="84"/>
                      <a:pt x="36" y="84"/>
                    </a:cubicBezTo>
                    <a:cubicBezTo>
                      <a:pt x="37" y="85"/>
                      <a:pt x="41" y="82"/>
                      <a:pt x="41" y="81"/>
                    </a:cubicBezTo>
                    <a:cubicBezTo>
                      <a:pt x="42" y="81"/>
                      <a:pt x="42" y="81"/>
                      <a:pt x="43" y="80"/>
                    </a:cubicBezTo>
                    <a:cubicBezTo>
                      <a:pt x="44" y="79"/>
                      <a:pt x="45" y="79"/>
                      <a:pt x="45" y="77"/>
                    </a:cubicBezTo>
                    <a:cubicBezTo>
                      <a:pt x="45" y="74"/>
                      <a:pt x="47" y="78"/>
                      <a:pt x="47" y="75"/>
                    </a:cubicBezTo>
                    <a:cubicBezTo>
                      <a:pt x="47" y="73"/>
                      <a:pt x="48" y="72"/>
                      <a:pt x="47" y="72"/>
                    </a:cubicBezTo>
                    <a:cubicBezTo>
                      <a:pt x="46" y="73"/>
                      <a:pt x="46" y="73"/>
                      <a:pt x="47" y="72"/>
                    </a:cubicBezTo>
                    <a:cubicBezTo>
                      <a:pt x="48" y="70"/>
                      <a:pt x="46" y="68"/>
                      <a:pt x="47" y="68"/>
                    </a:cubicBezTo>
                    <a:cubicBezTo>
                      <a:pt x="48" y="68"/>
                      <a:pt x="48" y="68"/>
                      <a:pt x="47" y="66"/>
                    </a:cubicBezTo>
                    <a:cubicBezTo>
                      <a:pt x="45" y="65"/>
                      <a:pt x="48" y="65"/>
                      <a:pt x="46" y="63"/>
                    </a:cubicBezTo>
                    <a:cubicBezTo>
                      <a:pt x="44" y="61"/>
                      <a:pt x="47" y="62"/>
                      <a:pt x="46" y="60"/>
                    </a:cubicBezTo>
                    <a:cubicBezTo>
                      <a:pt x="45" y="59"/>
                      <a:pt x="46" y="57"/>
                      <a:pt x="42" y="52"/>
                    </a:cubicBezTo>
                    <a:cubicBezTo>
                      <a:pt x="41" y="51"/>
                      <a:pt x="42" y="49"/>
                      <a:pt x="41" y="50"/>
                    </a:cubicBezTo>
                    <a:cubicBezTo>
                      <a:pt x="41" y="50"/>
                      <a:pt x="41" y="50"/>
                      <a:pt x="39" y="48"/>
                    </a:cubicBezTo>
                    <a:cubicBezTo>
                      <a:pt x="37" y="46"/>
                      <a:pt x="35" y="46"/>
                      <a:pt x="33" y="42"/>
                    </a:cubicBezTo>
                    <a:cubicBezTo>
                      <a:pt x="30" y="38"/>
                      <a:pt x="26" y="36"/>
                      <a:pt x="26" y="33"/>
                    </a:cubicBezTo>
                    <a:cubicBezTo>
                      <a:pt x="27" y="31"/>
                      <a:pt x="26" y="33"/>
                      <a:pt x="23" y="29"/>
                    </a:cubicBezTo>
                    <a:cubicBezTo>
                      <a:pt x="21" y="25"/>
                      <a:pt x="21" y="26"/>
                      <a:pt x="22" y="24"/>
                    </a:cubicBezTo>
                    <a:cubicBezTo>
                      <a:pt x="24" y="19"/>
                      <a:pt x="26" y="21"/>
                      <a:pt x="26" y="18"/>
                    </a:cubicBezTo>
                    <a:cubicBezTo>
                      <a:pt x="26" y="15"/>
                      <a:pt x="28" y="17"/>
                      <a:pt x="28" y="16"/>
                    </a:cubicBezTo>
                    <a:cubicBezTo>
                      <a:pt x="28" y="14"/>
                      <a:pt x="29" y="17"/>
                      <a:pt x="30" y="12"/>
                    </a:cubicBezTo>
                    <a:cubicBezTo>
                      <a:pt x="30" y="12"/>
                      <a:pt x="30" y="12"/>
                      <a:pt x="30" y="12"/>
                    </a:cubicBezTo>
                    <a:cubicBezTo>
                      <a:pt x="27" y="13"/>
                      <a:pt x="26" y="9"/>
                      <a:pt x="25" y="10"/>
                    </a:cubicBezTo>
                    <a:cubicBezTo>
                      <a:pt x="24" y="11"/>
                      <a:pt x="25" y="10"/>
                      <a:pt x="24" y="9"/>
                    </a:cubicBezTo>
                    <a:cubicBezTo>
                      <a:pt x="23" y="8"/>
                      <a:pt x="22" y="8"/>
                      <a:pt x="24" y="7"/>
                    </a:cubicBezTo>
                    <a:cubicBezTo>
                      <a:pt x="26" y="6"/>
                      <a:pt x="26" y="5"/>
                      <a:pt x="22" y="5"/>
                    </a:cubicBezTo>
                    <a:cubicBezTo>
                      <a:pt x="17" y="4"/>
                      <a:pt x="20" y="0"/>
                      <a:pt x="17" y="1"/>
                    </a:cubicBezTo>
                    <a:cubicBezTo>
                      <a:pt x="16" y="2"/>
                      <a:pt x="14" y="3"/>
                      <a:pt x="14" y="4"/>
                    </a:cubicBezTo>
                    <a:cubicBezTo>
                      <a:pt x="15" y="7"/>
                      <a:pt x="13" y="4"/>
                      <a:pt x="12" y="6"/>
                    </a:cubicBezTo>
                    <a:cubicBezTo>
                      <a:pt x="10" y="7"/>
                      <a:pt x="11" y="4"/>
                      <a:pt x="9" y="6"/>
                    </a:cubicBezTo>
                    <a:cubicBezTo>
                      <a:pt x="6" y="7"/>
                      <a:pt x="7" y="3"/>
                      <a:pt x="5" y="4"/>
                    </a:cubicBezTo>
                    <a:cubicBezTo>
                      <a:pt x="4" y="6"/>
                      <a:pt x="6" y="7"/>
                      <a:pt x="5" y="8"/>
                    </a:cubicBezTo>
                    <a:cubicBezTo>
                      <a:pt x="4" y="8"/>
                      <a:pt x="4" y="6"/>
                      <a:pt x="2" y="6"/>
                    </a:cubicBezTo>
                    <a:cubicBezTo>
                      <a:pt x="1" y="6"/>
                      <a:pt x="1" y="6"/>
                      <a:pt x="0" y="6"/>
                    </a:cubicBezTo>
                    <a:cubicBezTo>
                      <a:pt x="2" y="12"/>
                      <a:pt x="7" y="12"/>
                      <a:pt x="6" y="14"/>
                    </a:cubicBezTo>
                    <a:cubicBezTo>
                      <a:pt x="5" y="16"/>
                      <a:pt x="8" y="17"/>
                      <a:pt x="11" y="17"/>
                    </a:cubicBezTo>
                    <a:cubicBezTo>
                      <a:pt x="15" y="18"/>
                      <a:pt x="17" y="17"/>
                      <a:pt x="18" y="18"/>
                    </a:cubicBezTo>
                    <a:cubicBezTo>
                      <a:pt x="19" y="20"/>
                      <a:pt x="19" y="21"/>
                      <a:pt x="20" y="21"/>
                    </a:cubicBezTo>
                    <a:cubicBezTo>
                      <a:pt x="19" y="24"/>
                      <a:pt x="19" y="24"/>
                      <a:pt x="17" y="24"/>
                    </a:cubicBezTo>
                    <a:cubicBezTo>
                      <a:pt x="15" y="23"/>
                      <a:pt x="11" y="26"/>
                      <a:pt x="16" y="27"/>
                    </a:cubicBezTo>
                    <a:cubicBezTo>
                      <a:pt x="23" y="30"/>
                      <a:pt x="20" y="30"/>
                      <a:pt x="22" y="31"/>
                    </a:cubicBezTo>
                    <a:cubicBezTo>
                      <a:pt x="23" y="31"/>
                      <a:pt x="22" y="36"/>
                      <a:pt x="25" y="38"/>
                    </a:cubicBezTo>
                    <a:cubicBezTo>
                      <a:pt x="30" y="40"/>
                      <a:pt x="26" y="44"/>
                      <a:pt x="32" y="46"/>
                    </a:cubicBezTo>
                    <a:cubicBezTo>
                      <a:pt x="39" y="48"/>
                      <a:pt x="36" y="51"/>
                      <a:pt x="37" y="52"/>
                    </a:cubicBezTo>
                    <a:cubicBezTo>
                      <a:pt x="38" y="54"/>
                      <a:pt x="41" y="59"/>
                      <a:pt x="41" y="61"/>
                    </a:cubicBezTo>
                    <a:cubicBezTo>
                      <a:pt x="41" y="63"/>
                      <a:pt x="37" y="68"/>
                      <a:pt x="39" y="70"/>
                    </a:cubicBezTo>
                    <a:cubicBezTo>
                      <a:pt x="41" y="73"/>
                      <a:pt x="40" y="75"/>
                      <a:pt x="38" y="74"/>
                    </a:cubicBezTo>
                    <a:cubicBezTo>
                      <a:pt x="36" y="73"/>
                      <a:pt x="36" y="74"/>
                      <a:pt x="34" y="76"/>
                    </a:cubicBezTo>
                    <a:cubicBezTo>
                      <a:pt x="31" y="79"/>
                      <a:pt x="31" y="77"/>
                      <a:pt x="30" y="78"/>
                    </a:cubicBezTo>
                    <a:cubicBezTo>
                      <a:pt x="29" y="79"/>
                      <a:pt x="34" y="81"/>
                      <a:pt x="33" y="82"/>
                    </a:cubicBezTo>
                    <a:cubicBezTo>
                      <a:pt x="32" y="83"/>
                      <a:pt x="31" y="80"/>
                      <a:pt x="29" y="81"/>
                    </a:cubicBezTo>
                    <a:cubicBezTo>
                      <a:pt x="26" y="84"/>
                      <a:pt x="25" y="83"/>
                      <a:pt x="24"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7" name="Malaysia (Kuala lumpur)"/>
              <p:cNvSpPr>
                <a:spLocks/>
              </p:cNvSpPr>
              <p:nvPr/>
            </p:nvSpPr>
            <p:spPr bwMode="auto">
              <a:xfrm>
                <a:off x="3831" y="2057"/>
                <a:ext cx="57" cy="85"/>
              </a:xfrm>
              <a:custGeom>
                <a:avLst/>
                <a:gdLst/>
                <a:ahLst/>
                <a:cxnLst>
                  <a:cxn ang="0">
                    <a:pos x="0" y="2"/>
                  </a:cxn>
                  <a:cxn ang="0">
                    <a:pos x="2" y="9"/>
                  </a:cxn>
                  <a:cxn ang="0">
                    <a:pos x="3" y="11"/>
                  </a:cxn>
                  <a:cxn ang="0">
                    <a:pos x="4" y="16"/>
                  </a:cxn>
                  <a:cxn ang="0">
                    <a:pos x="5" y="20"/>
                  </a:cxn>
                  <a:cxn ang="0">
                    <a:pos x="8" y="25"/>
                  </a:cxn>
                  <a:cxn ang="0">
                    <a:pos x="10" y="28"/>
                  </a:cxn>
                  <a:cxn ang="0">
                    <a:pos x="14" y="31"/>
                  </a:cxn>
                  <a:cxn ang="0">
                    <a:pos x="18" y="34"/>
                  </a:cxn>
                  <a:cxn ang="0">
                    <a:pos x="20" y="34"/>
                  </a:cxn>
                  <a:cxn ang="0">
                    <a:pos x="21" y="30"/>
                  </a:cxn>
                  <a:cxn ang="0">
                    <a:pos x="17" y="24"/>
                  </a:cxn>
                  <a:cxn ang="0">
                    <a:pos x="16" y="19"/>
                  </a:cxn>
                  <a:cxn ang="0">
                    <a:pos x="18" y="12"/>
                  </a:cxn>
                  <a:cxn ang="0">
                    <a:pos x="12" y="5"/>
                  </a:cxn>
                  <a:cxn ang="0">
                    <a:pos x="9" y="2"/>
                  </a:cxn>
                  <a:cxn ang="0">
                    <a:pos x="6" y="4"/>
                  </a:cxn>
                  <a:cxn ang="0">
                    <a:pos x="0" y="2"/>
                  </a:cxn>
                </a:cxnLst>
                <a:rect l="0" t="0" r="r" b="b"/>
                <a:pathLst>
                  <a:path w="24" h="36">
                    <a:moveTo>
                      <a:pt x="0" y="2"/>
                    </a:moveTo>
                    <a:cubicBezTo>
                      <a:pt x="3" y="6"/>
                      <a:pt x="1" y="8"/>
                      <a:pt x="2" y="9"/>
                    </a:cubicBezTo>
                    <a:cubicBezTo>
                      <a:pt x="3" y="10"/>
                      <a:pt x="1" y="10"/>
                      <a:pt x="3" y="11"/>
                    </a:cubicBezTo>
                    <a:cubicBezTo>
                      <a:pt x="4" y="13"/>
                      <a:pt x="3" y="15"/>
                      <a:pt x="4" y="16"/>
                    </a:cubicBezTo>
                    <a:cubicBezTo>
                      <a:pt x="6" y="17"/>
                      <a:pt x="2" y="17"/>
                      <a:pt x="5" y="20"/>
                    </a:cubicBezTo>
                    <a:cubicBezTo>
                      <a:pt x="9" y="24"/>
                      <a:pt x="4" y="23"/>
                      <a:pt x="8" y="25"/>
                    </a:cubicBezTo>
                    <a:cubicBezTo>
                      <a:pt x="10" y="26"/>
                      <a:pt x="8" y="26"/>
                      <a:pt x="10" y="28"/>
                    </a:cubicBezTo>
                    <a:cubicBezTo>
                      <a:pt x="14" y="29"/>
                      <a:pt x="12" y="30"/>
                      <a:pt x="14" y="31"/>
                    </a:cubicBezTo>
                    <a:cubicBezTo>
                      <a:pt x="17" y="32"/>
                      <a:pt x="18" y="33"/>
                      <a:pt x="18" y="34"/>
                    </a:cubicBezTo>
                    <a:cubicBezTo>
                      <a:pt x="19" y="36"/>
                      <a:pt x="19" y="33"/>
                      <a:pt x="20" y="34"/>
                    </a:cubicBezTo>
                    <a:cubicBezTo>
                      <a:pt x="22" y="35"/>
                      <a:pt x="24" y="34"/>
                      <a:pt x="21" y="30"/>
                    </a:cubicBezTo>
                    <a:cubicBezTo>
                      <a:pt x="17" y="26"/>
                      <a:pt x="20" y="27"/>
                      <a:pt x="17" y="24"/>
                    </a:cubicBezTo>
                    <a:cubicBezTo>
                      <a:pt x="15" y="21"/>
                      <a:pt x="18" y="21"/>
                      <a:pt x="16" y="19"/>
                    </a:cubicBezTo>
                    <a:cubicBezTo>
                      <a:pt x="15" y="17"/>
                      <a:pt x="19" y="18"/>
                      <a:pt x="18" y="12"/>
                    </a:cubicBezTo>
                    <a:cubicBezTo>
                      <a:pt x="17" y="8"/>
                      <a:pt x="12" y="7"/>
                      <a:pt x="12" y="5"/>
                    </a:cubicBezTo>
                    <a:cubicBezTo>
                      <a:pt x="12" y="4"/>
                      <a:pt x="10" y="4"/>
                      <a:pt x="9" y="2"/>
                    </a:cubicBezTo>
                    <a:cubicBezTo>
                      <a:pt x="7" y="2"/>
                      <a:pt x="8" y="4"/>
                      <a:pt x="6" y="4"/>
                    </a:cubicBezTo>
                    <a:cubicBezTo>
                      <a:pt x="4" y="4"/>
                      <a:pt x="3"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8" name="Thailand"/>
              <p:cNvSpPr>
                <a:spLocks/>
              </p:cNvSpPr>
              <p:nvPr/>
            </p:nvSpPr>
            <p:spPr bwMode="auto">
              <a:xfrm>
                <a:off x="3782" y="1847"/>
                <a:ext cx="106" cy="220"/>
              </a:xfrm>
              <a:custGeom>
                <a:avLst/>
                <a:gdLst/>
                <a:ahLst/>
                <a:cxnLst>
                  <a:cxn ang="0">
                    <a:pos x="30" y="91"/>
                  </a:cxn>
                  <a:cxn ang="0">
                    <a:pos x="24" y="83"/>
                  </a:cxn>
                  <a:cxn ang="0">
                    <a:pos x="20" y="75"/>
                  </a:cxn>
                  <a:cxn ang="0">
                    <a:pos x="16" y="72"/>
                  </a:cxn>
                  <a:cxn ang="0">
                    <a:pos x="16" y="63"/>
                  </a:cxn>
                  <a:cxn ang="0">
                    <a:pos x="17" y="57"/>
                  </a:cxn>
                  <a:cxn ang="0">
                    <a:pos x="17" y="48"/>
                  </a:cxn>
                  <a:cxn ang="0">
                    <a:pos x="17" y="42"/>
                  </a:cxn>
                  <a:cxn ang="0">
                    <a:pos x="19" y="41"/>
                  </a:cxn>
                  <a:cxn ang="0">
                    <a:pos x="21" y="44"/>
                  </a:cxn>
                  <a:cxn ang="0">
                    <a:pos x="23" y="47"/>
                  </a:cxn>
                  <a:cxn ang="0">
                    <a:pos x="25" y="48"/>
                  </a:cxn>
                  <a:cxn ang="0">
                    <a:pos x="28" y="53"/>
                  </a:cxn>
                  <a:cxn ang="0">
                    <a:pos x="30" y="53"/>
                  </a:cxn>
                  <a:cxn ang="0">
                    <a:pos x="31" y="55"/>
                  </a:cxn>
                  <a:cxn ang="0">
                    <a:pos x="33" y="59"/>
                  </a:cxn>
                  <a:cxn ang="0">
                    <a:pos x="29" y="46"/>
                  </a:cxn>
                  <a:cxn ang="0">
                    <a:pos x="33" y="41"/>
                  </a:cxn>
                  <a:cxn ang="0">
                    <a:pos x="36" y="40"/>
                  </a:cxn>
                  <a:cxn ang="0">
                    <a:pos x="38" y="40"/>
                  </a:cxn>
                  <a:cxn ang="0">
                    <a:pos x="43" y="39"/>
                  </a:cxn>
                  <a:cxn ang="0">
                    <a:pos x="44" y="36"/>
                  </a:cxn>
                  <a:cxn ang="0">
                    <a:pos x="43" y="32"/>
                  </a:cxn>
                  <a:cxn ang="0">
                    <a:pos x="41" y="29"/>
                  </a:cxn>
                  <a:cxn ang="0">
                    <a:pos x="36" y="23"/>
                  </a:cxn>
                  <a:cxn ang="0">
                    <a:pos x="31" y="17"/>
                  </a:cxn>
                  <a:cxn ang="0">
                    <a:pos x="22" y="14"/>
                  </a:cxn>
                  <a:cxn ang="0">
                    <a:pos x="16" y="16"/>
                  </a:cxn>
                  <a:cxn ang="0">
                    <a:pos x="18" y="4"/>
                  </a:cxn>
                  <a:cxn ang="0">
                    <a:pos x="13" y="3"/>
                  </a:cxn>
                  <a:cxn ang="0">
                    <a:pos x="12" y="1"/>
                  </a:cxn>
                  <a:cxn ang="0">
                    <a:pos x="7" y="2"/>
                  </a:cxn>
                  <a:cxn ang="0">
                    <a:pos x="3" y="4"/>
                  </a:cxn>
                  <a:cxn ang="0">
                    <a:pos x="3" y="10"/>
                  </a:cxn>
                  <a:cxn ang="0">
                    <a:pos x="0" y="12"/>
                  </a:cxn>
                  <a:cxn ang="0">
                    <a:pos x="2" y="14"/>
                  </a:cxn>
                  <a:cxn ang="0">
                    <a:pos x="6" y="20"/>
                  </a:cxn>
                  <a:cxn ang="0">
                    <a:pos x="12" y="25"/>
                  </a:cxn>
                  <a:cxn ang="0">
                    <a:pos x="9" y="27"/>
                  </a:cxn>
                  <a:cxn ang="0">
                    <a:pos x="9" y="31"/>
                  </a:cxn>
                  <a:cxn ang="0">
                    <a:pos x="9" y="35"/>
                  </a:cxn>
                  <a:cxn ang="0">
                    <a:pos x="12" y="41"/>
                  </a:cxn>
                  <a:cxn ang="0">
                    <a:pos x="15" y="53"/>
                  </a:cxn>
                  <a:cxn ang="0">
                    <a:pos x="13" y="64"/>
                  </a:cxn>
                  <a:cxn ang="0">
                    <a:pos x="13" y="68"/>
                  </a:cxn>
                  <a:cxn ang="0">
                    <a:pos x="12" y="74"/>
                  </a:cxn>
                  <a:cxn ang="0">
                    <a:pos x="11" y="77"/>
                  </a:cxn>
                  <a:cxn ang="0">
                    <a:pos x="12" y="79"/>
                  </a:cxn>
                  <a:cxn ang="0">
                    <a:pos x="13" y="78"/>
                  </a:cxn>
                  <a:cxn ang="0">
                    <a:pos x="15" y="80"/>
                  </a:cxn>
                  <a:cxn ang="0">
                    <a:pos x="15" y="83"/>
                  </a:cxn>
                  <a:cxn ang="0">
                    <a:pos x="16" y="82"/>
                  </a:cxn>
                  <a:cxn ang="0">
                    <a:pos x="18" y="85"/>
                  </a:cxn>
                  <a:cxn ang="0">
                    <a:pos x="21" y="91"/>
                  </a:cxn>
                  <a:cxn ang="0">
                    <a:pos x="27" y="93"/>
                  </a:cxn>
                  <a:cxn ang="0">
                    <a:pos x="30" y="91"/>
                  </a:cxn>
                </a:cxnLst>
                <a:rect l="0" t="0" r="r" b="b"/>
                <a:pathLst>
                  <a:path w="45" h="93">
                    <a:moveTo>
                      <a:pt x="30" y="91"/>
                    </a:moveTo>
                    <a:cubicBezTo>
                      <a:pt x="27" y="83"/>
                      <a:pt x="25" y="91"/>
                      <a:pt x="24" y="83"/>
                    </a:cubicBezTo>
                    <a:cubicBezTo>
                      <a:pt x="22" y="75"/>
                      <a:pt x="21" y="81"/>
                      <a:pt x="20" y="75"/>
                    </a:cubicBezTo>
                    <a:cubicBezTo>
                      <a:pt x="19" y="70"/>
                      <a:pt x="19" y="72"/>
                      <a:pt x="16" y="72"/>
                    </a:cubicBezTo>
                    <a:cubicBezTo>
                      <a:pt x="17" y="70"/>
                      <a:pt x="14" y="68"/>
                      <a:pt x="16" y="63"/>
                    </a:cubicBezTo>
                    <a:cubicBezTo>
                      <a:pt x="17" y="59"/>
                      <a:pt x="14" y="61"/>
                      <a:pt x="17" y="57"/>
                    </a:cubicBezTo>
                    <a:cubicBezTo>
                      <a:pt x="20" y="53"/>
                      <a:pt x="16" y="52"/>
                      <a:pt x="17" y="48"/>
                    </a:cubicBezTo>
                    <a:cubicBezTo>
                      <a:pt x="18" y="44"/>
                      <a:pt x="14" y="42"/>
                      <a:pt x="17" y="42"/>
                    </a:cubicBezTo>
                    <a:cubicBezTo>
                      <a:pt x="19" y="42"/>
                      <a:pt x="19" y="41"/>
                      <a:pt x="19" y="41"/>
                    </a:cubicBezTo>
                    <a:cubicBezTo>
                      <a:pt x="19" y="44"/>
                      <a:pt x="23" y="40"/>
                      <a:pt x="21" y="44"/>
                    </a:cubicBezTo>
                    <a:cubicBezTo>
                      <a:pt x="20" y="46"/>
                      <a:pt x="22" y="48"/>
                      <a:pt x="23" y="47"/>
                    </a:cubicBezTo>
                    <a:cubicBezTo>
                      <a:pt x="24" y="47"/>
                      <a:pt x="23" y="49"/>
                      <a:pt x="25" y="48"/>
                    </a:cubicBezTo>
                    <a:cubicBezTo>
                      <a:pt x="27" y="48"/>
                      <a:pt x="26" y="51"/>
                      <a:pt x="28" y="53"/>
                    </a:cubicBezTo>
                    <a:cubicBezTo>
                      <a:pt x="30" y="54"/>
                      <a:pt x="29" y="52"/>
                      <a:pt x="30" y="53"/>
                    </a:cubicBezTo>
                    <a:cubicBezTo>
                      <a:pt x="31" y="53"/>
                      <a:pt x="30" y="53"/>
                      <a:pt x="31" y="55"/>
                    </a:cubicBezTo>
                    <a:cubicBezTo>
                      <a:pt x="32" y="56"/>
                      <a:pt x="31" y="57"/>
                      <a:pt x="33" y="59"/>
                    </a:cubicBezTo>
                    <a:cubicBezTo>
                      <a:pt x="36" y="53"/>
                      <a:pt x="27" y="49"/>
                      <a:pt x="29" y="46"/>
                    </a:cubicBezTo>
                    <a:cubicBezTo>
                      <a:pt x="31" y="43"/>
                      <a:pt x="31" y="43"/>
                      <a:pt x="33" y="41"/>
                    </a:cubicBezTo>
                    <a:cubicBezTo>
                      <a:pt x="34" y="39"/>
                      <a:pt x="35" y="41"/>
                      <a:pt x="36" y="40"/>
                    </a:cubicBezTo>
                    <a:cubicBezTo>
                      <a:pt x="37" y="40"/>
                      <a:pt x="37" y="41"/>
                      <a:pt x="38" y="40"/>
                    </a:cubicBezTo>
                    <a:cubicBezTo>
                      <a:pt x="39" y="40"/>
                      <a:pt x="39" y="42"/>
                      <a:pt x="43" y="39"/>
                    </a:cubicBezTo>
                    <a:cubicBezTo>
                      <a:pt x="44" y="38"/>
                      <a:pt x="43" y="37"/>
                      <a:pt x="44" y="36"/>
                    </a:cubicBezTo>
                    <a:cubicBezTo>
                      <a:pt x="45" y="34"/>
                      <a:pt x="43" y="34"/>
                      <a:pt x="43" y="32"/>
                    </a:cubicBezTo>
                    <a:cubicBezTo>
                      <a:pt x="43" y="30"/>
                      <a:pt x="41" y="31"/>
                      <a:pt x="41" y="29"/>
                    </a:cubicBezTo>
                    <a:cubicBezTo>
                      <a:pt x="38" y="30"/>
                      <a:pt x="35" y="25"/>
                      <a:pt x="36" y="23"/>
                    </a:cubicBezTo>
                    <a:cubicBezTo>
                      <a:pt x="37" y="20"/>
                      <a:pt x="35" y="21"/>
                      <a:pt x="31" y="17"/>
                    </a:cubicBezTo>
                    <a:cubicBezTo>
                      <a:pt x="28" y="12"/>
                      <a:pt x="25" y="19"/>
                      <a:pt x="22" y="14"/>
                    </a:cubicBezTo>
                    <a:cubicBezTo>
                      <a:pt x="20" y="11"/>
                      <a:pt x="17" y="17"/>
                      <a:pt x="16" y="16"/>
                    </a:cubicBezTo>
                    <a:cubicBezTo>
                      <a:pt x="15" y="12"/>
                      <a:pt x="19" y="5"/>
                      <a:pt x="18" y="4"/>
                    </a:cubicBezTo>
                    <a:cubicBezTo>
                      <a:pt x="17" y="2"/>
                      <a:pt x="14" y="6"/>
                      <a:pt x="13" y="3"/>
                    </a:cubicBezTo>
                    <a:cubicBezTo>
                      <a:pt x="13" y="0"/>
                      <a:pt x="13" y="3"/>
                      <a:pt x="12" y="1"/>
                    </a:cubicBezTo>
                    <a:cubicBezTo>
                      <a:pt x="8" y="1"/>
                      <a:pt x="8" y="1"/>
                      <a:pt x="7" y="2"/>
                    </a:cubicBezTo>
                    <a:cubicBezTo>
                      <a:pt x="7" y="5"/>
                      <a:pt x="5" y="1"/>
                      <a:pt x="3" y="4"/>
                    </a:cubicBezTo>
                    <a:cubicBezTo>
                      <a:pt x="1" y="7"/>
                      <a:pt x="4" y="8"/>
                      <a:pt x="3" y="10"/>
                    </a:cubicBezTo>
                    <a:cubicBezTo>
                      <a:pt x="2" y="12"/>
                      <a:pt x="1" y="11"/>
                      <a:pt x="0" y="12"/>
                    </a:cubicBezTo>
                    <a:cubicBezTo>
                      <a:pt x="0" y="13"/>
                      <a:pt x="2" y="14"/>
                      <a:pt x="2" y="14"/>
                    </a:cubicBezTo>
                    <a:cubicBezTo>
                      <a:pt x="0" y="16"/>
                      <a:pt x="4" y="17"/>
                      <a:pt x="6" y="20"/>
                    </a:cubicBezTo>
                    <a:cubicBezTo>
                      <a:pt x="7" y="23"/>
                      <a:pt x="11" y="24"/>
                      <a:pt x="12" y="25"/>
                    </a:cubicBezTo>
                    <a:cubicBezTo>
                      <a:pt x="12" y="27"/>
                      <a:pt x="9" y="25"/>
                      <a:pt x="9" y="27"/>
                    </a:cubicBezTo>
                    <a:cubicBezTo>
                      <a:pt x="9" y="30"/>
                      <a:pt x="10" y="29"/>
                      <a:pt x="9" y="31"/>
                    </a:cubicBezTo>
                    <a:cubicBezTo>
                      <a:pt x="8" y="33"/>
                      <a:pt x="10" y="34"/>
                      <a:pt x="9" y="35"/>
                    </a:cubicBezTo>
                    <a:cubicBezTo>
                      <a:pt x="7" y="36"/>
                      <a:pt x="9" y="38"/>
                      <a:pt x="12" y="41"/>
                    </a:cubicBezTo>
                    <a:cubicBezTo>
                      <a:pt x="15" y="44"/>
                      <a:pt x="11" y="44"/>
                      <a:pt x="15" y="53"/>
                    </a:cubicBezTo>
                    <a:cubicBezTo>
                      <a:pt x="18" y="60"/>
                      <a:pt x="12" y="60"/>
                      <a:pt x="13" y="64"/>
                    </a:cubicBezTo>
                    <a:cubicBezTo>
                      <a:pt x="13" y="67"/>
                      <a:pt x="13" y="66"/>
                      <a:pt x="13" y="68"/>
                    </a:cubicBezTo>
                    <a:cubicBezTo>
                      <a:pt x="12" y="70"/>
                      <a:pt x="9" y="71"/>
                      <a:pt x="12" y="74"/>
                    </a:cubicBezTo>
                    <a:cubicBezTo>
                      <a:pt x="10" y="74"/>
                      <a:pt x="11" y="75"/>
                      <a:pt x="11" y="77"/>
                    </a:cubicBezTo>
                    <a:cubicBezTo>
                      <a:pt x="10" y="78"/>
                      <a:pt x="11" y="80"/>
                      <a:pt x="12" y="79"/>
                    </a:cubicBezTo>
                    <a:cubicBezTo>
                      <a:pt x="13" y="79"/>
                      <a:pt x="11" y="78"/>
                      <a:pt x="13" y="78"/>
                    </a:cubicBezTo>
                    <a:cubicBezTo>
                      <a:pt x="15" y="79"/>
                      <a:pt x="13" y="80"/>
                      <a:pt x="15" y="80"/>
                    </a:cubicBezTo>
                    <a:cubicBezTo>
                      <a:pt x="16" y="81"/>
                      <a:pt x="14" y="82"/>
                      <a:pt x="15" y="83"/>
                    </a:cubicBezTo>
                    <a:cubicBezTo>
                      <a:pt x="16" y="83"/>
                      <a:pt x="16" y="82"/>
                      <a:pt x="16" y="82"/>
                    </a:cubicBezTo>
                    <a:cubicBezTo>
                      <a:pt x="17" y="83"/>
                      <a:pt x="15" y="84"/>
                      <a:pt x="18" y="85"/>
                    </a:cubicBezTo>
                    <a:cubicBezTo>
                      <a:pt x="16" y="89"/>
                      <a:pt x="18" y="86"/>
                      <a:pt x="21" y="91"/>
                    </a:cubicBezTo>
                    <a:cubicBezTo>
                      <a:pt x="24" y="89"/>
                      <a:pt x="25" y="93"/>
                      <a:pt x="27" y="93"/>
                    </a:cubicBezTo>
                    <a:cubicBezTo>
                      <a:pt x="29" y="93"/>
                      <a:pt x="28" y="91"/>
                      <a:pt x="30"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29" name="Laos"/>
              <p:cNvSpPr>
                <a:spLocks/>
              </p:cNvSpPr>
              <p:nvPr/>
            </p:nvSpPr>
            <p:spPr bwMode="auto">
              <a:xfrm>
                <a:off x="3805" y="1816"/>
                <a:ext cx="111" cy="130"/>
              </a:xfrm>
              <a:custGeom>
                <a:avLst/>
                <a:gdLst/>
                <a:ahLst/>
                <a:cxnLst>
                  <a:cxn ang="0">
                    <a:pos x="6" y="0"/>
                  </a:cxn>
                  <a:cxn ang="0">
                    <a:pos x="3" y="2"/>
                  </a:cxn>
                  <a:cxn ang="0">
                    <a:pos x="6" y="7"/>
                  </a:cxn>
                  <a:cxn ang="0">
                    <a:pos x="3" y="8"/>
                  </a:cxn>
                  <a:cxn ang="0">
                    <a:pos x="2" y="14"/>
                  </a:cxn>
                  <a:cxn ang="0">
                    <a:pos x="3" y="16"/>
                  </a:cxn>
                  <a:cxn ang="0">
                    <a:pos x="8" y="17"/>
                  </a:cxn>
                  <a:cxn ang="0">
                    <a:pos x="6" y="29"/>
                  </a:cxn>
                  <a:cxn ang="0">
                    <a:pos x="12" y="27"/>
                  </a:cxn>
                  <a:cxn ang="0">
                    <a:pos x="21" y="30"/>
                  </a:cxn>
                  <a:cxn ang="0">
                    <a:pos x="26" y="36"/>
                  </a:cxn>
                  <a:cxn ang="0">
                    <a:pos x="31" y="42"/>
                  </a:cxn>
                  <a:cxn ang="0">
                    <a:pos x="33" y="45"/>
                  </a:cxn>
                  <a:cxn ang="0">
                    <a:pos x="34" y="49"/>
                  </a:cxn>
                  <a:cxn ang="0">
                    <a:pos x="33" y="52"/>
                  </a:cxn>
                  <a:cxn ang="0">
                    <a:pos x="37" y="54"/>
                  </a:cxn>
                  <a:cxn ang="0">
                    <a:pos x="38" y="49"/>
                  </a:cxn>
                  <a:cxn ang="0">
                    <a:pos x="47" y="55"/>
                  </a:cxn>
                  <a:cxn ang="0">
                    <a:pos x="43" y="46"/>
                  </a:cxn>
                  <a:cxn ang="0">
                    <a:pos x="38" y="40"/>
                  </a:cxn>
                  <a:cxn ang="0">
                    <a:pos x="31" y="32"/>
                  </a:cxn>
                  <a:cxn ang="0">
                    <a:pos x="28" y="25"/>
                  </a:cxn>
                  <a:cxn ang="0">
                    <a:pos x="22" y="21"/>
                  </a:cxn>
                  <a:cxn ang="0">
                    <a:pos x="23" y="18"/>
                  </a:cxn>
                  <a:cxn ang="0">
                    <a:pos x="26" y="15"/>
                  </a:cxn>
                  <a:cxn ang="0">
                    <a:pos x="24" y="12"/>
                  </a:cxn>
                  <a:cxn ang="0">
                    <a:pos x="17" y="11"/>
                  </a:cxn>
                  <a:cxn ang="0">
                    <a:pos x="12" y="8"/>
                  </a:cxn>
                  <a:cxn ang="0">
                    <a:pos x="6" y="0"/>
                  </a:cxn>
                </a:cxnLst>
                <a:rect l="0" t="0" r="r" b="b"/>
                <a:pathLst>
                  <a:path w="47" h="55">
                    <a:moveTo>
                      <a:pt x="6" y="0"/>
                    </a:moveTo>
                    <a:cubicBezTo>
                      <a:pt x="4" y="1"/>
                      <a:pt x="3" y="1"/>
                      <a:pt x="3" y="2"/>
                    </a:cubicBezTo>
                    <a:cubicBezTo>
                      <a:pt x="3" y="4"/>
                      <a:pt x="5" y="4"/>
                      <a:pt x="6" y="7"/>
                    </a:cubicBezTo>
                    <a:cubicBezTo>
                      <a:pt x="6" y="10"/>
                      <a:pt x="3" y="10"/>
                      <a:pt x="3" y="8"/>
                    </a:cubicBezTo>
                    <a:cubicBezTo>
                      <a:pt x="0" y="11"/>
                      <a:pt x="3" y="12"/>
                      <a:pt x="2" y="14"/>
                    </a:cubicBezTo>
                    <a:cubicBezTo>
                      <a:pt x="3" y="16"/>
                      <a:pt x="3" y="13"/>
                      <a:pt x="3" y="16"/>
                    </a:cubicBezTo>
                    <a:cubicBezTo>
                      <a:pt x="4" y="19"/>
                      <a:pt x="7" y="15"/>
                      <a:pt x="8" y="17"/>
                    </a:cubicBezTo>
                    <a:cubicBezTo>
                      <a:pt x="9" y="18"/>
                      <a:pt x="5" y="25"/>
                      <a:pt x="6" y="29"/>
                    </a:cubicBezTo>
                    <a:cubicBezTo>
                      <a:pt x="7" y="30"/>
                      <a:pt x="10" y="24"/>
                      <a:pt x="12" y="27"/>
                    </a:cubicBezTo>
                    <a:cubicBezTo>
                      <a:pt x="15" y="32"/>
                      <a:pt x="18" y="25"/>
                      <a:pt x="21" y="30"/>
                    </a:cubicBezTo>
                    <a:cubicBezTo>
                      <a:pt x="25" y="34"/>
                      <a:pt x="27" y="33"/>
                      <a:pt x="26" y="36"/>
                    </a:cubicBezTo>
                    <a:cubicBezTo>
                      <a:pt x="25" y="38"/>
                      <a:pt x="28" y="43"/>
                      <a:pt x="31" y="42"/>
                    </a:cubicBezTo>
                    <a:cubicBezTo>
                      <a:pt x="31" y="44"/>
                      <a:pt x="33" y="43"/>
                      <a:pt x="33" y="45"/>
                    </a:cubicBezTo>
                    <a:cubicBezTo>
                      <a:pt x="33" y="47"/>
                      <a:pt x="35" y="47"/>
                      <a:pt x="34" y="49"/>
                    </a:cubicBezTo>
                    <a:cubicBezTo>
                      <a:pt x="33" y="50"/>
                      <a:pt x="34" y="51"/>
                      <a:pt x="33" y="52"/>
                    </a:cubicBezTo>
                    <a:cubicBezTo>
                      <a:pt x="38" y="52"/>
                      <a:pt x="36" y="54"/>
                      <a:pt x="37" y="54"/>
                    </a:cubicBezTo>
                    <a:cubicBezTo>
                      <a:pt x="39" y="55"/>
                      <a:pt x="37" y="50"/>
                      <a:pt x="38" y="49"/>
                    </a:cubicBezTo>
                    <a:cubicBezTo>
                      <a:pt x="40" y="48"/>
                      <a:pt x="43" y="54"/>
                      <a:pt x="47" y="55"/>
                    </a:cubicBezTo>
                    <a:cubicBezTo>
                      <a:pt x="47" y="53"/>
                      <a:pt x="44" y="48"/>
                      <a:pt x="43" y="46"/>
                    </a:cubicBezTo>
                    <a:cubicBezTo>
                      <a:pt x="42" y="45"/>
                      <a:pt x="45" y="42"/>
                      <a:pt x="38" y="40"/>
                    </a:cubicBezTo>
                    <a:cubicBezTo>
                      <a:pt x="32" y="38"/>
                      <a:pt x="36" y="34"/>
                      <a:pt x="31" y="32"/>
                    </a:cubicBezTo>
                    <a:cubicBezTo>
                      <a:pt x="28" y="30"/>
                      <a:pt x="29" y="25"/>
                      <a:pt x="28" y="25"/>
                    </a:cubicBezTo>
                    <a:cubicBezTo>
                      <a:pt x="26" y="24"/>
                      <a:pt x="29" y="24"/>
                      <a:pt x="22" y="21"/>
                    </a:cubicBezTo>
                    <a:cubicBezTo>
                      <a:pt x="17" y="20"/>
                      <a:pt x="21" y="17"/>
                      <a:pt x="23" y="18"/>
                    </a:cubicBezTo>
                    <a:cubicBezTo>
                      <a:pt x="25" y="18"/>
                      <a:pt x="25" y="18"/>
                      <a:pt x="26" y="15"/>
                    </a:cubicBezTo>
                    <a:cubicBezTo>
                      <a:pt x="25" y="15"/>
                      <a:pt x="25" y="14"/>
                      <a:pt x="24" y="12"/>
                    </a:cubicBezTo>
                    <a:cubicBezTo>
                      <a:pt x="23" y="11"/>
                      <a:pt x="21" y="12"/>
                      <a:pt x="17" y="11"/>
                    </a:cubicBezTo>
                    <a:cubicBezTo>
                      <a:pt x="14" y="11"/>
                      <a:pt x="11" y="10"/>
                      <a:pt x="12" y="8"/>
                    </a:cubicBezTo>
                    <a:cubicBezTo>
                      <a:pt x="13" y="6"/>
                      <a:pt x="8" y="6"/>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0" name="Burma"/>
              <p:cNvSpPr>
                <a:spLocks/>
              </p:cNvSpPr>
              <p:nvPr/>
            </p:nvSpPr>
            <p:spPr bwMode="auto">
              <a:xfrm>
                <a:off x="3718" y="1720"/>
                <a:ext cx="106" cy="288"/>
              </a:xfrm>
              <a:custGeom>
                <a:avLst/>
                <a:gdLst/>
                <a:ahLst/>
                <a:cxnLst>
                  <a:cxn ang="0">
                    <a:pos x="39" y="55"/>
                  </a:cxn>
                  <a:cxn ang="0">
                    <a:pos x="34" y="56"/>
                  </a:cxn>
                  <a:cxn ang="0">
                    <a:pos x="30" y="58"/>
                  </a:cxn>
                  <a:cxn ang="0">
                    <a:pos x="30" y="64"/>
                  </a:cxn>
                  <a:cxn ang="0">
                    <a:pos x="27" y="66"/>
                  </a:cxn>
                  <a:cxn ang="0">
                    <a:pos x="29" y="68"/>
                  </a:cxn>
                  <a:cxn ang="0">
                    <a:pos x="33" y="74"/>
                  </a:cxn>
                  <a:cxn ang="0">
                    <a:pos x="39" y="79"/>
                  </a:cxn>
                  <a:cxn ang="0">
                    <a:pos x="36" y="81"/>
                  </a:cxn>
                  <a:cxn ang="0">
                    <a:pos x="36" y="85"/>
                  </a:cxn>
                  <a:cxn ang="0">
                    <a:pos x="36" y="89"/>
                  </a:cxn>
                  <a:cxn ang="0">
                    <a:pos x="39" y="95"/>
                  </a:cxn>
                  <a:cxn ang="0">
                    <a:pos x="42" y="107"/>
                  </a:cxn>
                  <a:cxn ang="0">
                    <a:pos x="40" y="118"/>
                  </a:cxn>
                  <a:cxn ang="0">
                    <a:pos x="40" y="122"/>
                  </a:cxn>
                  <a:cxn ang="0">
                    <a:pos x="39" y="110"/>
                  </a:cxn>
                  <a:cxn ang="0">
                    <a:pos x="39" y="105"/>
                  </a:cxn>
                  <a:cxn ang="0">
                    <a:pos x="36" y="97"/>
                  </a:cxn>
                  <a:cxn ang="0">
                    <a:pos x="34" y="90"/>
                  </a:cxn>
                  <a:cxn ang="0">
                    <a:pos x="31" y="82"/>
                  </a:cxn>
                  <a:cxn ang="0">
                    <a:pos x="30" y="78"/>
                  </a:cxn>
                  <a:cxn ang="0">
                    <a:pos x="27" y="74"/>
                  </a:cxn>
                  <a:cxn ang="0">
                    <a:pos x="26" y="82"/>
                  </a:cxn>
                  <a:cxn ang="0">
                    <a:pos x="23" y="85"/>
                  </a:cxn>
                  <a:cxn ang="0">
                    <a:pos x="20" y="85"/>
                  </a:cxn>
                  <a:cxn ang="0">
                    <a:pos x="17" y="85"/>
                  </a:cxn>
                  <a:cxn ang="0">
                    <a:pos x="15" y="84"/>
                  </a:cxn>
                  <a:cxn ang="0">
                    <a:pos x="15" y="71"/>
                  </a:cxn>
                  <a:cxn ang="0">
                    <a:pos x="8" y="59"/>
                  </a:cxn>
                  <a:cxn ang="0">
                    <a:pos x="4" y="55"/>
                  </a:cxn>
                  <a:cxn ang="0">
                    <a:pos x="0" y="51"/>
                  </a:cxn>
                  <a:cxn ang="0">
                    <a:pos x="2" y="48"/>
                  </a:cxn>
                  <a:cxn ang="0">
                    <a:pos x="3" y="45"/>
                  </a:cxn>
                  <a:cxn ang="0">
                    <a:pos x="5" y="38"/>
                  </a:cxn>
                  <a:cxn ang="0">
                    <a:pos x="8" y="34"/>
                  </a:cxn>
                  <a:cxn ang="0">
                    <a:pos x="7" y="23"/>
                  </a:cxn>
                  <a:cxn ang="0">
                    <a:pos x="8" y="18"/>
                  </a:cxn>
                  <a:cxn ang="0">
                    <a:pos x="15" y="9"/>
                  </a:cxn>
                  <a:cxn ang="0">
                    <a:pos x="18" y="6"/>
                  </a:cxn>
                  <a:cxn ang="0">
                    <a:pos x="16" y="0"/>
                  </a:cxn>
                  <a:cxn ang="0">
                    <a:pos x="21" y="2"/>
                  </a:cxn>
                  <a:cxn ang="0">
                    <a:pos x="24" y="5"/>
                  </a:cxn>
                  <a:cxn ang="0">
                    <a:pos x="28" y="15"/>
                  </a:cxn>
                  <a:cxn ang="0">
                    <a:pos x="26" y="17"/>
                  </a:cxn>
                  <a:cxn ang="0">
                    <a:pos x="24" y="24"/>
                  </a:cxn>
                  <a:cxn ang="0">
                    <a:pos x="22" y="26"/>
                  </a:cxn>
                  <a:cxn ang="0">
                    <a:pos x="25" y="30"/>
                  </a:cxn>
                  <a:cxn ang="0">
                    <a:pos x="22" y="33"/>
                  </a:cxn>
                  <a:cxn ang="0">
                    <a:pos x="25" y="33"/>
                  </a:cxn>
                  <a:cxn ang="0">
                    <a:pos x="27" y="33"/>
                  </a:cxn>
                  <a:cxn ang="0">
                    <a:pos x="28" y="36"/>
                  </a:cxn>
                  <a:cxn ang="0">
                    <a:pos x="30" y="38"/>
                  </a:cxn>
                  <a:cxn ang="0">
                    <a:pos x="32" y="39"/>
                  </a:cxn>
                  <a:cxn ang="0">
                    <a:pos x="28" y="44"/>
                  </a:cxn>
                  <a:cxn ang="0">
                    <a:pos x="34" y="45"/>
                  </a:cxn>
                  <a:cxn ang="0">
                    <a:pos x="40" y="49"/>
                  </a:cxn>
                  <a:cxn ang="0">
                    <a:pos x="39" y="55"/>
                  </a:cxn>
                </a:cxnLst>
                <a:rect l="0" t="0" r="r" b="b"/>
                <a:pathLst>
                  <a:path w="45" h="122">
                    <a:moveTo>
                      <a:pt x="39" y="55"/>
                    </a:moveTo>
                    <a:cubicBezTo>
                      <a:pt x="35" y="55"/>
                      <a:pt x="35" y="55"/>
                      <a:pt x="34" y="56"/>
                    </a:cubicBezTo>
                    <a:cubicBezTo>
                      <a:pt x="34" y="59"/>
                      <a:pt x="32" y="55"/>
                      <a:pt x="30" y="58"/>
                    </a:cubicBezTo>
                    <a:cubicBezTo>
                      <a:pt x="28" y="61"/>
                      <a:pt x="31" y="62"/>
                      <a:pt x="30" y="64"/>
                    </a:cubicBezTo>
                    <a:cubicBezTo>
                      <a:pt x="29" y="66"/>
                      <a:pt x="28" y="65"/>
                      <a:pt x="27" y="66"/>
                    </a:cubicBezTo>
                    <a:cubicBezTo>
                      <a:pt x="27" y="67"/>
                      <a:pt x="29" y="68"/>
                      <a:pt x="29" y="68"/>
                    </a:cubicBezTo>
                    <a:cubicBezTo>
                      <a:pt x="27" y="70"/>
                      <a:pt x="31" y="71"/>
                      <a:pt x="33" y="74"/>
                    </a:cubicBezTo>
                    <a:cubicBezTo>
                      <a:pt x="34" y="77"/>
                      <a:pt x="38" y="78"/>
                      <a:pt x="39" y="79"/>
                    </a:cubicBezTo>
                    <a:cubicBezTo>
                      <a:pt x="39" y="81"/>
                      <a:pt x="36" y="79"/>
                      <a:pt x="36" y="81"/>
                    </a:cubicBezTo>
                    <a:cubicBezTo>
                      <a:pt x="36" y="84"/>
                      <a:pt x="37" y="83"/>
                      <a:pt x="36" y="85"/>
                    </a:cubicBezTo>
                    <a:cubicBezTo>
                      <a:pt x="35" y="87"/>
                      <a:pt x="37" y="88"/>
                      <a:pt x="36" y="89"/>
                    </a:cubicBezTo>
                    <a:cubicBezTo>
                      <a:pt x="34" y="90"/>
                      <a:pt x="36" y="92"/>
                      <a:pt x="39" y="95"/>
                    </a:cubicBezTo>
                    <a:cubicBezTo>
                      <a:pt x="42" y="98"/>
                      <a:pt x="38" y="98"/>
                      <a:pt x="42" y="107"/>
                    </a:cubicBezTo>
                    <a:cubicBezTo>
                      <a:pt x="45" y="114"/>
                      <a:pt x="39" y="114"/>
                      <a:pt x="40" y="118"/>
                    </a:cubicBezTo>
                    <a:cubicBezTo>
                      <a:pt x="40" y="121"/>
                      <a:pt x="40" y="120"/>
                      <a:pt x="40" y="122"/>
                    </a:cubicBezTo>
                    <a:cubicBezTo>
                      <a:pt x="35" y="114"/>
                      <a:pt x="43" y="114"/>
                      <a:pt x="39" y="110"/>
                    </a:cubicBezTo>
                    <a:cubicBezTo>
                      <a:pt x="37" y="108"/>
                      <a:pt x="40" y="110"/>
                      <a:pt x="39" y="105"/>
                    </a:cubicBezTo>
                    <a:cubicBezTo>
                      <a:pt x="38" y="100"/>
                      <a:pt x="37" y="96"/>
                      <a:pt x="36" y="97"/>
                    </a:cubicBezTo>
                    <a:cubicBezTo>
                      <a:pt x="35" y="98"/>
                      <a:pt x="34" y="91"/>
                      <a:pt x="34" y="90"/>
                    </a:cubicBezTo>
                    <a:cubicBezTo>
                      <a:pt x="33" y="87"/>
                      <a:pt x="31" y="82"/>
                      <a:pt x="31" y="82"/>
                    </a:cubicBezTo>
                    <a:cubicBezTo>
                      <a:pt x="32" y="80"/>
                      <a:pt x="30" y="81"/>
                      <a:pt x="30" y="78"/>
                    </a:cubicBezTo>
                    <a:cubicBezTo>
                      <a:pt x="29" y="79"/>
                      <a:pt x="29" y="79"/>
                      <a:pt x="27" y="74"/>
                    </a:cubicBezTo>
                    <a:cubicBezTo>
                      <a:pt x="27" y="78"/>
                      <a:pt x="29" y="81"/>
                      <a:pt x="26" y="82"/>
                    </a:cubicBezTo>
                    <a:cubicBezTo>
                      <a:pt x="24" y="83"/>
                      <a:pt x="24" y="86"/>
                      <a:pt x="23" y="85"/>
                    </a:cubicBezTo>
                    <a:cubicBezTo>
                      <a:pt x="22" y="84"/>
                      <a:pt x="22" y="86"/>
                      <a:pt x="20" y="85"/>
                    </a:cubicBezTo>
                    <a:cubicBezTo>
                      <a:pt x="19" y="84"/>
                      <a:pt x="18" y="86"/>
                      <a:pt x="17" y="85"/>
                    </a:cubicBezTo>
                    <a:cubicBezTo>
                      <a:pt x="16" y="83"/>
                      <a:pt x="16" y="85"/>
                      <a:pt x="15" y="84"/>
                    </a:cubicBezTo>
                    <a:cubicBezTo>
                      <a:pt x="12" y="83"/>
                      <a:pt x="17" y="80"/>
                      <a:pt x="15" y="71"/>
                    </a:cubicBezTo>
                    <a:cubicBezTo>
                      <a:pt x="14" y="66"/>
                      <a:pt x="13" y="67"/>
                      <a:pt x="8" y="59"/>
                    </a:cubicBezTo>
                    <a:cubicBezTo>
                      <a:pt x="5" y="53"/>
                      <a:pt x="6" y="60"/>
                      <a:pt x="4" y="55"/>
                    </a:cubicBezTo>
                    <a:cubicBezTo>
                      <a:pt x="2" y="51"/>
                      <a:pt x="4" y="59"/>
                      <a:pt x="0" y="51"/>
                    </a:cubicBezTo>
                    <a:cubicBezTo>
                      <a:pt x="0" y="47"/>
                      <a:pt x="2" y="51"/>
                      <a:pt x="2" y="48"/>
                    </a:cubicBezTo>
                    <a:cubicBezTo>
                      <a:pt x="1" y="46"/>
                      <a:pt x="1" y="44"/>
                      <a:pt x="3" y="45"/>
                    </a:cubicBezTo>
                    <a:cubicBezTo>
                      <a:pt x="5" y="45"/>
                      <a:pt x="5" y="43"/>
                      <a:pt x="5" y="38"/>
                    </a:cubicBezTo>
                    <a:cubicBezTo>
                      <a:pt x="5" y="33"/>
                      <a:pt x="9" y="40"/>
                      <a:pt x="8" y="34"/>
                    </a:cubicBezTo>
                    <a:cubicBezTo>
                      <a:pt x="7" y="30"/>
                      <a:pt x="10" y="28"/>
                      <a:pt x="7" y="23"/>
                    </a:cubicBezTo>
                    <a:cubicBezTo>
                      <a:pt x="5" y="21"/>
                      <a:pt x="8" y="21"/>
                      <a:pt x="8" y="18"/>
                    </a:cubicBezTo>
                    <a:cubicBezTo>
                      <a:pt x="7" y="16"/>
                      <a:pt x="11" y="14"/>
                      <a:pt x="15" y="9"/>
                    </a:cubicBezTo>
                    <a:cubicBezTo>
                      <a:pt x="16" y="6"/>
                      <a:pt x="21" y="9"/>
                      <a:pt x="18" y="6"/>
                    </a:cubicBezTo>
                    <a:cubicBezTo>
                      <a:pt x="15" y="3"/>
                      <a:pt x="22" y="5"/>
                      <a:pt x="16" y="0"/>
                    </a:cubicBezTo>
                    <a:cubicBezTo>
                      <a:pt x="17" y="0"/>
                      <a:pt x="18" y="0"/>
                      <a:pt x="21" y="2"/>
                    </a:cubicBezTo>
                    <a:cubicBezTo>
                      <a:pt x="25" y="5"/>
                      <a:pt x="22" y="7"/>
                      <a:pt x="24" y="5"/>
                    </a:cubicBezTo>
                    <a:cubicBezTo>
                      <a:pt x="26" y="4"/>
                      <a:pt x="25" y="9"/>
                      <a:pt x="28" y="15"/>
                    </a:cubicBezTo>
                    <a:cubicBezTo>
                      <a:pt x="30" y="19"/>
                      <a:pt x="27" y="17"/>
                      <a:pt x="26" y="17"/>
                    </a:cubicBezTo>
                    <a:cubicBezTo>
                      <a:pt x="25" y="21"/>
                      <a:pt x="23" y="21"/>
                      <a:pt x="24" y="24"/>
                    </a:cubicBezTo>
                    <a:cubicBezTo>
                      <a:pt x="25" y="26"/>
                      <a:pt x="23" y="24"/>
                      <a:pt x="22" y="26"/>
                    </a:cubicBezTo>
                    <a:cubicBezTo>
                      <a:pt x="22" y="29"/>
                      <a:pt x="25" y="29"/>
                      <a:pt x="25" y="30"/>
                    </a:cubicBezTo>
                    <a:cubicBezTo>
                      <a:pt x="25" y="31"/>
                      <a:pt x="21" y="31"/>
                      <a:pt x="22" y="33"/>
                    </a:cubicBezTo>
                    <a:cubicBezTo>
                      <a:pt x="22" y="34"/>
                      <a:pt x="22" y="33"/>
                      <a:pt x="25" y="33"/>
                    </a:cubicBezTo>
                    <a:cubicBezTo>
                      <a:pt x="27" y="32"/>
                      <a:pt x="29" y="31"/>
                      <a:pt x="27" y="33"/>
                    </a:cubicBezTo>
                    <a:cubicBezTo>
                      <a:pt x="25" y="36"/>
                      <a:pt x="28" y="35"/>
                      <a:pt x="28" y="36"/>
                    </a:cubicBezTo>
                    <a:cubicBezTo>
                      <a:pt x="27" y="39"/>
                      <a:pt x="30" y="37"/>
                      <a:pt x="30" y="38"/>
                    </a:cubicBezTo>
                    <a:cubicBezTo>
                      <a:pt x="30" y="39"/>
                      <a:pt x="32" y="38"/>
                      <a:pt x="32" y="39"/>
                    </a:cubicBezTo>
                    <a:cubicBezTo>
                      <a:pt x="31" y="39"/>
                      <a:pt x="29" y="43"/>
                      <a:pt x="28" y="44"/>
                    </a:cubicBezTo>
                    <a:cubicBezTo>
                      <a:pt x="27" y="45"/>
                      <a:pt x="28" y="46"/>
                      <a:pt x="34" y="45"/>
                    </a:cubicBezTo>
                    <a:cubicBezTo>
                      <a:pt x="35" y="50"/>
                      <a:pt x="39" y="48"/>
                      <a:pt x="40" y="49"/>
                    </a:cubicBezTo>
                    <a:cubicBezTo>
                      <a:pt x="37" y="52"/>
                      <a:pt x="40" y="53"/>
                      <a:pt x="3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1" name="Cambodia"/>
              <p:cNvSpPr>
                <a:spLocks/>
              </p:cNvSpPr>
              <p:nvPr/>
            </p:nvSpPr>
            <p:spPr bwMode="auto">
              <a:xfrm>
                <a:off x="3846" y="1930"/>
                <a:ext cx="70" cy="73"/>
              </a:xfrm>
              <a:custGeom>
                <a:avLst/>
                <a:gdLst/>
                <a:ahLst/>
                <a:cxnLst>
                  <a:cxn ang="0">
                    <a:pos x="13" y="30"/>
                  </a:cxn>
                  <a:cxn ang="0">
                    <a:pos x="12" y="30"/>
                  </a:cxn>
                  <a:cxn ang="0">
                    <a:pos x="10" y="29"/>
                  </a:cxn>
                  <a:cxn ang="0">
                    <a:pos x="9" y="27"/>
                  </a:cxn>
                  <a:cxn ang="0">
                    <a:pos x="8" y="24"/>
                  </a:cxn>
                  <a:cxn ang="0">
                    <a:pos x="7" y="26"/>
                  </a:cxn>
                  <a:cxn ang="0">
                    <a:pos x="6" y="24"/>
                  </a:cxn>
                  <a:cxn ang="0">
                    <a:pos x="2" y="11"/>
                  </a:cxn>
                  <a:cxn ang="0">
                    <a:pos x="6" y="6"/>
                  </a:cxn>
                  <a:cxn ang="0">
                    <a:pos x="9" y="5"/>
                  </a:cxn>
                  <a:cxn ang="0">
                    <a:pos x="11" y="5"/>
                  </a:cxn>
                  <a:cxn ang="0">
                    <a:pos x="16" y="4"/>
                  </a:cxn>
                  <a:cxn ang="0">
                    <a:pos x="20" y="6"/>
                  </a:cxn>
                  <a:cxn ang="0">
                    <a:pos x="21" y="1"/>
                  </a:cxn>
                  <a:cxn ang="0">
                    <a:pos x="30" y="7"/>
                  </a:cxn>
                  <a:cxn ang="0">
                    <a:pos x="28" y="16"/>
                  </a:cxn>
                  <a:cxn ang="0">
                    <a:pos x="27" y="20"/>
                  </a:cxn>
                  <a:cxn ang="0">
                    <a:pos x="23" y="22"/>
                  </a:cxn>
                  <a:cxn ang="0">
                    <a:pos x="19" y="24"/>
                  </a:cxn>
                  <a:cxn ang="0">
                    <a:pos x="22" y="28"/>
                  </a:cxn>
                  <a:cxn ang="0">
                    <a:pos x="18" y="27"/>
                  </a:cxn>
                  <a:cxn ang="0">
                    <a:pos x="13" y="30"/>
                  </a:cxn>
                </a:cxnLst>
                <a:rect l="0" t="0" r="r" b="b"/>
                <a:pathLst>
                  <a:path w="30" h="31">
                    <a:moveTo>
                      <a:pt x="13" y="30"/>
                    </a:moveTo>
                    <a:cubicBezTo>
                      <a:pt x="12" y="31"/>
                      <a:pt x="13" y="30"/>
                      <a:pt x="12" y="30"/>
                    </a:cubicBezTo>
                    <a:cubicBezTo>
                      <a:pt x="12" y="29"/>
                      <a:pt x="10" y="28"/>
                      <a:pt x="10" y="29"/>
                    </a:cubicBezTo>
                    <a:cubicBezTo>
                      <a:pt x="9" y="30"/>
                      <a:pt x="6" y="27"/>
                      <a:pt x="9" y="27"/>
                    </a:cubicBezTo>
                    <a:cubicBezTo>
                      <a:pt x="10" y="27"/>
                      <a:pt x="9" y="24"/>
                      <a:pt x="8" y="24"/>
                    </a:cubicBezTo>
                    <a:cubicBezTo>
                      <a:pt x="7" y="24"/>
                      <a:pt x="8" y="26"/>
                      <a:pt x="7" y="26"/>
                    </a:cubicBezTo>
                    <a:cubicBezTo>
                      <a:pt x="6" y="26"/>
                      <a:pt x="6" y="26"/>
                      <a:pt x="6" y="24"/>
                    </a:cubicBezTo>
                    <a:cubicBezTo>
                      <a:pt x="9" y="18"/>
                      <a:pt x="0" y="14"/>
                      <a:pt x="2" y="11"/>
                    </a:cubicBezTo>
                    <a:cubicBezTo>
                      <a:pt x="4" y="8"/>
                      <a:pt x="4" y="8"/>
                      <a:pt x="6" y="6"/>
                    </a:cubicBezTo>
                    <a:cubicBezTo>
                      <a:pt x="7" y="4"/>
                      <a:pt x="8" y="6"/>
                      <a:pt x="9" y="5"/>
                    </a:cubicBezTo>
                    <a:cubicBezTo>
                      <a:pt x="10" y="5"/>
                      <a:pt x="10" y="6"/>
                      <a:pt x="11" y="5"/>
                    </a:cubicBezTo>
                    <a:cubicBezTo>
                      <a:pt x="12" y="5"/>
                      <a:pt x="12" y="7"/>
                      <a:pt x="16" y="4"/>
                    </a:cubicBezTo>
                    <a:cubicBezTo>
                      <a:pt x="21" y="4"/>
                      <a:pt x="19" y="6"/>
                      <a:pt x="20" y="6"/>
                    </a:cubicBezTo>
                    <a:cubicBezTo>
                      <a:pt x="22" y="7"/>
                      <a:pt x="20" y="2"/>
                      <a:pt x="21" y="1"/>
                    </a:cubicBezTo>
                    <a:cubicBezTo>
                      <a:pt x="23" y="0"/>
                      <a:pt x="26" y="6"/>
                      <a:pt x="30" y="7"/>
                    </a:cubicBezTo>
                    <a:cubicBezTo>
                      <a:pt x="30" y="9"/>
                      <a:pt x="26" y="14"/>
                      <a:pt x="28" y="16"/>
                    </a:cubicBezTo>
                    <a:cubicBezTo>
                      <a:pt x="30" y="19"/>
                      <a:pt x="29" y="21"/>
                      <a:pt x="27" y="20"/>
                    </a:cubicBezTo>
                    <a:cubicBezTo>
                      <a:pt x="25" y="19"/>
                      <a:pt x="25" y="20"/>
                      <a:pt x="23" y="22"/>
                    </a:cubicBezTo>
                    <a:cubicBezTo>
                      <a:pt x="20" y="25"/>
                      <a:pt x="20" y="23"/>
                      <a:pt x="19" y="24"/>
                    </a:cubicBezTo>
                    <a:cubicBezTo>
                      <a:pt x="18" y="25"/>
                      <a:pt x="23" y="27"/>
                      <a:pt x="22" y="28"/>
                    </a:cubicBezTo>
                    <a:cubicBezTo>
                      <a:pt x="21" y="29"/>
                      <a:pt x="20" y="26"/>
                      <a:pt x="18" y="27"/>
                    </a:cubicBezTo>
                    <a:cubicBezTo>
                      <a:pt x="15" y="30"/>
                      <a:pt x="14" y="29"/>
                      <a:pt x="13"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2" name="Sierra Leone"/>
              <p:cNvSpPr>
                <a:spLocks/>
              </p:cNvSpPr>
              <p:nvPr/>
            </p:nvSpPr>
            <p:spPr bwMode="auto">
              <a:xfrm>
                <a:off x="2556" y="2008"/>
                <a:ext cx="35" cy="47"/>
              </a:xfrm>
              <a:custGeom>
                <a:avLst/>
                <a:gdLst/>
                <a:ahLst/>
                <a:cxnLst>
                  <a:cxn ang="0">
                    <a:pos x="9" y="19"/>
                  </a:cxn>
                  <a:cxn ang="0">
                    <a:pos x="13" y="15"/>
                  </a:cxn>
                  <a:cxn ang="0">
                    <a:pos x="15" y="10"/>
                  </a:cxn>
                  <a:cxn ang="0">
                    <a:pos x="14" y="7"/>
                  </a:cxn>
                  <a:cxn ang="0">
                    <a:pos x="13" y="5"/>
                  </a:cxn>
                  <a:cxn ang="0">
                    <a:pos x="11" y="2"/>
                  </a:cxn>
                  <a:cxn ang="0">
                    <a:pos x="9" y="0"/>
                  </a:cxn>
                  <a:cxn ang="0">
                    <a:pos x="5" y="1"/>
                  </a:cxn>
                  <a:cxn ang="0">
                    <a:pos x="3" y="4"/>
                  </a:cxn>
                  <a:cxn ang="0">
                    <a:pos x="1" y="7"/>
                  </a:cxn>
                  <a:cxn ang="0">
                    <a:pos x="1" y="8"/>
                  </a:cxn>
                  <a:cxn ang="0">
                    <a:pos x="2" y="9"/>
                  </a:cxn>
                  <a:cxn ang="0">
                    <a:pos x="1" y="10"/>
                  </a:cxn>
                  <a:cxn ang="0">
                    <a:pos x="2" y="12"/>
                  </a:cxn>
                  <a:cxn ang="0">
                    <a:pos x="3" y="13"/>
                  </a:cxn>
                  <a:cxn ang="0">
                    <a:pos x="4" y="15"/>
                  </a:cxn>
                  <a:cxn ang="0">
                    <a:pos x="5" y="15"/>
                  </a:cxn>
                  <a:cxn ang="0">
                    <a:pos x="6" y="16"/>
                  </a:cxn>
                  <a:cxn ang="0">
                    <a:pos x="5" y="17"/>
                  </a:cxn>
                  <a:cxn ang="0">
                    <a:pos x="9" y="19"/>
                  </a:cxn>
                </a:cxnLst>
                <a:rect l="0" t="0" r="r" b="b"/>
                <a:pathLst>
                  <a:path w="15" h="20">
                    <a:moveTo>
                      <a:pt x="9" y="19"/>
                    </a:moveTo>
                    <a:cubicBezTo>
                      <a:pt x="9" y="17"/>
                      <a:pt x="9" y="18"/>
                      <a:pt x="13" y="15"/>
                    </a:cubicBezTo>
                    <a:cubicBezTo>
                      <a:pt x="15" y="11"/>
                      <a:pt x="15" y="11"/>
                      <a:pt x="15" y="10"/>
                    </a:cubicBezTo>
                    <a:cubicBezTo>
                      <a:pt x="13" y="8"/>
                      <a:pt x="15" y="8"/>
                      <a:pt x="14" y="7"/>
                    </a:cubicBezTo>
                    <a:cubicBezTo>
                      <a:pt x="13" y="6"/>
                      <a:pt x="15" y="6"/>
                      <a:pt x="13" y="5"/>
                    </a:cubicBezTo>
                    <a:cubicBezTo>
                      <a:pt x="11" y="4"/>
                      <a:pt x="14" y="2"/>
                      <a:pt x="11" y="2"/>
                    </a:cubicBezTo>
                    <a:cubicBezTo>
                      <a:pt x="10" y="1"/>
                      <a:pt x="11" y="1"/>
                      <a:pt x="9" y="0"/>
                    </a:cubicBezTo>
                    <a:cubicBezTo>
                      <a:pt x="7" y="0"/>
                      <a:pt x="6" y="1"/>
                      <a:pt x="5" y="1"/>
                    </a:cubicBezTo>
                    <a:cubicBezTo>
                      <a:pt x="3" y="1"/>
                      <a:pt x="4" y="4"/>
                      <a:pt x="3" y="4"/>
                    </a:cubicBezTo>
                    <a:cubicBezTo>
                      <a:pt x="2" y="5"/>
                      <a:pt x="2" y="6"/>
                      <a:pt x="1" y="7"/>
                    </a:cubicBezTo>
                    <a:cubicBezTo>
                      <a:pt x="0" y="7"/>
                      <a:pt x="2" y="7"/>
                      <a:pt x="1" y="8"/>
                    </a:cubicBezTo>
                    <a:cubicBezTo>
                      <a:pt x="0" y="8"/>
                      <a:pt x="3" y="9"/>
                      <a:pt x="2" y="9"/>
                    </a:cubicBezTo>
                    <a:cubicBezTo>
                      <a:pt x="1" y="9"/>
                      <a:pt x="2" y="10"/>
                      <a:pt x="1" y="10"/>
                    </a:cubicBezTo>
                    <a:cubicBezTo>
                      <a:pt x="0" y="9"/>
                      <a:pt x="2" y="11"/>
                      <a:pt x="2" y="12"/>
                    </a:cubicBezTo>
                    <a:cubicBezTo>
                      <a:pt x="3" y="12"/>
                      <a:pt x="3" y="13"/>
                      <a:pt x="3" y="13"/>
                    </a:cubicBezTo>
                    <a:cubicBezTo>
                      <a:pt x="2" y="13"/>
                      <a:pt x="2" y="13"/>
                      <a:pt x="4" y="15"/>
                    </a:cubicBezTo>
                    <a:cubicBezTo>
                      <a:pt x="5" y="16"/>
                      <a:pt x="5" y="14"/>
                      <a:pt x="5" y="15"/>
                    </a:cubicBezTo>
                    <a:cubicBezTo>
                      <a:pt x="5" y="16"/>
                      <a:pt x="7" y="15"/>
                      <a:pt x="6" y="16"/>
                    </a:cubicBezTo>
                    <a:cubicBezTo>
                      <a:pt x="5" y="16"/>
                      <a:pt x="7" y="17"/>
                      <a:pt x="5" y="17"/>
                    </a:cubicBezTo>
                    <a:cubicBezTo>
                      <a:pt x="4" y="16"/>
                      <a:pt x="8" y="20"/>
                      <a:pt x="9"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3" name="Liberia"/>
              <p:cNvSpPr>
                <a:spLocks/>
              </p:cNvSpPr>
              <p:nvPr/>
            </p:nvSpPr>
            <p:spPr bwMode="auto">
              <a:xfrm>
                <a:off x="2577" y="2029"/>
                <a:ext cx="50" cy="64"/>
              </a:xfrm>
              <a:custGeom>
                <a:avLst/>
                <a:gdLst/>
                <a:ahLst/>
                <a:cxnLst>
                  <a:cxn ang="0">
                    <a:pos x="18" y="26"/>
                  </a:cxn>
                  <a:cxn ang="0">
                    <a:pos x="20" y="20"/>
                  </a:cxn>
                  <a:cxn ang="0">
                    <a:pos x="18" y="17"/>
                  </a:cxn>
                  <a:cxn ang="0">
                    <a:pos x="16" y="15"/>
                  </a:cxn>
                  <a:cxn ang="0">
                    <a:pos x="15" y="11"/>
                  </a:cxn>
                  <a:cxn ang="0">
                    <a:pos x="15" y="7"/>
                  </a:cxn>
                  <a:cxn ang="0">
                    <a:pos x="14" y="7"/>
                  </a:cxn>
                  <a:cxn ang="0">
                    <a:pos x="11" y="8"/>
                  </a:cxn>
                  <a:cxn ang="0">
                    <a:pos x="10" y="3"/>
                  </a:cxn>
                  <a:cxn ang="0">
                    <a:pos x="6" y="1"/>
                  </a:cxn>
                  <a:cxn ang="0">
                    <a:pos x="4" y="6"/>
                  </a:cxn>
                  <a:cxn ang="0">
                    <a:pos x="0" y="10"/>
                  </a:cxn>
                  <a:cxn ang="0">
                    <a:pos x="2" y="12"/>
                  </a:cxn>
                  <a:cxn ang="0">
                    <a:pos x="5" y="15"/>
                  </a:cxn>
                  <a:cxn ang="0">
                    <a:pos x="8" y="18"/>
                  </a:cxn>
                  <a:cxn ang="0">
                    <a:pos x="11" y="22"/>
                  </a:cxn>
                  <a:cxn ang="0">
                    <a:pos x="13" y="23"/>
                  </a:cxn>
                  <a:cxn ang="0">
                    <a:pos x="18" y="26"/>
                  </a:cxn>
                </a:cxnLst>
                <a:rect l="0" t="0" r="r" b="b"/>
                <a:pathLst>
                  <a:path w="21" h="27">
                    <a:moveTo>
                      <a:pt x="18" y="26"/>
                    </a:moveTo>
                    <a:cubicBezTo>
                      <a:pt x="18" y="19"/>
                      <a:pt x="21" y="22"/>
                      <a:pt x="20" y="20"/>
                    </a:cubicBezTo>
                    <a:cubicBezTo>
                      <a:pt x="19" y="17"/>
                      <a:pt x="21" y="18"/>
                      <a:pt x="18" y="17"/>
                    </a:cubicBezTo>
                    <a:cubicBezTo>
                      <a:pt x="15" y="16"/>
                      <a:pt x="18" y="15"/>
                      <a:pt x="16" y="15"/>
                    </a:cubicBezTo>
                    <a:cubicBezTo>
                      <a:pt x="14" y="15"/>
                      <a:pt x="16" y="12"/>
                      <a:pt x="15" y="11"/>
                    </a:cubicBezTo>
                    <a:cubicBezTo>
                      <a:pt x="15" y="10"/>
                      <a:pt x="16" y="9"/>
                      <a:pt x="15" y="7"/>
                    </a:cubicBezTo>
                    <a:cubicBezTo>
                      <a:pt x="14" y="6"/>
                      <a:pt x="14" y="7"/>
                      <a:pt x="14" y="7"/>
                    </a:cubicBezTo>
                    <a:cubicBezTo>
                      <a:pt x="14" y="7"/>
                      <a:pt x="13" y="9"/>
                      <a:pt x="11" y="8"/>
                    </a:cubicBezTo>
                    <a:cubicBezTo>
                      <a:pt x="10" y="7"/>
                      <a:pt x="12" y="8"/>
                      <a:pt x="10" y="3"/>
                    </a:cubicBezTo>
                    <a:cubicBezTo>
                      <a:pt x="9" y="0"/>
                      <a:pt x="9" y="0"/>
                      <a:pt x="6" y="1"/>
                    </a:cubicBezTo>
                    <a:cubicBezTo>
                      <a:pt x="6" y="2"/>
                      <a:pt x="6" y="2"/>
                      <a:pt x="4" y="6"/>
                    </a:cubicBezTo>
                    <a:cubicBezTo>
                      <a:pt x="0" y="9"/>
                      <a:pt x="0" y="8"/>
                      <a:pt x="0" y="10"/>
                    </a:cubicBezTo>
                    <a:cubicBezTo>
                      <a:pt x="4" y="12"/>
                      <a:pt x="0" y="11"/>
                      <a:pt x="2" y="12"/>
                    </a:cubicBezTo>
                    <a:cubicBezTo>
                      <a:pt x="4" y="13"/>
                      <a:pt x="3" y="15"/>
                      <a:pt x="5" y="15"/>
                    </a:cubicBezTo>
                    <a:cubicBezTo>
                      <a:pt x="5" y="15"/>
                      <a:pt x="4" y="17"/>
                      <a:pt x="8" y="18"/>
                    </a:cubicBezTo>
                    <a:cubicBezTo>
                      <a:pt x="11" y="20"/>
                      <a:pt x="10" y="21"/>
                      <a:pt x="11" y="22"/>
                    </a:cubicBezTo>
                    <a:cubicBezTo>
                      <a:pt x="13" y="23"/>
                      <a:pt x="11" y="23"/>
                      <a:pt x="13" y="23"/>
                    </a:cubicBezTo>
                    <a:cubicBezTo>
                      <a:pt x="17" y="25"/>
                      <a:pt x="15" y="27"/>
                      <a:pt x="18"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4" name="Freeform 189"/>
              <p:cNvSpPr>
                <a:spLocks/>
              </p:cNvSpPr>
              <p:nvPr/>
            </p:nvSpPr>
            <p:spPr bwMode="auto">
              <a:xfrm>
                <a:off x="2523" y="1949"/>
                <a:ext cx="35" cy="11"/>
              </a:xfrm>
              <a:custGeom>
                <a:avLst/>
                <a:gdLst/>
                <a:ahLst/>
                <a:cxnLst>
                  <a:cxn ang="0">
                    <a:pos x="0" y="5"/>
                  </a:cxn>
                  <a:cxn ang="0">
                    <a:pos x="4" y="4"/>
                  </a:cxn>
                  <a:cxn ang="0">
                    <a:pos x="6" y="3"/>
                  </a:cxn>
                  <a:cxn ang="0">
                    <a:pos x="12" y="3"/>
                  </a:cxn>
                  <a:cxn ang="0">
                    <a:pos x="13" y="2"/>
                  </a:cxn>
                  <a:cxn ang="0">
                    <a:pos x="5" y="0"/>
                  </a:cxn>
                  <a:cxn ang="0">
                    <a:pos x="0" y="1"/>
                  </a:cxn>
                  <a:cxn ang="0">
                    <a:pos x="2" y="4"/>
                  </a:cxn>
                  <a:cxn ang="0">
                    <a:pos x="6" y="2"/>
                  </a:cxn>
                  <a:cxn ang="0">
                    <a:pos x="2" y="4"/>
                  </a:cxn>
                  <a:cxn ang="0">
                    <a:pos x="0" y="5"/>
                  </a:cxn>
                </a:cxnLst>
                <a:rect l="0" t="0" r="r" b="b"/>
                <a:pathLst>
                  <a:path w="15" h="5">
                    <a:moveTo>
                      <a:pt x="0" y="5"/>
                    </a:moveTo>
                    <a:cubicBezTo>
                      <a:pt x="3" y="4"/>
                      <a:pt x="3" y="4"/>
                      <a:pt x="4" y="4"/>
                    </a:cubicBezTo>
                    <a:cubicBezTo>
                      <a:pt x="4" y="3"/>
                      <a:pt x="5" y="3"/>
                      <a:pt x="6" y="3"/>
                    </a:cubicBezTo>
                    <a:cubicBezTo>
                      <a:pt x="8" y="2"/>
                      <a:pt x="9" y="3"/>
                      <a:pt x="12" y="3"/>
                    </a:cubicBezTo>
                    <a:cubicBezTo>
                      <a:pt x="14" y="2"/>
                      <a:pt x="15" y="1"/>
                      <a:pt x="13" y="2"/>
                    </a:cubicBezTo>
                    <a:cubicBezTo>
                      <a:pt x="10" y="2"/>
                      <a:pt x="7" y="0"/>
                      <a:pt x="5" y="0"/>
                    </a:cubicBezTo>
                    <a:cubicBezTo>
                      <a:pt x="3" y="0"/>
                      <a:pt x="7" y="1"/>
                      <a:pt x="0" y="1"/>
                    </a:cubicBezTo>
                    <a:cubicBezTo>
                      <a:pt x="1" y="3"/>
                      <a:pt x="0" y="4"/>
                      <a:pt x="2" y="4"/>
                    </a:cubicBezTo>
                    <a:cubicBezTo>
                      <a:pt x="3" y="3"/>
                      <a:pt x="0" y="2"/>
                      <a:pt x="6" y="2"/>
                    </a:cubicBezTo>
                    <a:cubicBezTo>
                      <a:pt x="1" y="3"/>
                      <a:pt x="4" y="3"/>
                      <a:pt x="2" y="4"/>
                    </a:cubicBezTo>
                    <a:cubicBezTo>
                      <a:pt x="0" y="5"/>
                      <a:pt x="1" y="3"/>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5" name="Senegal"/>
              <p:cNvSpPr>
                <a:spLocks/>
              </p:cNvSpPr>
              <p:nvPr/>
            </p:nvSpPr>
            <p:spPr bwMode="auto">
              <a:xfrm>
                <a:off x="2509" y="1904"/>
                <a:ext cx="73" cy="68"/>
              </a:xfrm>
              <a:custGeom>
                <a:avLst/>
                <a:gdLst/>
                <a:ahLst/>
                <a:cxnLst>
                  <a:cxn ang="0">
                    <a:pos x="26" y="12"/>
                  </a:cxn>
                  <a:cxn ang="0">
                    <a:pos x="24" y="9"/>
                  </a:cxn>
                  <a:cxn ang="0">
                    <a:pos x="23" y="6"/>
                  </a:cxn>
                  <a:cxn ang="0">
                    <a:pos x="22" y="4"/>
                  </a:cxn>
                  <a:cxn ang="0">
                    <a:pos x="18" y="1"/>
                  </a:cxn>
                  <a:cxn ang="0">
                    <a:pos x="16" y="0"/>
                  </a:cxn>
                  <a:cxn ang="0">
                    <a:pos x="14" y="1"/>
                  </a:cxn>
                  <a:cxn ang="0">
                    <a:pos x="12" y="1"/>
                  </a:cxn>
                  <a:cxn ang="0">
                    <a:pos x="10" y="1"/>
                  </a:cxn>
                  <a:cxn ang="0">
                    <a:pos x="8" y="2"/>
                  </a:cxn>
                  <a:cxn ang="0">
                    <a:pos x="6" y="8"/>
                  </a:cxn>
                  <a:cxn ang="0">
                    <a:pos x="3" y="12"/>
                  </a:cxn>
                  <a:cxn ang="0">
                    <a:pos x="2" y="14"/>
                  </a:cxn>
                  <a:cxn ang="0">
                    <a:pos x="3" y="16"/>
                  </a:cxn>
                  <a:cxn ang="0">
                    <a:pos x="4" y="17"/>
                  </a:cxn>
                  <a:cxn ang="0">
                    <a:pos x="7" y="17"/>
                  </a:cxn>
                  <a:cxn ang="0">
                    <a:pos x="6" y="18"/>
                  </a:cxn>
                  <a:cxn ang="0">
                    <a:pos x="6" y="20"/>
                  </a:cxn>
                  <a:cxn ang="0">
                    <a:pos x="11" y="19"/>
                  </a:cxn>
                  <a:cxn ang="0">
                    <a:pos x="19" y="21"/>
                  </a:cxn>
                  <a:cxn ang="0">
                    <a:pos x="18" y="22"/>
                  </a:cxn>
                  <a:cxn ang="0">
                    <a:pos x="12" y="22"/>
                  </a:cxn>
                  <a:cxn ang="0">
                    <a:pos x="10" y="23"/>
                  </a:cxn>
                  <a:cxn ang="0">
                    <a:pos x="6" y="24"/>
                  </a:cxn>
                  <a:cxn ang="0">
                    <a:pos x="7" y="26"/>
                  </a:cxn>
                  <a:cxn ang="0">
                    <a:pos x="9" y="26"/>
                  </a:cxn>
                  <a:cxn ang="0">
                    <a:pos x="11" y="25"/>
                  </a:cxn>
                  <a:cxn ang="0">
                    <a:pos x="14" y="26"/>
                  </a:cxn>
                  <a:cxn ang="0">
                    <a:pos x="13" y="26"/>
                  </a:cxn>
                  <a:cxn ang="0">
                    <a:pos x="11" y="26"/>
                  </a:cxn>
                  <a:cxn ang="0">
                    <a:pos x="9" y="26"/>
                  </a:cxn>
                  <a:cxn ang="0">
                    <a:pos x="7" y="27"/>
                  </a:cxn>
                  <a:cxn ang="0">
                    <a:pos x="6" y="29"/>
                  </a:cxn>
                  <a:cxn ang="0">
                    <a:pos x="10" y="27"/>
                  </a:cxn>
                  <a:cxn ang="0">
                    <a:pos x="15" y="26"/>
                  </a:cxn>
                  <a:cxn ang="0">
                    <a:pos x="19" y="27"/>
                  </a:cxn>
                  <a:cxn ang="0">
                    <a:pos x="23" y="28"/>
                  </a:cxn>
                  <a:cxn ang="0">
                    <a:pos x="29" y="28"/>
                  </a:cxn>
                  <a:cxn ang="0">
                    <a:pos x="29" y="20"/>
                  </a:cxn>
                  <a:cxn ang="0">
                    <a:pos x="27" y="16"/>
                  </a:cxn>
                  <a:cxn ang="0">
                    <a:pos x="26" y="12"/>
                  </a:cxn>
                </a:cxnLst>
                <a:rect l="0" t="0" r="r" b="b"/>
                <a:pathLst>
                  <a:path w="31" h="29">
                    <a:moveTo>
                      <a:pt x="26" y="12"/>
                    </a:moveTo>
                    <a:cubicBezTo>
                      <a:pt x="24" y="10"/>
                      <a:pt x="25" y="10"/>
                      <a:pt x="24" y="9"/>
                    </a:cubicBezTo>
                    <a:cubicBezTo>
                      <a:pt x="23" y="7"/>
                      <a:pt x="24" y="7"/>
                      <a:pt x="23" y="6"/>
                    </a:cubicBezTo>
                    <a:cubicBezTo>
                      <a:pt x="22" y="6"/>
                      <a:pt x="23" y="4"/>
                      <a:pt x="22" y="4"/>
                    </a:cubicBezTo>
                    <a:cubicBezTo>
                      <a:pt x="20" y="4"/>
                      <a:pt x="20" y="1"/>
                      <a:pt x="18" y="1"/>
                    </a:cubicBezTo>
                    <a:cubicBezTo>
                      <a:pt x="15" y="1"/>
                      <a:pt x="17" y="0"/>
                      <a:pt x="16" y="0"/>
                    </a:cubicBezTo>
                    <a:cubicBezTo>
                      <a:pt x="15" y="0"/>
                      <a:pt x="15" y="1"/>
                      <a:pt x="14" y="1"/>
                    </a:cubicBezTo>
                    <a:cubicBezTo>
                      <a:pt x="13" y="1"/>
                      <a:pt x="13" y="2"/>
                      <a:pt x="12" y="1"/>
                    </a:cubicBezTo>
                    <a:cubicBezTo>
                      <a:pt x="11" y="1"/>
                      <a:pt x="11" y="2"/>
                      <a:pt x="10" y="1"/>
                    </a:cubicBezTo>
                    <a:cubicBezTo>
                      <a:pt x="9" y="0"/>
                      <a:pt x="9" y="1"/>
                      <a:pt x="8" y="2"/>
                    </a:cubicBezTo>
                    <a:cubicBezTo>
                      <a:pt x="7" y="4"/>
                      <a:pt x="8" y="4"/>
                      <a:pt x="6" y="8"/>
                    </a:cubicBezTo>
                    <a:cubicBezTo>
                      <a:pt x="4" y="12"/>
                      <a:pt x="4" y="11"/>
                      <a:pt x="3" y="12"/>
                    </a:cubicBezTo>
                    <a:cubicBezTo>
                      <a:pt x="2" y="14"/>
                      <a:pt x="0" y="14"/>
                      <a:pt x="2" y="14"/>
                    </a:cubicBezTo>
                    <a:cubicBezTo>
                      <a:pt x="4" y="15"/>
                      <a:pt x="1" y="15"/>
                      <a:pt x="3" y="16"/>
                    </a:cubicBezTo>
                    <a:cubicBezTo>
                      <a:pt x="6" y="17"/>
                      <a:pt x="3" y="16"/>
                      <a:pt x="4" y="17"/>
                    </a:cubicBezTo>
                    <a:cubicBezTo>
                      <a:pt x="5" y="18"/>
                      <a:pt x="5" y="16"/>
                      <a:pt x="7" y="17"/>
                    </a:cubicBezTo>
                    <a:cubicBezTo>
                      <a:pt x="6" y="17"/>
                      <a:pt x="5" y="17"/>
                      <a:pt x="6" y="18"/>
                    </a:cubicBezTo>
                    <a:cubicBezTo>
                      <a:pt x="7" y="20"/>
                      <a:pt x="5" y="19"/>
                      <a:pt x="6" y="20"/>
                    </a:cubicBezTo>
                    <a:cubicBezTo>
                      <a:pt x="13" y="20"/>
                      <a:pt x="9" y="19"/>
                      <a:pt x="11" y="19"/>
                    </a:cubicBezTo>
                    <a:cubicBezTo>
                      <a:pt x="13" y="19"/>
                      <a:pt x="16" y="21"/>
                      <a:pt x="19" y="21"/>
                    </a:cubicBezTo>
                    <a:cubicBezTo>
                      <a:pt x="21" y="20"/>
                      <a:pt x="20" y="21"/>
                      <a:pt x="18" y="22"/>
                    </a:cubicBezTo>
                    <a:cubicBezTo>
                      <a:pt x="15" y="22"/>
                      <a:pt x="14" y="21"/>
                      <a:pt x="12" y="22"/>
                    </a:cubicBezTo>
                    <a:cubicBezTo>
                      <a:pt x="11" y="22"/>
                      <a:pt x="10" y="22"/>
                      <a:pt x="10" y="23"/>
                    </a:cubicBezTo>
                    <a:cubicBezTo>
                      <a:pt x="9" y="23"/>
                      <a:pt x="9" y="23"/>
                      <a:pt x="6" y="24"/>
                    </a:cubicBezTo>
                    <a:cubicBezTo>
                      <a:pt x="6" y="25"/>
                      <a:pt x="6" y="27"/>
                      <a:pt x="7" y="26"/>
                    </a:cubicBezTo>
                    <a:cubicBezTo>
                      <a:pt x="8" y="25"/>
                      <a:pt x="8" y="26"/>
                      <a:pt x="9" y="26"/>
                    </a:cubicBezTo>
                    <a:cubicBezTo>
                      <a:pt x="11" y="25"/>
                      <a:pt x="10" y="26"/>
                      <a:pt x="11" y="25"/>
                    </a:cubicBezTo>
                    <a:cubicBezTo>
                      <a:pt x="13" y="25"/>
                      <a:pt x="13" y="26"/>
                      <a:pt x="14" y="26"/>
                    </a:cubicBezTo>
                    <a:cubicBezTo>
                      <a:pt x="14" y="26"/>
                      <a:pt x="13" y="27"/>
                      <a:pt x="13" y="26"/>
                    </a:cubicBezTo>
                    <a:cubicBezTo>
                      <a:pt x="11" y="25"/>
                      <a:pt x="12" y="26"/>
                      <a:pt x="11" y="26"/>
                    </a:cubicBezTo>
                    <a:cubicBezTo>
                      <a:pt x="9" y="26"/>
                      <a:pt x="10" y="26"/>
                      <a:pt x="9" y="26"/>
                    </a:cubicBezTo>
                    <a:cubicBezTo>
                      <a:pt x="6" y="26"/>
                      <a:pt x="8" y="27"/>
                      <a:pt x="7" y="27"/>
                    </a:cubicBezTo>
                    <a:cubicBezTo>
                      <a:pt x="5" y="27"/>
                      <a:pt x="6" y="28"/>
                      <a:pt x="6" y="29"/>
                    </a:cubicBezTo>
                    <a:cubicBezTo>
                      <a:pt x="9" y="28"/>
                      <a:pt x="6" y="27"/>
                      <a:pt x="10" y="27"/>
                    </a:cubicBezTo>
                    <a:cubicBezTo>
                      <a:pt x="14" y="27"/>
                      <a:pt x="14" y="26"/>
                      <a:pt x="15" y="26"/>
                    </a:cubicBezTo>
                    <a:cubicBezTo>
                      <a:pt x="16" y="26"/>
                      <a:pt x="19" y="27"/>
                      <a:pt x="19" y="27"/>
                    </a:cubicBezTo>
                    <a:cubicBezTo>
                      <a:pt x="21" y="26"/>
                      <a:pt x="21" y="28"/>
                      <a:pt x="23" y="28"/>
                    </a:cubicBezTo>
                    <a:cubicBezTo>
                      <a:pt x="25" y="27"/>
                      <a:pt x="25" y="28"/>
                      <a:pt x="29" y="28"/>
                    </a:cubicBezTo>
                    <a:cubicBezTo>
                      <a:pt x="30" y="26"/>
                      <a:pt x="31" y="22"/>
                      <a:pt x="29" y="20"/>
                    </a:cubicBezTo>
                    <a:cubicBezTo>
                      <a:pt x="28" y="22"/>
                      <a:pt x="26" y="18"/>
                      <a:pt x="27" y="16"/>
                    </a:cubicBezTo>
                    <a:cubicBezTo>
                      <a:pt x="28" y="12"/>
                      <a:pt x="26" y="14"/>
                      <a:pt x="26"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6" name="Freeform 191"/>
              <p:cNvSpPr>
                <a:spLocks/>
              </p:cNvSpPr>
              <p:nvPr/>
            </p:nvSpPr>
            <p:spPr bwMode="auto">
              <a:xfrm>
                <a:off x="2523" y="1965"/>
                <a:ext cx="33" cy="24"/>
              </a:xfrm>
              <a:custGeom>
                <a:avLst/>
                <a:gdLst/>
                <a:ahLst/>
                <a:cxnLst>
                  <a:cxn ang="0">
                    <a:pos x="7" y="10"/>
                  </a:cxn>
                  <a:cxn ang="0">
                    <a:pos x="8" y="8"/>
                  </a:cxn>
                  <a:cxn ang="0">
                    <a:pos x="11" y="7"/>
                  </a:cxn>
                  <a:cxn ang="0">
                    <a:pos x="12" y="4"/>
                  </a:cxn>
                  <a:cxn ang="0">
                    <a:pos x="13" y="1"/>
                  </a:cxn>
                  <a:cxn ang="0">
                    <a:pos x="9" y="0"/>
                  </a:cxn>
                  <a:cxn ang="0">
                    <a:pos x="4" y="1"/>
                  </a:cxn>
                  <a:cxn ang="0">
                    <a:pos x="0" y="3"/>
                  </a:cxn>
                  <a:cxn ang="0">
                    <a:pos x="3" y="3"/>
                  </a:cxn>
                  <a:cxn ang="0">
                    <a:pos x="2" y="5"/>
                  </a:cxn>
                  <a:cxn ang="0">
                    <a:pos x="4" y="4"/>
                  </a:cxn>
                  <a:cxn ang="0">
                    <a:pos x="3" y="5"/>
                  </a:cxn>
                  <a:cxn ang="0">
                    <a:pos x="7" y="5"/>
                  </a:cxn>
                  <a:cxn ang="0">
                    <a:pos x="4" y="6"/>
                  </a:cxn>
                  <a:cxn ang="0">
                    <a:pos x="5" y="7"/>
                  </a:cxn>
                  <a:cxn ang="0">
                    <a:pos x="7" y="6"/>
                  </a:cxn>
                  <a:cxn ang="0">
                    <a:pos x="6" y="7"/>
                  </a:cxn>
                  <a:cxn ang="0">
                    <a:pos x="6" y="8"/>
                  </a:cxn>
                  <a:cxn ang="0">
                    <a:pos x="7" y="10"/>
                  </a:cxn>
                </a:cxnLst>
                <a:rect l="0" t="0" r="r" b="b"/>
                <a:pathLst>
                  <a:path w="14" h="10">
                    <a:moveTo>
                      <a:pt x="7" y="10"/>
                    </a:moveTo>
                    <a:cubicBezTo>
                      <a:pt x="7" y="9"/>
                      <a:pt x="7" y="9"/>
                      <a:pt x="8" y="8"/>
                    </a:cubicBezTo>
                    <a:cubicBezTo>
                      <a:pt x="9" y="8"/>
                      <a:pt x="9" y="7"/>
                      <a:pt x="11" y="7"/>
                    </a:cubicBezTo>
                    <a:cubicBezTo>
                      <a:pt x="12" y="8"/>
                      <a:pt x="13" y="5"/>
                      <a:pt x="12" y="4"/>
                    </a:cubicBezTo>
                    <a:cubicBezTo>
                      <a:pt x="11" y="3"/>
                      <a:pt x="14" y="3"/>
                      <a:pt x="13" y="1"/>
                    </a:cubicBezTo>
                    <a:cubicBezTo>
                      <a:pt x="13" y="1"/>
                      <a:pt x="10" y="0"/>
                      <a:pt x="9" y="0"/>
                    </a:cubicBezTo>
                    <a:cubicBezTo>
                      <a:pt x="8" y="0"/>
                      <a:pt x="8" y="1"/>
                      <a:pt x="4" y="1"/>
                    </a:cubicBezTo>
                    <a:cubicBezTo>
                      <a:pt x="0" y="1"/>
                      <a:pt x="3" y="2"/>
                      <a:pt x="0" y="3"/>
                    </a:cubicBezTo>
                    <a:cubicBezTo>
                      <a:pt x="1" y="3"/>
                      <a:pt x="1" y="3"/>
                      <a:pt x="3" y="3"/>
                    </a:cubicBezTo>
                    <a:cubicBezTo>
                      <a:pt x="1" y="4"/>
                      <a:pt x="0" y="4"/>
                      <a:pt x="2" y="5"/>
                    </a:cubicBezTo>
                    <a:cubicBezTo>
                      <a:pt x="4" y="6"/>
                      <a:pt x="3" y="4"/>
                      <a:pt x="4" y="4"/>
                    </a:cubicBezTo>
                    <a:cubicBezTo>
                      <a:pt x="4" y="5"/>
                      <a:pt x="3" y="5"/>
                      <a:pt x="3" y="5"/>
                    </a:cubicBezTo>
                    <a:cubicBezTo>
                      <a:pt x="4" y="6"/>
                      <a:pt x="6" y="4"/>
                      <a:pt x="7" y="5"/>
                    </a:cubicBezTo>
                    <a:cubicBezTo>
                      <a:pt x="8" y="5"/>
                      <a:pt x="6" y="5"/>
                      <a:pt x="4" y="6"/>
                    </a:cubicBezTo>
                    <a:cubicBezTo>
                      <a:pt x="4" y="6"/>
                      <a:pt x="4" y="8"/>
                      <a:pt x="5" y="7"/>
                    </a:cubicBezTo>
                    <a:cubicBezTo>
                      <a:pt x="6" y="7"/>
                      <a:pt x="5" y="6"/>
                      <a:pt x="7" y="6"/>
                    </a:cubicBezTo>
                    <a:cubicBezTo>
                      <a:pt x="5" y="7"/>
                      <a:pt x="7" y="8"/>
                      <a:pt x="6" y="7"/>
                    </a:cubicBezTo>
                    <a:cubicBezTo>
                      <a:pt x="6" y="7"/>
                      <a:pt x="6" y="8"/>
                      <a:pt x="6" y="8"/>
                    </a:cubicBezTo>
                    <a:cubicBezTo>
                      <a:pt x="6" y="9"/>
                      <a:pt x="5" y="9"/>
                      <a:pt x="7"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7" name="Guinea"/>
              <p:cNvSpPr>
                <a:spLocks/>
              </p:cNvSpPr>
              <p:nvPr/>
            </p:nvSpPr>
            <p:spPr bwMode="auto">
              <a:xfrm>
                <a:off x="2537" y="1965"/>
                <a:ext cx="85" cy="85"/>
              </a:xfrm>
              <a:custGeom>
                <a:avLst/>
                <a:gdLst/>
                <a:ahLst/>
                <a:cxnLst>
                  <a:cxn ang="0">
                    <a:pos x="32" y="34"/>
                  </a:cxn>
                  <a:cxn ang="0">
                    <a:pos x="31" y="34"/>
                  </a:cxn>
                  <a:cxn ang="0">
                    <a:pos x="28" y="35"/>
                  </a:cxn>
                  <a:cxn ang="0">
                    <a:pos x="27" y="30"/>
                  </a:cxn>
                  <a:cxn ang="0">
                    <a:pos x="23" y="28"/>
                  </a:cxn>
                  <a:cxn ang="0">
                    <a:pos x="22" y="25"/>
                  </a:cxn>
                  <a:cxn ang="0">
                    <a:pos x="21" y="23"/>
                  </a:cxn>
                  <a:cxn ang="0">
                    <a:pos x="19" y="20"/>
                  </a:cxn>
                  <a:cxn ang="0">
                    <a:pos x="17" y="18"/>
                  </a:cxn>
                  <a:cxn ang="0">
                    <a:pos x="13" y="19"/>
                  </a:cxn>
                  <a:cxn ang="0">
                    <a:pos x="11" y="22"/>
                  </a:cxn>
                  <a:cxn ang="0">
                    <a:pos x="9" y="25"/>
                  </a:cxn>
                  <a:cxn ang="0">
                    <a:pos x="10" y="23"/>
                  </a:cxn>
                  <a:cxn ang="0">
                    <a:pos x="7" y="19"/>
                  </a:cxn>
                  <a:cxn ang="0">
                    <a:pos x="4" y="16"/>
                  </a:cxn>
                  <a:cxn ang="0">
                    <a:pos x="3" y="13"/>
                  </a:cxn>
                  <a:cxn ang="0">
                    <a:pos x="1" y="10"/>
                  </a:cxn>
                  <a:cxn ang="0">
                    <a:pos x="2" y="8"/>
                  </a:cxn>
                  <a:cxn ang="0">
                    <a:pos x="5" y="7"/>
                  </a:cxn>
                  <a:cxn ang="0">
                    <a:pos x="6" y="4"/>
                  </a:cxn>
                  <a:cxn ang="0">
                    <a:pos x="7" y="1"/>
                  </a:cxn>
                  <a:cxn ang="0">
                    <a:pos x="11" y="2"/>
                  </a:cxn>
                  <a:cxn ang="0">
                    <a:pos x="17" y="2"/>
                  </a:cxn>
                  <a:cxn ang="0">
                    <a:pos x="19" y="2"/>
                  </a:cxn>
                  <a:cxn ang="0">
                    <a:pos x="21" y="3"/>
                  </a:cxn>
                  <a:cxn ang="0">
                    <a:pos x="24" y="3"/>
                  </a:cxn>
                  <a:cxn ang="0">
                    <a:pos x="26" y="3"/>
                  </a:cxn>
                  <a:cxn ang="0">
                    <a:pos x="28" y="2"/>
                  </a:cxn>
                  <a:cxn ang="0">
                    <a:pos x="30" y="5"/>
                  </a:cxn>
                  <a:cxn ang="0">
                    <a:pos x="31" y="7"/>
                  </a:cxn>
                  <a:cxn ang="0">
                    <a:pos x="30" y="11"/>
                  </a:cxn>
                  <a:cxn ang="0">
                    <a:pos x="33" y="13"/>
                  </a:cxn>
                  <a:cxn ang="0">
                    <a:pos x="35" y="16"/>
                  </a:cxn>
                  <a:cxn ang="0">
                    <a:pos x="34" y="18"/>
                  </a:cxn>
                  <a:cxn ang="0">
                    <a:pos x="34" y="21"/>
                  </a:cxn>
                  <a:cxn ang="0">
                    <a:pos x="36" y="21"/>
                  </a:cxn>
                  <a:cxn ang="0">
                    <a:pos x="36" y="24"/>
                  </a:cxn>
                  <a:cxn ang="0">
                    <a:pos x="36" y="28"/>
                  </a:cxn>
                  <a:cxn ang="0">
                    <a:pos x="33" y="30"/>
                  </a:cxn>
                  <a:cxn ang="0">
                    <a:pos x="34" y="32"/>
                  </a:cxn>
                  <a:cxn ang="0">
                    <a:pos x="32" y="34"/>
                  </a:cxn>
                </a:cxnLst>
                <a:rect l="0" t="0" r="r" b="b"/>
                <a:pathLst>
                  <a:path w="36" h="36">
                    <a:moveTo>
                      <a:pt x="32" y="34"/>
                    </a:moveTo>
                    <a:cubicBezTo>
                      <a:pt x="31" y="33"/>
                      <a:pt x="31" y="34"/>
                      <a:pt x="31" y="34"/>
                    </a:cubicBezTo>
                    <a:cubicBezTo>
                      <a:pt x="31" y="34"/>
                      <a:pt x="30" y="36"/>
                      <a:pt x="28" y="35"/>
                    </a:cubicBezTo>
                    <a:cubicBezTo>
                      <a:pt x="27" y="34"/>
                      <a:pt x="29" y="35"/>
                      <a:pt x="27" y="30"/>
                    </a:cubicBezTo>
                    <a:cubicBezTo>
                      <a:pt x="26" y="27"/>
                      <a:pt x="26" y="27"/>
                      <a:pt x="23" y="28"/>
                    </a:cubicBezTo>
                    <a:cubicBezTo>
                      <a:pt x="21" y="26"/>
                      <a:pt x="23" y="26"/>
                      <a:pt x="22" y="25"/>
                    </a:cubicBezTo>
                    <a:cubicBezTo>
                      <a:pt x="21" y="24"/>
                      <a:pt x="23" y="24"/>
                      <a:pt x="21" y="23"/>
                    </a:cubicBezTo>
                    <a:cubicBezTo>
                      <a:pt x="19" y="22"/>
                      <a:pt x="22" y="20"/>
                      <a:pt x="19" y="20"/>
                    </a:cubicBezTo>
                    <a:cubicBezTo>
                      <a:pt x="18" y="19"/>
                      <a:pt x="19" y="19"/>
                      <a:pt x="17" y="18"/>
                    </a:cubicBezTo>
                    <a:cubicBezTo>
                      <a:pt x="15" y="18"/>
                      <a:pt x="14" y="19"/>
                      <a:pt x="13" y="19"/>
                    </a:cubicBezTo>
                    <a:cubicBezTo>
                      <a:pt x="11" y="19"/>
                      <a:pt x="12" y="22"/>
                      <a:pt x="11" y="22"/>
                    </a:cubicBezTo>
                    <a:cubicBezTo>
                      <a:pt x="10" y="23"/>
                      <a:pt x="10" y="24"/>
                      <a:pt x="9" y="25"/>
                    </a:cubicBezTo>
                    <a:cubicBezTo>
                      <a:pt x="8" y="24"/>
                      <a:pt x="9" y="24"/>
                      <a:pt x="10" y="23"/>
                    </a:cubicBezTo>
                    <a:cubicBezTo>
                      <a:pt x="8" y="23"/>
                      <a:pt x="5" y="19"/>
                      <a:pt x="7" y="19"/>
                    </a:cubicBezTo>
                    <a:cubicBezTo>
                      <a:pt x="5" y="19"/>
                      <a:pt x="4" y="17"/>
                      <a:pt x="4" y="16"/>
                    </a:cubicBezTo>
                    <a:cubicBezTo>
                      <a:pt x="5" y="15"/>
                      <a:pt x="3" y="14"/>
                      <a:pt x="3" y="13"/>
                    </a:cubicBezTo>
                    <a:cubicBezTo>
                      <a:pt x="2" y="14"/>
                      <a:pt x="0" y="11"/>
                      <a:pt x="1" y="10"/>
                    </a:cubicBezTo>
                    <a:cubicBezTo>
                      <a:pt x="1" y="9"/>
                      <a:pt x="1" y="9"/>
                      <a:pt x="2" y="8"/>
                    </a:cubicBezTo>
                    <a:cubicBezTo>
                      <a:pt x="3" y="8"/>
                      <a:pt x="3" y="7"/>
                      <a:pt x="5" y="7"/>
                    </a:cubicBezTo>
                    <a:cubicBezTo>
                      <a:pt x="6" y="8"/>
                      <a:pt x="7" y="5"/>
                      <a:pt x="6" y="4"/>
                    </a:cubicBezTo>
                    <a:cubicBezTo>
                      <a:pt x="5" y="3"/>
                      <a:pt x="8" y="3"/>
                      <a:pt x="7" y="1"/>
                    </a:cubicBezTo>
                    <a:cubicBezTo>
                      <a:pt x="9" y="0"/>
                      <a:pt x="9" y="2"/>
                      <a:pt x="11" y="2"/>
                    </a:cubicBezTo>
                    <a:cubicBezTo>
                      <a:pt x="13" y="1"/>
                      <a:pt x="13" y="2"/>
                      <a:pt x="17" y="2"/>
                    </a:cubicBezTo>
                    <a:cubicBezTo>
                      <a:pt x="17" y="3"/>
                      <a:pt x="18" y="3"/>
                      <a:pt x="19" y="2"/>
                    </a:cubicBezTo>
                    <a:cubicBezTo>
                      <a:pt x="20" y="5"/>
                      <a:pt x="20" y="3"/>
                      <a:pt x="21" y="3"/>
                    </a:cubicBezTo>
                    <a:cubicBezTo>
                      <a:pt x="22" y="3"/>
                      <a:pt x="22" y="5"/>
                      <a:pt x="24" y="3"/>
                    </a:cubicBezTo>
                    <a:cubicBezTo>
                      <a:pt x="25" y="2"/>
                      <a:pt x="24" y="5"/>
                      <a:pt x="26" y="3"/>
                    </a:cubicBezTo>
                    <a:cubicBezTo>
                      <a:pt x="27" y="2"/>
                      <a:pt x="26" y="1"/>
                      <a:pt x="28" y="2"/>
                    </a:cubicBezTo>
                    <a:cubicBezTo>
                      <a:pt x="30" y="3"/>
                      <a:pt x="29" y="3"/>
                      <a:pt x="30" y="5"/>
                    </a:cubicBezTo>
                    <a:cubicBezTo>
                      <a:pt x="31" y="6"/>
                      <a:pt x="29" y="6"/>
                      <a:pt x="31" y="7"/>
                    </a:cubicBezTo>
                    <a:cubicBezTo>
                      <a:pt x="33" y="8"/>
                      <a:pt x="32" y="8"/>
                      <a:pt x="30" y="11"/>
                    </a:cubicBezTo>
                    <a:cubicBezTo>
                      <a:pt x="33" y="10"/>
                      <a:pt x="33" y="10"/>
                      <a:pt x="33" y="13"/>
                    </a:cubicBezTo>
                    <a:cubicBezTo>
                      <a:pt x="33" y="16"/>
                      <a:pt x="35" y="15"/>
                      <a:pt x="35" y="16"/>
                    </a:cubicBezTo>
                    <a:cubicBezTo>
                      <a:pt x="35" y="16"/>
                      <a:pt x="34" y="15"/>
                      <a:pt x="34" y="18"/>
                    </a:cubicBezTo>
                    <a:cubicBezTo>
                      <a:pt x="33" y="21"/>
                      <a:pt x="34" y="19"/>
                      <a:pt x="34" y="21"/>
                    </a:cubicBezTo>
                    <a:cubicBezTo>
                      <a:pt x="35" y="22"/>
                      <a:pt x="35" y="20"/>
                      <a:pt x="36" y="21"/>
                    </a:cubicBezTo>
                    <a:cubicBezTo>
                      <a:pt x="36" y="22"/>
                      <a:pt x="35" y="23"/>
                      <a:pt x="36" y="24"/>
                    </a:cubicBezTo>
                    <a:cubicBezTo>
                      <a:pt x="36" y="26"/>
                      <a:pt x="35" y="26"/>
                      <a:pt x="36" y="28"/>
                    </a:cubicBezTo>
                    <a:cubicBezTo>
                      <a:pt x="36" y="29"/>
                      <a:pt x="32" y="27"/>
                      <a:pt x="33" y="30"/>
                    </a:cubicBezTo>
                    <a:cubicBezTo>
                      <a:pt x="33" y="31"/>
                      <a:pt x="35" y="30"/>
                      <a:pt x="34" y="32"/>
                    </a:cubicBezTo>
                    <a:cubicBezTo>
                      <a:pt x="32" y="33"/>
                      <a:pt x="34" y="33"/>
                      <a:pt x="32"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8" name="Togo"/>
              <p:cNvSpPr>
                <a:spLocks/>
              </p:cNvSpPr>
              <p:nvPr/>
            </p:nvSpPr>
            <p:spPr bwMode="auto">
              <a:xfrm>
                <a:off x="2705" y="1989"/>
                <a:ext cx="28" cy="82"/>
              </a:xfrm>
              <a:custGeom>
                <a:avLst/>
                <a:gdLst/>
                <a:ahLst/>
                <a:cxnLst>
                  <a:cxn ang="0">
                    <a:pos x="5" y="0"/>
                  </a:cxn>
                  <a:cxn ang="0">
                    <a:pos x="1" y="0"/>
                  </a:cxn>
                  <a:cxn ang="0">
                    <a:pos x="1" y="5"/>
                  </a:cxn>
                  <a:cxn ang="0">
                    <a:pos x="2" y="6"/>
                  </a:cxn>
                  <a:cxn ang="0">
                    <a:pos x="3" y="9"/>
                  </a:cxn>
                  <a:cxn ang="0">
                    <a:pos x="3" y="12"/>
                  </a:cxn>
                  <a:cxn ang="0">
                    <a:pos x="4" y="15"/>
                  </a:cxn>
                  <a:cxn ang="0">
                    <a:pos x="5" y="17"/>
                  </a:cxn>
                  <a:cxn ang="0">
                    <a:pos x="5" y="20"/>
                  </a:cxn>
                  <a:cxn ang="0">
                    <a:pos x="5" y="22"/>
                  </a:cxn>
                  <a:cxn ang="0">
                    <a:pos x="4" y="28"/>
                  </a:cxn>
                  <a:cxn ang="0">
                    <a:pos x="6" y="32"/>
                  </a:cxn>
                  <a:cxn ang="0">
                    <a:pos x="8" y="35"/>
                  </a:cxn>
                  <a:cxn ang="0">
                    <a:pos x="12" y="34"/>
                  </a:cxn>
                  <a:cxn ang="0">
                    <a:pos x="9" y="29"/>
                  </a:cxn>
                  <a:cxn ang="0">
                    <a:pos x="10" y="27"/>
                  </a:cxn>
                  <a:cxn ang="0">
                    <a:pos x="10" y="16"/>
                  </a:cxn>
                  <a:cxn ang="0">
                    <a:pos x="9" y="14"/>
                  </a:cxn>
                  <a:cxn ang="0">
                    <a:pos x="7" y="7"/>
                  </a:cxn>
                  <a:cxn ang="0">
                    <a:pos x="5" y="0"/>
                  </a:cxn>
                </a:cxnLst>
                <a:rect l="0" t="0" r="r" b="b"/>
                <a:pathLst>
                  <a:path w="12" h="35">
                    <a:moveTo>
                      <a:pt x="5" y="0"/>
                    </a:moveTo>
                    <a:cubicBezTo>
                      <a:pt x="3" y="1"/>
                      <a:pt x="5" y="0"/>
                      <a:pt x="1" y="0"/>
                    </a:cubicBezTo>
                    <a:cubicBezTo>
                      <a:pt x="0" y="4"/>
                      <a:pt x="1" y="3"/>
                      <a:pt x="1" y="5"/>
                    </a:cubicBezTo>
                    <a:cubicBezTo>
                      <a:pt x="0" y="6"/>
                      <a:pt x="3" y="4"/>
                      <a:pt x="2" y="6"/>
                    </a:cubicBezTo>
                    <a:cubicBezTo>
                      <a:pt x="1" y="8"/>
                      <a:pt x="3" y="7"/>
                      <a:pt x="3" y="9"/>
                    </a:cubicBezTo>
                    <a:cubicBezTo>
                      <a:pt x="3" y="12"/>
                      <a:pt x="3" y="12"/>
                      <a:pt x="3" y="12"/>
                    </a:cubicBezTo>
                    <a:cubicBezTo>
                      <a:pt x="3" y="12"/>
                      <a:pt x="4" y="15"/>
                      <a:pt x="4" y="15"/>
                    </a:cubicBezTo>
                    <a:cubicBezTo>
                      <a:pt x="5" y="15"/>
                      <a:pt x="5" y="16"/>
                      <a:pt x="5" y="17"/>
                    </a:cubicBezTo>
                    <a:cubicBezTo>
                      <a:pt x="5" y="19"/>
                      <a:pt x="5" y="19"/>
                      <a:pt x="5" y="20"/>
                    </a:cubicBezTo>
                    <a:cubicBezTo>
                      <a:pt x="4" y="20"/>
                      <a:pt x="5" y="22"/>
                      <a:pt x="5" y="22"/>
                    </a:cubicBezTo>
                    <a:cubicBezTo>
                      <a:pt x="4" y="23"/>
                      <a:pt x="5" y="25"/>
                      <a:pt x="4" y="28"/>
                    </a:cubicBezTo>
                    <a:cubicBezTo>
                      <a:pt x="3" y="30"/>
                      <a:pt x="5" y="30"/>
                      <a:pt x="6" y="32"/>
                    </a:cubicBezTo>
                    <a:cubicBezTo>
                      <a:pt x="6" y="34"/>
                      <a:pt x="7" y="32"/>
                      <a:pt x="8" y="35"/>
                    </a:cubicBezTo>
                    <a:cubicBezTo>
                      <a:pt x="9" y="35"/>
                      <a:pt x="11" y="35"/>
                      <a:pt x="12" y="34"/>
                    </a:cubicBezTo>
                    <a:cubicBezTo>
                      <a:pt x="11" y="30"/>
                      <a:pt x="9" y="32"/>
                      <a:pt x="9" y="29"/>
                    </a:cubicBezTo>
                    <a:cubicBezTo>
                      <a:pt x="9" y="27"/>
                      <a:pt x="10" y="28"/>
                      <a:pt x="10" y="27"/>
                    </a:cubicBezTo>
                    <a:cubicBezTo>
                      <a:pt x="10" y="25"/>
                      <a:pt x="10" y="17"/>
                      <a:pt x="10" y="16"/>
                    </a:cubicBezTo>
                    <a:cubicBezTo>
                      <a:pt x="10" y="15"/>
                      <a:pt x="10" y="14"/>
                      <a:pt x="9" y="14"/>
                    </a:cubicBezTo>
                    <a:cubicBezTo>
                      <a:pt x="7" y="12"/>
                      <a:pt x="9" y="9"/>
                      <a:pt x="7" y="7"/>
                    </a:cubicBezTo>
                    <a:cubicBezTo>
                      <a:pt x="4" y="5"/>
                      <a:pt x="4" y="6"/>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39" name="Ghana"/>
              <p:cNvSpPr>
                <a:spLocks/>
              </p:cNvSpPr>
              <p:nvPr/>
            </p:nvSpPr>
            <p:spPr bwMode="auto">
              <a:xfrm>
                <a:off x="2672" y="1986"/>
                <a:ext cx="52" cy="100"/>
              </a:xfrm>
              <a:custGeom>
                <a:avLst/>
                <a:gdLst/>
                <a:ahLst/>
                <a:cxnLst>
                  <a:cxn ang="0">
                    <a:pos x="3" y="11"/>
                  </a:cxn>
                  <a:cxn ang="0">
                    <a:pos x="2" y="8"/>
                  </a:cxn>
                  <a:cxn ang="0">
                    <a:pos x="2" y="5"/>
                  </a:cxn>
                  <a:cxn ang="0">
                    <a:pos x="3" y="2"/>
                  </a:cxn>
                  <a:cxn ang="0">
                    <a:pos x="12" y="1"/>
                  </a:cxn>
                  <a:cxn ang="0">
                    <a:pos x="15" y="1"/>
                  </a:cxn>
                  <a:cxn ang="0">
                    <a:pos x="15" y="6"/>
                  </a:cxn>
                  <a:cxn ang="0">
                    <a:pos x="16" y="7"/>
                  </a:cxn>
                  <a:cxn ang="0">
                    <a:pos x="17" y="10"/>
                  </a:cxn>
                  <a:cxn ang="0">
                    <a:pos x="17" y="13"/>
                  </a:cxn>
                  <a:cxn ang="0">
                    <a:pos x="18" y="16"/>
                  </a:cxn>
                  <a:cxn ang="0">
                    <a:pos x="19" y="18"/>
                  </a:cxn>
                  <a:cxn ang="0">
                    <a:pos x="19" y="21"/>
                  </a:cxn>
                  <a:cxn ang="0">
                    <a:pos x="19" y="23"/>
                  </a:cxn>
                  <a:cxn ang="0">
                    <a:pos x="18" y="29"/>
                  </a:cxn>
                  <a:cxn ang="0">
                    <a:pos x="20" y="33"/>
                  </a:cxn>
                  <a:cxn ang="0">
                    <a:pos x="22" y="36"/>
                  </a:cxn>
                  <a:cxn ang="0">
                    <a:pos x="18" y="37"/>
                  </a:cxn>
                  <a:cxn ang="0">
                    <a:pos x="17" y="39"/>
                  </a:cxn>
                  <a:cxn ang="0">
                    <a:pos x="12" y="41"/>
                  </a:cxn>
                  <a:cxn ang="0">
                    <a:pos x="9" y="42"/>
                  </a:cxn>
                  <a:cxn ang="0">
                    <a:pos x="5" y="41"/>
                  </a:cxn>
                  <a:cxn ang="0">
                    <a:pos x="2" y="40"/>
                  </a:cxn>
                  <a:cxn ang="0">
                    <a:pos x="3" y="38"/>
                  </a:cxn>
                  <a:cxn ang="0">
                    <a:pos x="2" y="35"/>
                  </a:cxn>
                  <a:cxn ang="0">
                    <a:pos x="1" y="29"/>
                  </a:cxn>
                  <a:cxn ang="0">
                    <a:pos x="3" y="23"/>
                  </a:cxn>
                  <a:cxn ang="0">
                    <a:pos x="3" y="14"/>
                  </a:cxn>
                  <a:cxn ang="0">
                    <a:pos x="3" y="11"/>
                  </a:cxn>
                </a:cxnLst>
                <a:rect l="0" t="0" r="r" b="b"/>
                <a:pathLst>
                  <a:path w="22" h="42">
                    <a:moveTo>
                      <a:pt x="3" y="11"/>
                    </a:moveTo>
                    <a:cubicBezTo>
                      <a:pt x="4" y="10"/>
                      <a:pt x="3" y="10"/>
                      <a:pt x="2" y="8"/>
                    </a:cubicBezTo>
                    <a:cubicBezTo>
                      <a:pt x="2" y="6"/>
                      <a:pt x="3" y="6"/>
                      <a:pt x="2" y="5"/>
                    </a:cubicBezTo>
                    <a:cubicBezTo>
                      <a:pt x="1" y="4"/>
                      <a:pt x="2" y="2"/>
                      <a:pt x="3" y="2"/>
                    </a:cubicBezTo>
                    <a:cubicBezTo>
                      <a:pt x="8" y="1"/>
                      <a:pt x="11" y="2"/>
                      <a:pt x="12" y="1"/>
                    </a:cubicBezTo>
                    <a:cubicBezTo>
                      <a:pt x="13" y="0"/>
                      <a:pt x="13" y="1"/>
                      <a:pt x="15" y="1"/>
                    </a:cubicBezTo>
                    <a:cubicBezTo>
                      <a:pt x="14" y="5"/>
                      <a:pt x="15" y="4"/>
                      <a:pt x="15" y="6"/>
                    </a:cubicBezTo>
                    <a:cubicBezTo>
                      <a:pt x="14" y="7"/>
                      <a:pt x="17" y="5"/>
                      <a:pt x="16" y="7"/>
                    </a:cubicBezTo>
                    <a:cubicBezTo>
                      <a:pt x="15" y="9"/>
                      <a:pt x="17" y="8"/>
                      <a:pt x="17" y="10"/>
                    </a:cubicBezTo>
                    <a:cubicBezTo>
                      <a:pt x="17" y="13"/>
                      <a:pt x="17" y="13"/>
                      <a:pt x="17" y="13"/>
                    </a:cubicBezTo>
                    <a:cubicBezTo>
                      <a:pt x="17" y="13"/>
                      <a:pt x="18" y="16"/>
                      <a:pt x="18" y="16"/>
                    </a:cubicBezTo>
                    <a:cubicBezTo>
                      <a:pt x="19" y="16"/>
                      <a:pt x="19" y="17"/>
                      <a:pt x="19" y="18"/>
                    </a:cubicBezTo>
                    <a:cubicBezTo>
                      <a:pt x="19" y="20"/>
                      <a:pt x="19" y="20"/>
                      <a:pt x="19" y="21"/>
                    </a:cubicBezTo>
                    <a:cubicBezTo>
                      <a:pt x="18" y="21"/>
                      <a:pt x="19" y="23"/>
                      <a:pt x="19" y="23"/>
                    </a:cubicBezTo>
                    <a:cubicBezTo>
                      <a:pt x="18" y="24"/>
                      <a:pt x="19" y="26"/>
                      <a:pt x="18" y="29"/>
                    </a:cubicBezTo>
                    <a:cubicBezTo>
                      <a:pt x="17" y="31"/>
                      <a:pt x="19" y="31"/>
                      <a:pt x="20" y="33"/>
                    </a:cubicBezTo>
                    <a:cubicBezTo>
                      <a:pt x="20" y="35"/>
                      <a:pt x="21" y="33"/>
                      <a:pt x="22" y="36"/>
                    </a:cubicBezTo>
                    <a:cubicBezTo>
                      <a:pt x="19" y="40"/>
                      <a:pt x="20" y="37"/>
                      <a:pt x="18" y="37"/>
                    </a:cubicBezTo>
                    <a:cubicBezTo>
                      <a:pt x="19" y="38"/>
                      <a:pt x="19" y="38"/>
                      <a:pt x="17" y="39"/>
                    </a:cubicBezTo>
                    <a:cubicBezTo>
                      <a:pt x="16" y="40"/>
                      <a:pt x="15" y="41"/>
                      <a:pt x="12" y="41"/>
                    </a:cubicBezTo>
                    <a:cubicBezTo>
                      <a:pt x="9" y="41"/>
                      <a:pt x="10" y="42"/>
                      <a:pt x="9" y="42"/>
                    </a:cubicBezTo>
                    <a:cubicBezTo>
                      <a:pt x="7" y="42"/>
                      <a:pt x="9" y="41"/>
                      <a:pt x="5" y="41"/>
                    </a:cubicBezTo>
                    <a:cubicBezTo>
                      <a:pt x="4" y="41"/>
                      <a:pt x="2" y="40"/>
                      <a:pt x="2" y="40"/>
                    </a:cubicBezTo>
                    <a:cubicBezTo>
                      <a:pt x="2" y="40"/>
                      <a:pt x="3" y="39"/>
                      <a:pt x="3" y="38"/>
                    </a:cubicBezTo>
                    <a:cubicBezTo>
                      <a:pt x="3" y="36"/>
                      <a:pt x="2" y="38"/>
                      <a:pt x="2" y="35"/>
                    </a:cubicBezTo>
                    <a:cubicBezTo>
                      <a:pt x="2" y="33"/>
                      <a:pt x="0" y="32"/>
                      <a:pt x="1" y="29"/>
                    </a:cubicBezTo>
                    <a:cubicBezTo>
                      <a:pt x="3" y="26"/>
                      <a:pt x="1" y="26"/>
                      <a:pt x="3" y="23"/>
                    </a:cubicBezTo>
                    <a:cubicBezTo>
                      <a:pt x="5" y="19"/>
                      <a:pt x="4" y="16"/>
                      <a:pt x="3" y="14"/>
                    </a:cubicBezTo>
                    <a:cubicBezTo>
                      <a:pt x="3" y="12"/>
                      <a:pt x="4" y="12"/>
                      <a:pt x="3"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0" name="Jayapura"/>
              <p:cNvSpPr>
                <a:spLocks/>
              </p:cNvSpPr>
              <p:nvPr/>
            </p:nvSpPr>
            <p:spPr bwMode="auto">
              <a:xfrm>
                <a:off x="4174" y="2161"/>
                <a:ext cx="118" cy="137"/>
              </a:xfrm>
              <a:custGeom>
                <a:avLst/>
                <a:gdLst/>
                <a:ahLst/>
                <a:cxnLst>
                  <a:cxn ang="0">
                    <a:pos x="48" y="14"/>
                  </a:cxn>
                  <a:cxn ang="0">
                    <a:pos x="39" y="10"/>
                  </a:cxn>
                  <a:cxn ang="0">
                    <a:pos x="28" y="11"/>
                  </a:cxn>
                  <a:cxn ang="0">
                    <a:pos x="26" y="12"/>
                  </a:cxn>
                  <a:cxn ang="0">
                    <a:pos x="23" y="17"/>
                  </a:cxn>
                  <a:cxn ang="0">
                    <a:pos x="18" y="17"/>
                  </a:cxn>
                  <a:cxn ang="0">
                    <a:pos x="17" y="9"/>
                  </a:cxn>
                  <a:cxn ang="0">
                    <a:pos x="13" y="4"/>
                  </a:cxn>
                  <a:cxn ang="0">
                    <a:pos x="5" y="2"/>
                  </a:cxn>
                  <a:cxn ang="0">
                    <a:pos x="1" y="6"/>
                  </a:cxn>
                  <a:cxn ang="0">
                    <a:pos x="3" y="8"/>
                  </a:cxn>
                  <a:cxn ang="0">
                    <a:pos x="7" y="9"/>
                  </a:cxn>
                  <a:cxn ang="0">
                    <a:pos x="7" y="12"/>
                  </a:cxn>
                  <a:cxn ang="0">
                    <a:pos x="12" y="12"/>
                  </a:cxn>
                  <a:cxn ang="0">
                    <a:pos x="14" y="13"/>
                  </a:cxn>
                  <a:cxn ang="0">
                    <a:pos x="11" y="13"/>
                  </a:cxn>
                  <a:cxn ang="0">
                    <a:pos x="4" y="16"/>
                  </a:cxn>
                  <a:cxn ang="0">
                    <a:pos x="9" y="19"/>
                  </a:cxn>
                  <a:cxn ang="0">
                    <a:pos x="10" y="21"/>
                  </a:cxn>
                  <a:cxn ang="0">
                    <a:pos x="11" y="25"/>
                  </a:cxn>
                  <a:cxn ang="0">
                    <a:pos x="13" y="21"/>
                  </a:cxn>
                  <a:cxn ang="0">
                    <a:pos x="14" y="21"/>
                  </a:cxn>
                  <a:cxn ang="0">
                    <a:pos x="17" y="22"/>
                  </a:cxn>
                  <a:cxn ang="0">
                    <a:pos x="20" y="26"/>
                  </a:cxn>
                  <a:cxn ang="0">
                    <a:pos x="23" y="28"/>
                  </a:cxn>
                  <a:cxn ang="0">
                    <a:pos x="31" y="31"/>
                  </a:cxn>
                  <a:cxn ang="0">
                    <a:pos x="34" y="33"/>
                  </a:cxn>
                  <a:cxn ang="0">
                    <a:pos x="34" y="37"/>
                  </a:cxn>
                  <a:cxn ang="0">
                    <a:pos x="38" y="42"/>
                  </a:cxn>
                  <a:cxn ang="0">
                    <a:pos x="37" y="45"/>
                  </a:cxn>
                  <a:cxn ang="0">
                    <a:pos x="35" y="50"/>
                  </a:cxn>
                  <a:cxn ang="0">
                    <a:pos x="40" y="52"/>
                  </a:cxn>
                  <a:cxn ang="0">
                    <a:pos x="43" y="53"/>
                  </a:cxn>
                  <a:cxn ang="0">
                    <a:pos x="50" y="15"/>
                  </a:cxn>
                </a:cxnLst>
                <a:rect l="0" t="0" r="r" b="b"/>
                <a:pathLst>
                  <a:path w="50" h="58">
                    <a:moveTo>
                      <a:pt x="50" y="15"/>
                    </a:moveTo>
                    <a:cubicBezTo>
                      <a:pt x="48" y="15"/>
                      <a:pt x="50" y="15"/>
                      <a:pt x="48" y="14"/>
                    </a:cubicBezTo>
                    <a:cubicBezTo>
                      <a:pt x="46" y="13"/>
                      <a:pt x="47" y="14"/>
                      <a:pt x="44" y="13"/>
                    </a:cubicBezTo>
                    <a:cubicBezTo>
                      <a:pt x="42" y="11"/>
                      <a:pt x="42" y="12"/>
                      <a:pt x="39" y="10"/>
                    </a:cubicBezTo>
                    <a:cubicBezTo>
                      <a:pt x="34" y="8"/>
                      <a:pt x="33" y="6"/>
                      <a:pt x="31" y="8"/>
                    </a:cubicBezTo>
                    <a:cubicBezTo>
                      <a:pt x="29" y="9"/>
                      <a:pt x="27" y="10"/>
                      <a:pt x="28" y="11"/>
                    </a:cubicBezTo>
                    <a:cubicBezTo>
                      <a:pt x="29" y="12"/>
                      <a:pt x="28" y="10"/>
                      <a:pt x="27" y="12"/>
                    </a:cubicBezTo>
                    <a:cubicBezTo>
                      <a:pt x="27" y="11"/>
                      <a:pt x="27" y="11"/>
                      <a:pt x="26" y="12"/>
                    </a:cubicBezTo>
                    <a:cubicBezTo>
                      <a:pt x="24" y="14"/>
                      <a:pt x="26" y="14"/>
                      <a:pt x="24" y="15"/>
                    </a:cubicBezTo>
                    <a:cubicBezTo>
                      <a:pt x="23" y="15"/>
                      <a:pt x="24" y="16"/>
                      <a:pt x="23" y="17"/>
                    </a:cubicBezTo>
                    <a:cubicBezTo>
                      <a:pt x="21" y="18"/>
                      <a:pt x="23" y="20"/>
                      <a:pt x="21" y="20"/>
                    </a:cubicBezTo>
                    <a:cubicBezTo>
                      <a:pt x="18" y="19"/>
                      <a:pt x="19" y="16"/>
                      <a:pt x="18" y="17"/>
                    </a:cubicBezTo>
                    <a:cubicBezTo>
                      <a:pt x="17" y="18"/>
                      <a:pt x="19" y="13"/>
                      <a:pt x="17" y="16"/>
                    </a:cubicBezTo>
                    <a:cubicBezTo>
                      <a:pt x="16" y="12"/>
                      <a:pt x="15" y="11"/>
                      <a:pt x="17" y="9"/>
                    </a:cubicBezTo>
                    <a:cubicBezTo>
                      <a:pt x="18" y="6"/>
                      <a:pt x="15" y="5"/>
                      <a:pt x="16" y="4"/>
                    </a:cubicBezTo>
                    <a:cubicBezTo>
                      <a:pt x="14" y="3"/>
                      <a:pt x="15" y="5"/>
                      <a:pt x="13" y="4"/>
                    </a:cubicBezTo>
                    <a:cubicBezTo>
                      <a:pt x="11" y="3"/>
                      <a:pt x="13" y="3"/>
                      <a:pt x="10" y="1"/>
                    </a:cubicBezTo>
                    <a:cubicBezTo>
                      <a:pt x="6" y="0"/>
                      <a:pt x="6" y="2"/>
                      <a:pt x="5" y="2"/>
                    </a:cubicBezTo>
                    <a:cubicBezTo>
                      <a:pt x="4" y="3"/>
                      <a:pt x="4" y="4"/>
                      <a:pt x="3" y="4"/>
                    </a:cubicBezTo>
                    <a:cubicBezTo>
                      <a:pt x="2" y="4"/>
                      <a:pt x="2" y="6"/>
                      <a:pt x="1" y="6"/>
                    </a:cubicBezTo>
                    <a:cubicBezTo>
                      <a:pt x="0" y="6"/>
                      <a:pt x="1" y="6"/>
                      <a:pt x="0" y="7"/>
                    </a:cubicBezTo>
                    <a:cubicBezTo>
                      <a:pt x="1" y="7"/>
                      <a:pt x="2" y="9"/>
                      <a:pt x="3" y="8"/>
                    </a:cubicBezTo>
                    <a:cubicBezTo>
                      <a:pt x="4" y="7"/>
                      <a:pt x="3" y="9"/>
                      <a:pt x="4" y="8"/>
                    </a:cubicBezTo>
                    <a:cubicBezTo>
                      <a:pt x="6" y="8"/>
                      <a:pt x="5" y="10"/>
                      <a:pt x="7" y="9"/>
                    </a:cubicBezTo>
                    <a:cubicBezTo>
                      <a:pt x="7" y="10"/>
                      <a:pt x="5" y="9"/>
                      <a:pt x="6" y="10"/>
                    </a:cubicBezTo>
                    <a:cubicBezTo>
                      <a:pt x="7" y="12"/>
                      <a:pt x="4" y="10"/>
                      <a:pt x="7" y="12"/>
                    </a:cubicBezTo>
                    <a:cubicBezTo>
                      <a:pt x="8" y="13"/>
                      <a:pt x="8" y="11"/>
                      <a:pt x="9" y="12"/>
                    </a:cubicBezTo>
                    <a:cubicBezTo>
                      <a:pt x="10" y="13"/>
                      <a:pt x="10" y="11"/>
                      <a:pt x="12" y="12"/>
                    </a:cubicBezTo>
                    <a:cubicBezTo>
                      <a:pt x="13" y="13"/>
                      <a:pt x="15" y="10"/>
                      <a:pt x="14" y="12"/>
                    </a:cubicBezTo>
                    <a:cubicBezTo>
                      <a:pt x="14" y="13"/>
                      <a:pt x="15" y="13"/>
                      <a:pt x="14" y="13"/>
                    </a:cubicBezTo>
                    <a:cubicBezTo>
                      <a:pt x="12" y="13"/>
                      <a:pt x="11" y="15"/>
                      <a:pt x="12" y="14"/>
                    </a:cubicBezTo>
                    <a:cubicBezTo>
                      <a:pt x="12" y="13"/>
                      <a:pt x="12" y="13"/>
                      <a:pt x="11" y="13"/>
                    </a:cubicBezTo>
                    <a:cubicBezTo>
                      <a:pt x="9" y="14"/>
                      <a:pt x="10" y="15"/>
                      <a:pt x="9" y="14"/>
                    </a:cubicBezTo>
                    <a:cubicBezTo>
                      <a:pt x="8" y="13"/>
                      <a:pt x="4" y="15"/>
                      <a:pt x="4" y="16"/>
                    </a:cubicBezTo>
                    <a:cubicBezTo>
                      <a:pt x="4" y="17"/>
                      <a:pt x="6" y="15"/>
                      <a:pt x="6" y="17"/>
                    </a:cubicBezTo>
                    <a:cubicBezTo>
                      <a:pt x="7" y="18"/>
                      <a:pt x="8" y="17"/>
                      <a:pt x="9" y="19"/>
                    </a:cubicBezTo>
                    <a:cubicBezTo>
                      <a:pt x="9" y="20"/>
                      <a:pt x="10" y="19"/>
                      <a:pt x="10" y="20"/>
                    </a:cubicBezTo>
                    <a:cubicBezTo>
                      <a:pt x="9" y="21"/>
                      <a:pt x="11" y="21"/>
                      <a:pt x="10" y="21"/>
                    </a:cubicBezTo>
                    <a:cubicBezTo>
                      <a:pt x="9" y="22"/>
                      <a:pt x="8" y="22"/>
                      <a:pt x="9" y="23"/>
                    </a:cubicBezTo>
                    <a:cubicBezTo>
                      <a:pt x="10" y="24"/>
                      <a:pt x="9" y="26"/>
                      <a:pt x="11" y="25"/>
                    </a:cubicBezTo>
                    <a:cubicBezTo>
                      <a:pt x="13" y="25"/>
                      <a:pt x="12" y="23"/>
                      <a:pt x="13" y="23"/>
                    </a:cubicBezTo>
                    <a:cubicBezTo>
                      <a:pt x="15" y="22"/>
                      <a:pt x="12" y="21"/>
                      <a:pt x="13" y="21"/>
                    </a:cubicBezTo>
                    <a:cubicBezTo>
                      <a:pt x="14" y="21"/>
                      <a:pt x="13" y="20"/>
                      <a:pt x="14" y="19"/>
                    </a:cubicBezTo>
                    <a:cubicBezTo>
                      <a:pt x="15" y="20"/>
                      <a:pt x="14" y="20"/>
                      <a:pt x="14" y="21"/>
                    </a:cubicBezTo>
                    <a:cubicBezTo>
                      <a:pt x="15" y="22"/>
                      <a:pt x="13" y="22"/>
                      <a:pt x="15" y="23"/>
                    </a:cubicBezTo>
                    <a:cubicBezTo>
                      <a:pt x="16" y="23"/>
                      <a:pt x="15" y="22"/>
                      <a:pt x="17" y="22"/>
                    </a:cubicBezTo>
                    <a:cubicBezTo>
                      <a:pt x="17" y="22"/>
                      <a:pt x="14" y="23"/>
                      <a:pt x="17" y="24"/>
                    </a:cubicBezTo>
                    <a:cubicBezTo>
                      <a:pt x="19" y="24"/>
                      <a:pt x="18" y="26"/>
                      <a:pt x="20" y="26"/>
                    </a:cubicBezTo>
                    <a:cubicBezTo>
                      <a:pt x="21" y="26"/>
                      <a:pt x="19" y="28"/>
                      <a:pt x="21" y="27"/>
                    </a:cubicBezTo>
                    <a:cubicBezTo>
                      <a:pt x="22" y="27"/>
                      <a:pt x="21" y="29"/>
                      <a:pt x="23" y="28"/>
                    </a:cubicBezTo>
                    <a:cubicBezTo>
                      <a:pt x="24" y="28"/>
                      <a:pt x="25" y="28"/>
                      <a:pt x="26" y="29"/>
                    </a:cubicBezTo>
                    <a:cubicBezTo>
                      <a:pt x="29" y="31"/>
                      <a:pt x="30" y="29"/>
                      <a:pt x="31" y="31"/>
                    </a:cubicBezTo>
                    <a:cubicBezTo>
                      <a:pt x="31" y="32"/>
                      <a:pt x="32" y="32"/>
                      <a:pt x="33" y="32"/>
                    </a:cubicBezTo>
                    <a:cubicBezTo>
                      <a:pt x="32" y="33"/>
                      <a:pt x="31" y="34"/>
                      <a:pt x="34" y="33"/>
                    </a:cubicBezTo>
                    <a:cubicBezTo>
                      <a:pt x="32" y="34"/>
                      <a:pt x="32" y="35"/>
                      <a:pt x="35" y="34"/>
                    </a:cubicBezTo>
                    <a:cubicBezTo>
                      <a:pt x="32" y="35"/>
                      <a:pt x="32" y="35"/>
                      <a:pt x="34" y="37"/>
                    </a:cubicBezTo>
                    <a:cubicBezTo>
                      <a:pt x="36" y="39"/>
                      <a:pt x="31" y="37"/>
                      <a:pt x="34" y="40"/>
                    </a:cubicBezTo>
                    <a:cubicBezTo>
                      <a:pt x="36" y="40"/>
                      <a:pt x="37" y="41"/>
                      <a:pt x="38" y="42"/>
                    </a:cubicBezTo>
                    <a:cubicBezTo>
                      <a:pt x="34" y="40"/>
                      <a:pt x="35" y="42"/>
                      <a:pt x="34" y="42"/>
                    </a:cubicBezTo>
                    <a:cubicBezTo>
                      <a:pt x="33" y="42"/>
                      <a:pt x="33" y="44"/>
                      <a:pt x="37" y="45"/>
                    </a:cubicBezTo>
                    <a:cubicBezTo>
                      <a:pt x="33" y="45"/>
                      <a:pt x="34" y="46"/>
                      <a:pt x="36" y="47"/>
                    </a:cubicBezTo>
                    <a:cubicBezTo>
                      <a:pt x="36" y="48"/>
                      <a:pt x="34" y="49"/>
                      <a:pt x="35" y="50"/>
                    </a:cubicBezTo>
                    <a:cubicBezTo>
                      <a:pt x="36" y="51"/>
                      <a:pt x="35" y="53"/>
                      <a:pt x="37" y="52"/>
                    </a:cubicBezTo>
                    <a:cubicBezTo>
                      <a:pt x="39" y="51"/>
                      <a:pt x="38" y="53"/>
                      <a:pt x="40" y="52"/>
                    </a:cubicBezTo>
                    <a:cubicBezTo>
                      <a:pt x="40" y="52"/>
                      <a:pt x="42" y="53"/>
                      <a:pt x="42" y="50"/>
                    </a:cubicBezTo>
                    <a:cubicBezTo>
                      <a:pt x="43" y="52"/>
                      <a:pt x="41" y="52"/>
                      <a:pt x="43" y="53"/>
                    </a:cubicBezTo>
                    <a:cubicBezTo>
                      <a:pt x="45" y="53"/>
                      <a:pt x="45" y="58"/>
                      <a:pt x="47" y="58"/>
                    </a:cubicBezTo>
                    <a:cubicBezTo>
                      <a:pt x="48" y="49"/>
                      <a:pt x="49" y="35"/>
                      <a:pt x="50"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1" name="Papua New Guinea"/>
              <p:cNvSpPr>
                <a:spLocks/>
              </p:cNvSpPr>
              <p:nvPr/>
            </p:nvSpPr>
            <p:spPr bwMode="auto">
              <a:xfrm>
                <a:off x="4285" y="2197"/>
                <a:ext cx="109" cy="123"/>
              </a:xfrm>
              <a:custGeom>
                <a:avLst/>
                <a:gdLst/>
                <a:ahLst/>
                <a:cxnLst>
                  <a:cxn ang="0">
                    <a:pos x="0" y="43"/>
                  </a:cxn>
                  <a:cxn ang="0">
                    <a:pos x="3" y="43"/>
                  </a:cxn>
                  <a:cxn ang="0">
                    <a:pos x="6" y="43"/>
                  </a:cxn>
                  <a:cxn ang="0">
                    <a:pos x="10" y="42"/>
                  </a:cxn>
                  <a:cxn ang="0">
                    <a:pos x="9" y="39"/>
                  </a:cxn>
                  <a:cxn ang="0">
                    <a:pos x="5" y="38"/>
                  </a:cxn>
                  <a:cxn ang="0">
                    <a:pos x="3" y="36"/>
                  </a:cxn>
                  <a:cxn ang="0">
                    <a:pos x="6" y="38"/>
                  </a:cxn>
                  <a:cxn ang="0">
                    <a:pos x="9" y="39"/>
                  </a:cxn>
                  <a:cxn ang="0">
                    <a:pos x="10" y="38"/>
                  </a:cxn>
                  <a:cxn ang="0">
                    <a:pos x="10" y="37"/>
                  </a:cxn>
                  <a:cxn ang="0">
                    <a:pos x="12" y="36"/>
                  </a:cxn>
                  <a:cxn ang="0">
                    <a:pos x="9" y="34"/>
                  </a:cxn>
                  <a:cxn ang="0">
                    <a:pos x="13" y="35"/>
                  </a:cxn>
                  <a:cxn ang="0">
                    <a:pos x="12" y="33"/>
                  </a:cxn>
                  <a:cxn ang="0">
                    <a:pos x="13" y="33"/>
                  </a:cxn>
                  <a:cxn ang="0">
                    <a:pos x="15" y="32"/>
                  </a:cxn>
                  <a:cxn ang="0">
                    <a:pos x="16" y="33"/>
                  </a:cxn>
                  <a:cxn ang="0">
                    <a:pos x="18" y="34"/>
                  </a:cxn>
                  <a:cxn ang="0">
                    <a:pos x="21" y="36"/>
                  </a:cxn>
                  <a:cxn ang="0">
                    <a:pos x="24" y="40"/>
                  </a:cxn>
                  <a:cxn ang="0">
                    <a:pos x="25" y="42"/>
                  </a:cxn>
                  <a:cxn ang="0">
                    <a:pos x="26" y="42"/>
                  </a:cxn>
                  <a:cxn ang="0">
                    <a:pos x="27" y="45"/>
                  </a:cxn>
                  <a:cxn ang="0">
                    <a:pos x="29" y="46"/>
                  </a:cxn>
                  <a:cxn ang="0">
                    <a:pos x="31" y="49"/>
                  </a:cxn>
                  <a:cxn ang="0">
                    <a:pos x="37" y="50"/>
                  </a:cxn>
                  <a:cxn ang="0">
                    <a:pos x="42" y="51"/>
                  </a:cxn>
                  <a:cxn ang="0">
                    <a:pos x="44" y="52"/>
                  </a:cxn>
                  <a:cxn ang="0">
                    <a:pos x="43" y="51"/>
                  </a:cxn>
                  <a:cxn ang="0">
                    <a:pos x="45" y="50"/>
                  </a:cxn>
                  <a:cxn ang="0">
                    <a:pos x="43" y="49"/>
                  </a:cxn>
                  <a:cxn ang="0">
                    <a:pos x="41" y="47"/>
                  </a:cxn>
                  <a:cxn ang="0">
                    <a:pos x="40" y="46"/>
                  </a:cxn>
                  <a:cxn ang="0">
                    <a:pos x="39" y="43"/>
                  </a:cxn>
                  <a:cxn ang="0">
                    <a:pos x="37" y="42"/>
                  </a:cxn>
                  <a:cxn ang="0">
                    <a:pos x="36" y="40"/>
                  </a:cxn>
                  <a:cxn ang="0">
                    <a:pos x="35" y="39"/>
                  </a:cxn>
                  <a:cxn ang="0">
                    <a:pos x="34" y="36"/>
                  </a:cxn>
                  <a:cxn ang="0">
                    <a:pos x="33" y="34"/>
                  </a:cxn>
                  <a:cxn ang="0">
                    <a:pos x="32" y="32"/>
                  </a:cxn>
                  <a:cxn ang="0">
                    <a:pos x="31" y="29"/>
                  </a:cxn>
                  <a:cxn ang="0">
                    <a:pos x="30" y="26"/>
                  </a:cxn>
                  <a:cxn ang="0">
                    <a:pos x="32" y="25"/>
                  </a:cxn>
                  <a:cxn ang="0">
                    <a:pos x="34" y="24"/>
                  </a:cxn>
                  <a:cxn ang="0">
                    <a:pos x="27" y="19"/>
                  </a:cxn>
                  <a:cxn ang="0">
                    <a:pos x="25" y="18"/>
                  </a:cxn>
                  <a:cxn ang="0">
                    <a:pos x="24" y="17"/>
                  </a:cxn>
                  <a:cxn ang="0">
                    <a:pos x="23" y="16"/>
                  </a:cxn>
                  <a:cxn ang="0">
                    <a:pos x="23" y="13"/>
                  </a:cxn>
                  <a:cxn ang="0">
                    <a:pos x="21" y="12"/>
                  </a:cxn>
                  <a:cxn ang="0">
                    <a:pos x="20" y="10"/>
                  </a:cxn>
                  <a:cxn ang="0">
                    <a:pos x="16" y="8"/>
                  </a:cxn>
                  <a:cxn ang="0">
                    <a:pos x="10" y="4"/>
                  </a:cxn>
                  <a:cxn ang="0">
                    <a:pos x="3" y="0"/>
                  </a:cxn>
                  <a:cxn ang="0">
                    <a:pos x="0" y="43"/>
                  </a:cxn>
                </a:cxnLst>
                <a:rect l="0" t="0" r="r" b="b"/>
                <a:pathLst>
                  <a:path w="46" h="52">
                    <a:moveTo>
                      <a:pt x="0" y="43"/>
                    </a:moveTo>
                    <a:cubicBezTo>
                      <a:pt x="1" y="42"/>
                      <a:pt x="1" y="44"/>
                      <a:pt x="3" y="43"/>
                    </a:cubicBezTo>
                    <a:cubicBezTo>
                      <a:pt x="5" y="43"/>
                      <a:pt x="3" y="41"/>
                      <a:pt x="6" y="43"/>
                    </a:cubicBezTo>
                    <a:cubicBezTo>
                      <a:pt x="8" y="45"/>
                      <a:pt x="7" y="42"/>
                      <a:pt x="10" y="42"/>
                    </a:cubicBezTo>
                    <a:cubicBezTo>
                      <a:pt x="11" y="42"/>
                      <a:pt x="12" y="39"/>
                      <a:pt x="9" y="39"/>
                    </a:cubicBezTo>
                    <a:cubicBezTo>
                      <a:pt x="6" y="40"/>
                      <a:pt x="5" y="39"/>
                      <a:pt x="5" y="38"/>
                    </a:cubicBezTo>
                    <a:cubicBezTo>
                      <a:pt x="4" y="37"/>
                      <a:pt x="3" y="37"/>
                      <a:pt x="3" y="36"/>
                    </a:cubicBezTo>
                    <a:cubicBezTo>
                      <a:pt x="5" y="37"/>
                      <a:pt x="5" y="36"/>
                      <a:pt x="6" y="38"/>
                    </a:cubicBezTo>
                    <a:cubicBezTo>
                      <a:pt x="6" y="39"/>
                      <a:pt x="7" y="38"/>
                      <a:pt x="9" y="39"/>
                    </a:cubicBezTo>
                    <a:cubicBezTo>
                      <a:pt x="11" y="39"/>
                      <a:pt x="12" y="39"/>
                      <a:pt x="10" y="38"/>
                    </a:cubicBezTo>
                    <a:cubicBezTo>
                      <a:pt x="9" y="38"/>
                      <a:pt x="8" y="37"/>
                      <a:pt x="10" y="37"/>
                    </a:cubicBezTo>
                    <a:cubicBezTo>
                      <a:pt x="11" y="38"/>
                      <a:pt x="13" y="37"/>
                      <a:pt x="12" y="36"/>
                    </a:cubicBezTo>
                    <a:cubicBezTo>
                      <a:pt x="10" y="34"/>
                      <a:pt x="11" y="34"/>
                      <a:pt x="9" y="34"/>
                    </a:cubicBezTo>
                    <a:cubicBezTo>
                      <a:pt x="12" y="33"/>
                      <a:pt x="12" y="35"/>
                      <a:pt x="13" y="35"/>
                    </a:cubicBezTo>
                    <a:cubicBezTo>
                      <a:pt x="14" y="35"/>
                      <a:pt x="12" y="34"/>
                      <a:pt x="12" y="33"/>
                    </a:cubicBezTo>
                    <a:cubicBezTo>
                      <a:pt x="14" y="35"/>
                      <a:pt x="13" y="34"/>
                      <a:pt x="13" y="33"/>
                    </a:cubicBezTo>
                    <a:cubicBezTo>
                      <a:pt x="14" y="33"/>
                      <a:pt x="15" y="33"/>
                      <a:pt x="15" y="32"/>
                    </a:cubicBezTo>
                    <a:cubicBezTo>
                      <a:pt x="16" y="34"/>
                      <a:pt x="15" y="34"/>
                      <a:pt x="16" y="33"/>
                    </a:cubicBezTo>
                    <a:cubicBezTo>
                      <a:pt x="18" y="32"/>
                      <a:pt x="17" y="33"/>
                      <a:pt x="18" y="34"/>
                    </a:cubicBezTo>
                    <a:cubicBezTo>
                      <a:pt x="20" y="35"/>
                      <a:pt x="19" y="35"/>
                      <a:pt x="21" y="36"/>
                    </a:cubicBezTo>
                    <a:cubicBezTo>
                      <a:pt x="23" y="36"/>
                      <a:pt x="25" y="40"/>
                      <a:pt x="24" y="40"/>
                    </a:cubicBezTo>
                    <a:cubicBezTo>
                      <a:pt x="24" y="41"/>
                      <a:pt x="25" y="43"/>
                      <a:pt x="25" y="42"/>
                    </a:cubicBezTo>
                    <a:cubicBezTo>
                      <a:pt x="26" y="41"/>
                      <a:pt x="26" y="42"/>
                      <a:pt x="26" y="42"/>
                    </a:cubicBezTo>
                    <a:cubicBezTo>
                      <a:pt x="25" y="42"/>
                      <a:pt x="26" y="45"/>
                      <a:pt x="27" y="45"/>
                    </a:cubicBezTo>
                    <a:cubicBezTo>
                      <a:pt x="29" y="44"/>
                      <a:pt x="27" y="43"/>
                      <a:pt x="29" y="46"/>
                    </a:cubicBezTo>
                    <a:cubicBezTo>
                      <a:pt x="30" y="48"/>
                      <a:pt x="28" y="48"/>
                      <a:pt x="31" y="49"/>
                    </a:cubicBezTo>
                    <a:cubicBezTo>
                      <a:pt x="35" y="50"/>
                      <a:pt x="35" y="49"/>
                      <a:pt x="37" y="50"/>
                    </a:cubicBezTo>
                    <a:cubicBezTo>
                      <a:pt x="38" y="51"/>
                      <a:pt x="39" y="51"/>
                      <a:pt x="42" y="51"/>
                    </a:cubicBezTo>
                    <a:cubicBezTo>
                      <a:pt x="40" y="52"/>
                      <a:pt x="42" y="52"/>
                      <a:pt x="44" y="52"/>
                    </a:cubicBezTo>
                    <a:cubicBezTo>
                      <a:pt x="45" y="52"/>
                      <a:pt x="42" y="51"/>
                      <a:pt x="43" y="51"/>
                    </a:cubicBezTo>
                    <a:cubicBezTo>
                      <a:pt x="44" y="51"/>
                      <a:pt x="45" y="51"/>
                      <a:pt x="45" y="50"/>
                    </a:cubicBezTo>
                    <a:cubicBezTo>
                      <a:pt x="46" y="50"/>
                      <a:pt x="44" y="51"/>
                      <a:pt x="43" y="49"/>
                    </a:cubicBezTo>
                    <a:cubicBezTo>
                      <a:pt x="42" y="48"/>
                      <a:pt x="39" y="48"/>
                      <a:pt x="41" y="47"/>
                    </a:cubicBezTo>
                    <a:cubicBezTo>
                      <a:pt x="43" y="47"/>
                      <a:pt x="42" y="46"/>
                      <a:pt x="40" y="46"/>
                    </a:cubicBezTo>
                    <a:cubicBezTo>
                      <a:pt x="39" y="45"/>
                      <a:pt x="37" y="45"/>
                      <a:pt x="39" y="43"/>
                    </a:cubicBezTo>
                    <a:cubicBezTo>
                      <a:pt x="40" y="43"/>
                      <a:pt x="39" y="41"/>
                      <a:pt x="37" y="42"/>
                    </a:cubicBezTo>
                    <a:cubicBezTo>
                      <a:pt x="36" y="42"/>
                      <a:pt x="37" y="40"/>
                      <a:pt x="36" y="40"/>
                    </a:cubicBezTo>
                    <a:cubicBezTo>
                      <a:pt x="35" y="40"/>
                      <a:pt x="36" y="39"/>
                      <a:pt x="35" y="39"/>
                    </a:cubicBezTo>
                    <a:cubicBezTo>
                      <a:pt x="35" y="39"/>
                      <a:pt x="37" y="36"/>
                      <a:pt x="34" y="36"/>
                    </a:cubicBezTo>
                    <a:cubicBezTo>
                      <a:pt x="33" y="35"/>
                      <a:pt x="34" y="35"/>
                      <a:pt x="33" y="34"/>
                    </a:cubicBezTo>
                    <a:cubicBezTo>
                      <a:pt x="32" y="34"/>
                      <a:pt x="33" y="31"/>
                      <a:pt x="32" y="32"/>
                    </a:cubicBezTo>
                    <a:cubicBezTo>
                      <a:pt x="31" y="32"/>
                      <a:pt x="32" y="29"/>
                      <a:pt x="31" y="29"/>
                    </a:cubicBezTo>
                    <a:cubicBezTo>
                      <a:pt x="29" y="29"/>
                      <a:pt x="31" y="27"/>
                      <a:pt x="30" y="26"/>
                    </a:cubicBezTo>
                    <a:cubicBezTo>
                      <a:pt x="30" y="25"/>
                      <a:pt x="33" y="26"/>
                      <a:pt x="32" y="25"/>
                    </a:cubicBezTo>
                    <a:cubicBezTo>
                      <a:pt x="32" y="24"/>
                      <a:pt x="34" y="27"/>
                      <a:pt x="34" y="24"/>
                    </a:cubicBezTo>
                    <a:cubicBezTo>
                      <a:pt x="33" y="20"/>
                      <a:pt x="29" y="21"/>
                      <a:pt x="27" y="19"/>
                    </a:cubicBezTo>
                    <a:cubicBezTo>
                      <a:pt x="26" y="18"/>
                      <a:pt x="26" y="19"/>
                      <a:pt x="25" y="18"/>
                    </a:cubicBezTo>
                    <a:cubicBezTo>
                      <a:pt x="25" y="17"/>
                      <a:pt x="24" y="18"/>
                      <a:pt x="24" y="17"/>
                    </a:cubicBezTo>
                    <a:cubicBezTo>
                      <a:pt x="24" y="17"/>
                      <a:pt x="22" y="18"/>
                      <a:pt x="23" y="16"/>
                    </a:cubicBezTo>
                    <a:cubicBezTo>
                      <a:pt x="24" y="14"/>
                      <a:pt x="23" y="15"/>
                      <a:pt x="23" y="13"/>
                    </a:cubicBezTo>
                    <a:cubicBezTo>
                      <a:pt x="23" y="12"/>
                      <a:pt x="22" y="14"/>
                      <a:pt x="21" y="12"/>
                    </a:cubicBezTo>
                    <a:cubicBezTo>
                      <a:pt x="21" y="10"/>
                      <a:pt x="20" y="12"/>
                      <a:pt x="20" y="10"/>
                    </a:cubicBezTo>
                    <a:cubicBezTo>
                      <a:pt x="20" y="8"/>
                      <a:pt x="17" y="10"/>
                      <a:pt x="16" y="8"/>
                    </a:cubicBezTo>
                    <a:cubicBezTo>
                      <a:pt x="13" y="3"/>
                      <a:pt x="11" y="5"/>
                      <a:pt x="10" y="4"/>
                    </a:cubicBezTo>
                    <a:cubicBezTo>
                      <a:pt x="9" y="3"/>
                      <a:pt x="4" y="1"/>
                      <a:pt x="3" y="0"/>
                    </a:cubicBezTo>
                    <a:cubicBezTo>
                      <a:pt x="2" y="20"/>
                      <a:pt x="1" y="34"/>
                      <a:pt x="0"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2" name="Freeform 197"/>
              <p:cNvSpPr>
                <a:spLocks/>
              </p:cNvSpPr>
              <p:nvPr/>
            </p:nvSpPr>
            <p:spPr bwMode="auto">
              <a:xfrm>
                <a:off x="4247" y="2272"/>
                <a:ext cx="12" cy="17"/>
              </a:xfrm>
              <a:custGeom>
                <a:avLst/>
                <a:gdLst/>
                <a:ahLst/>
                <a:cxnLst>
                  <a:cxn ang="0">
                    <a:pos x="3" y="0"/>
                  </a:cxn>
                  <a:cxn ang="0">
                    <a:pos x="0" y="6"/>
                  </a:cxn>
                  <a:cxn ang="0">
                    <a:pos x="2" y="7"/>
                  </a:cxn>
                  <a:cxn ang="0">
                    <a:pos x="4" y="5"/>
                  </a:cxn>
                  <a:cxn ang="0">
                    <a:pos x="4" y="1"/>
                  </a:cxn>
                  <a:cxn ang="0">
                    <a:pos x="3" y="0"/>
                  </a:cxn>
                </a:cxnLst>
                <a:rect l="0" t="0" r="r" b="b"/>
                <a:pathLst>
                  <a:path w="5" h="7">
                    <a:moveTo>
                      <a:pt x="3" y="0"/>
                    </a:moveTo>
                    <a:cubicBezTo>
                      <a:pt x="1" y="0"/>
                      <a:pt x="1" y="2"/>
                      <a:pt x="0" y="6"/>
                    </a:cubicBezTo>
                    <a:cubicBezTo>
                      <a:pt x="0" y="7"/>
                      <a:pt x="0" y="7"/>
                      <a:pt x="2" y="7"/>
                    </a:cubicBezTo>
                    <a:cubicBezTo>
                      <a:pt x="3" y="6"/>
                      <a:pt x="3" y="7"/>
                      <a:pt x="4" y="5"/>
                    </a:cubicBezTo>
                    <a:cubicBezTo>
                      <a:pt x="4" y="0"/>
                      <a:pt x="2" y="2"/>
                      <a:pt x="4" y="1"/>
                    </a:cubicBezTo>
                    <a:cubicBezTo>
                      <a:pt x="5" y="0"/>
                      <a:pt x="4"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3" name="Freeform 198"/>
              <p:cNvSpPr>
                <a:spLocks/>
              </p:cNvSpPr>
              <p:nvPr/>
            </p:nvSpPr>
            <p:spPr bwMode="auto">
              <a:xfrm>
                <a:off x="4077" y="2237"/>
                <a:ext cx="7" cy="9"/>
              </a:xfrm>
              <a:custGeom>
                <a:avLst/>
                <a:gdLst/>
                <a:ahLst/>
                <a:cxnLst>
                  <a:cxn ang="0">
                    <a:pos x="2" y="4"/>
                  </a:cxn>
                  <a:cxn ang="0">
                    <a:pos x="1" y="0"/>
                  </a:cxn>
                  <a:cxn ang="0">
                    <a:pos x="2" y="1"/>
                  </a:cxn>
                  <a:cxn ang="0">
                    <a:pos x="2" y="4"/>
                  </a:cxn>
                </a:cxnLst>
                <a:rect l="0" t="0" r="r" b="b"/>
                <a:pathLst>
                  <a:path w="3" h="4">
                    <a:moveTo>
                      <a:pt x="2" y="4"/>
                    </a:moveTo>
                    <a:cubicBezTo>
                      <a:pt x="1" y="4"/>
                      <a:pt x="0" y="1"/>
                      <a:pt x="1" y="0"/>
                    </a:cubicBezTo>
                    <a:cubicBezTo>
                      <a:pt x="2" y="0"/>
                      <a:pt x="2" y="1"/>
                      <a:pt x="2" y="1"/>
                    </a:cubicBezTo>
                    <a:cubicBezTo>
                      <a:pt x="3" y="1"/>
                      <a:pt x="3" y="4"/>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4" name="Freeform 199"/>
              <p:cNvSpPr>
                <a:spLocks/>
              </p:cNvSpPr>
              <p:nvPr/>
            </p:nvSpPr>
            <p:spPr bwMode="auto">
              <a:xfrm>
                <a:off x="4082" y="2227"/>
                <a:ext cx="9" cy="12"/>
              </a:xfrm>
              <a:custGeom>
                <a:avLst/>
                <a:gdLst/>
                <a:ahLst/>
                <a:cxnLst>
                  <a:cxn ang="0">
                    <a:pos x="1" y="1"/>
                  </a:cxn>
                  <a:cxn ang="0">
                    <a:pos x="3" y="2"/>
                  </a:cxn>
                  <a:cxn ang="0">
                    <a:pos x="2" y="5"/>
                  </a:cxn>
                  <a:cxn ang="0">
                    <a:pos x="1" y="3"/>
                  </a:cxn>
                  <a:cxn ang="0">
                    <a:pos x="1" y="1"/>
                  </a:cxn>
                </a:cxnLst>
                <a:rect l="0" t="0" r="r" b="b"/>
                <a:pathLst>
                  <a:path w="4" h="5">
                    <a:moveTo>
                      <a:pt x="1" y="1"/>
                    </a:moveTo>
                    <a:cubicBezTo>
                      <a:pt x="4" y="0"/>
                      <a:pt x="2" y="2"/>
                      <a:pt x="3" y="2"/>
                    </a:cubicBezTo>
                    <a:cubicBezTo>
                      <a:pt x="3" y="2"/>
                      <a:pt x="4" y="4"/>
                      <a:pt x="2" y="5"/>
                    </a:cubicBezTo>
                    <a:cubicBezTo>
                      <a:pt x="1" y="5"/>
                      <a:pt x="0" y="3"/>
                      <a:pt x="1" y="3"/>
                    </a:cubicBezTo>
                    <a:cubicBezTo>
                      <a:pt x="2" y="3"/>
                      <a:pt x="0" y="2"/>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5" name="Benim"/>
              <p:cNvSpPr>
                <a:spLocks/>
              </p:cNvSpPr>
              <p:nvPr/>
            </p:nvSpPr>
            <p:spPr bwMode="auto">
              <a:xfrm>
                <a:off x="2714" y="1968"/>
                <a:ext cx="38" cy="101"/>
              </a:xfrm>
              <a:custGeom>
                <a:avLst/>
                <a:gdLst/>
                <a:ahLst/>
                <a:cxnLst>
                  <a:cxn ang="0">
                    <a:pos x="12" y="42"/>
                  </a:cxn>
                  <a:cxn ang="0">
                    <a:pos x="11" y="32"/>
                  </a:cxn>
                  <a:cxn ang="0">
                    <a:pos x="11" y="24"/>
                  </a:cxn>
                  <a:cxn ang="0">
                    <a:pos x="12" y="21"/>
                  </a:cxn>
                  <a:cxn ang="0">
                    <a:pos x="13" y="19"/>
                  </a:cxn>
                  <a:cxn ang="0">
                    <a:pos x="14" y="15"/>
                  </a:cxn>
                  <a:cxn ang="0">
                    <a:pos x="15" y="14"/>
                  </a:cxn>
                  <a:cxn ang="0">
                    <a:pos x="15" y="10"/>
                  </a:cxn>
                  <a:cxn ang="0">
                    <a:pos x="14" y="6"/>
                  </a:cxn>
                  <a:cxn ang="0">
                    <a:pos x="14" y="4"/>
                  </a:cxn>
                  <a:cxn ang="0">
                    <a:pos x="8" y="3"/>
                  </a:cxn>
                  <a:cxn ang="0">
                    <a:pos x="4" y="6"/>
                  </a:cxn>
                  <a:cxn ang="0">
                    <a:pos x="2" y="8"/>
                  </a:cxn>
                  <a:cxn ang="0">
                    <a:pos x="1" y="9"/>
                  </a:cxn>
                  <a:cxn ang="0">
                    <a:pos x="3" y="16"/>
                  </a:cxn>
                  <a:cxn ang="0">
                    <a:pos x="5" y="23"/>
                  </a:cxn>
                  <a:cxn ang="0">
                    <a:pos x="6" y="25"/>
                  </a:cxn>
                  <a:cxn ang="0">
                    <a:pos x="6" y="36"/>
                  </a:cxn>
                  <a:cxn ang="0">
                    <a:pos x="5" y="38"/>
                  </a:cxn>
                  <a:cxn ang="0">
                    <a:pos x="8" y="43"/>
                  </a:cxn>
                  <a:cxn ang="0">
                    <a:pos x="9" y="42"/>
                  </a:cxn>
                  <a:cxn ang="0">
                    <a:pos x="10" y="42"/>
                  </a:cxn>
                  <a:cxn ang="0">
                    <a:pos x="12" y="42"/>
                  </a:cxn>
                </a:cxnLst>
                <a:rect l="0" t="0" r="r" b="b"/>
                <a:pathLst>
                  <a:path w="16" h="43">
                    <a:moveTo>
                      <a:pt x="12" y="42"/>
                    </a:moveTo>
                    <a:cubicBezTo>
                      <a:pt x="11" y="36"/>
                      <a:pt x="12" y="33"/>
                      <a:pt x="11" y="32"/>
                    </a:cubicBezTo>
                    <a:cubicBezTo>
                      <a:pt x="12" y="32"/>
                      <a:pt x="11" y="29"/>
                      <a:pt x="11" y="24"/>
                    </a:cubicBezTo>
                    <a:cubicBezTo>
                      <a:pt x="13" y="23"/>
                      <a:pt x="11" y="22"/>
                      <a:pt x="12" y="21"/>
                    </a:cubicBezTo>
                    <a:cubicBezTo>
                      <a:pt x="13" y="20"/>
                      <a:pt x="12" y="19"/>
                      <a:pt x="13" y="19"/>
                    </a:cubicBezTo>
                    <a:cubicBezTo>
                      <a:pt x="15" y="18"/>
                      <a:pt x="15" y="16"/>
                      <a:pt x="14" y="15"/>
                    </a:cubicBezTo>
                    <a:cubicBezTo>
                      <a:pt x="14" y="15"/>
                      <a:pt x="14" y="14"/>
                      <a:pt x="15" y="14"/>
                    </a:cubicBezTo>
                    <a:cubicBezTo>
                      <a:pt x="16" y="14"/>
                      <a:pt x="16" y="12"/>
                      <a:pt x="15" y="10"/>
                    </a:cubicBezTo>
                    <a:cubicBezTo>
                      <a:pt x="14" y="9"/>
                      <a:pt x="15" y="7"/>
                      <a:pt x="14" y="6"/>
                    </a:cubicBezTo>
                    <a:cubicBezTo>
                      <a:pt x="14" y="6"/>
                      <a:pt x="14" y="6"/>
                      <a:pt x="14" y="4"/>
                    </a:cubicBezTo>
                    <a:cubicBezTo>
                      <a:pt x="10" y="0"/>
                      <a:pt x="11" y="1"/>
                      <a:pt x="8" y="3"/>
                    </a:cubicBezTo>
                    <a:cubicBezTo>
                      <a:pt x="6" y="5"/>
                      <a:pt x="4" y="4"/>
                      <a:pt x="4" y="6"/>
                    </a:cubicBezTo>
                    <a:cubicBezTo>
                      <a:pt x="3" y="7"/>
                      <a:pt x="2" y="7"/>
                      <a:pt x="2" y="8"/>
                    </a:cubicBezTo>
                    <a:cubicBezTo>
                      <a:pt x="2" y="12"/>
                      <a:pt x="3" y="8"/>
                      <a:pt x="1" y="9"/>
                    </a:cubicBezTo>
                    <a:cubicBezTo>
                      <a:pt x="0" y="15"/>
                      <a:pt x="0" y="14"/>
                      <a:pt x="3" y="16"/>
                    </a:cubicBezTo>
                    <a:cubicBezTo>
                      <a:pt x="5" y="18"/>
                      <a:pt x="3" y="21"/>
                      <a:pt x="5" y="23"/>
                    </a:cubicBezTo>
                    <a:cubicBezTo>
                      <a:pt x="6" y="23"/>
                      <a:pt x="6" y="24"/>
                      <a:pt x="6" y="25"/>
                    </a:cubicBezTo>
                    <a:cubicBezTo>
                      <a:pt x="6" y="26"/>
                      <a:pt x="6" y="34"/>
                      <a:pt x="6" y="36"/>
                    </a:cubicBezTo>
                    <a:cubicBezTo>
                      <a:pt x="6" y="37"/>
                      <a:pt x="5" y="36"/>
                      <a:pt x="5" y="38"/>
                    </a:cubicBezTo>
                    <a:cubicBezTo>
                      <a:pt x="5" y="41"/>
                      <a:pt x="7" y="39"/>
                      <a:pt x="8" y="43"/>
                    </a:cubicBezTo>
                    <a:cubicBezTo>
                      <a:pt x="9" y="43"/>
                      <a:pt x="10" y="42"/>
                      <a:pt x="9" y="42"/>
                    </a:cubicBezTo>
                    <a:cubicBezTo>
                      <a:pt x="8" y="42"/>
                      <a:pt x="10" y="41"/>
                      <a:pt x="10" y="42"/>
                    </a:cubicBezTo>
                    <a:cubicBezTo>
                      <a:pt x="10" y="42"/>
                      <a:pt x="10" y="42"/>
                      <a:pt x="12"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6" name="Iran"/>
              <p:cNvSpPr>
                <a:spLocks/>
              </p:cNvSpPr>
              <p:nvPr/>
            </p:nvSpPr>
            <p:spPr bwMode="auto">
              <a:xfrm>
                <a:off x="3163" y="1566"/>
                <a:ext cx="231" cy="208"/>
              </a:xfrm>
              <a:custGeom>
                <a:avLst/>
                <a:gdLst/>
                <a:ahLst/>
                <a:cxnLst>
                  <a:cxn ang="0">
                    <a:pos x="85" y="86"/>
                  </a:cxn>
                  <a:cxn ang="0">
                    <a:pos x="74" y="84"/>
                  </a:cxn>
                  <a:cxn ang="0">
                    <a:pos x="67" y="75"/>
                  </a:cxn>
                  <a:cxn ang="0">
                    <a:pos x="56" y="78"/>
                  </a:cxn>
                  <a:cxn ang="0">
                    <a:pos x="48" y="73"/>
                  </a:cxn>
                  <a:cxn ang="0">
                    <a:pos x="44" y="70"/>
                  </a:cxn>
                  <a:cxn ang="0">
                    <a:pos x="40" y="63"/>
                  </a:cxn>
                  <a:cxn ang="0">
                    <a:pos x="32" y="57"/>
                  </a:cxn>
                  <a:cxn ang="0">
                    <a:pos x="30" y="57"/>
                  </a:cxn>
                  <a:cxn ang="0">
                    <a:pos x="25" y="51"/>
                  </a:cxn>
                  <a:cxn ang="0">
                    <a:pos x="19" y="41"/>
                  </a:cxn>
                  <a:cxn ang="0">
                    <a:pos x="12" y="33"/>
                  </a:cxn>
                  <a:cxn ang="0">
                    <a:pos x="13" y="25"/>
                  </a:cxn>
                  <a:cxn ang="0">
                    <a:pos x="12" y="22"/>
                  </a:cxn>
                  <a:cxn ang="0">
                    <a:pos x="9" y="18"/>
                  </a:cxn>
                  <a:cxn ang="0">
                    <a:pos x="6" y="14"/>
                  </a:cxn>
                  <a:cxn ang="0">
                    <a:pos x="2" y="8"/>
                  </a:cxn>
                  <a:cxn ang="0">
                    <a:pos x="1" y="2"/>
                  </a:cxn>
                  <a:cxn ang="0">
                    <a:pos x="5" y="2"/>
                  </a:cxn>
                  <a:cxn ang="0">
                    <a:pos x="13" y="3"/>
                  </a:cxn>
                  <a:cxn ang="0">
                    <a:pos x="17" y="4"/>
                  </a:cxn>
                  <a:cxn ang="0">
                    <a:pos x="22" y="9"/>
                  </a:cxn>
                  <a:cxn ang="0">
                    <a:pos x="33" y="17"/>
                  </a:cxn>
                  <a:cxn ang="0">
                    <a:pos x="44" y="16"/>
                  </a:cxn>
                  <a:cxn ang="0">
                    <a:pos x="45" y="17"/>
                  </a:cxn>
                  <a:cxn ang="0">
                    <a:pos x="48" y="12"/>
                  </a:cxn>
                  <a:cxn ang="0">
                    <a:pos x="55" y="7"/>
                  </a:cxn>
                  <a:cxn ang="0">
                    <a:pos x="70" y="13"/>
                  </a:cxn>
                  <a:cxn ang="0">
                    <a:pos x="78" y="18"/>
                  </a:cxn>
                  <a:cxn ang="0">
                    <a:pos x="79" y="25"/>
                  </a:cxn>
                  <a:cxn ang="0">
                    <a:pos x="79" y="33"/>
                  </a:cxn>
                  <a:cxn ang="0">
                    <a:pos x="83" y="46"/>
                  </a:cxn>
                  <a:cxn ang="0">
                    <a:pos x="91" y="65"/>
                  </a:cxn>
                  <a:cxn ang="0">
                    <a:pos x="97" y="71"/>
                  </a:cxn>
                  <a:cxn ang="0">
                    <a:pos x="96" y="76"/>
                  </a:cxn>
                  <a:cxn ang="0">
                    <a:pos x="92" y="82"/>
                  </a:cxn>
                  <a:cxn ang="0">
                    <a:pos x="91" y="87"/>
                  </a:cxn>
                </a:cxnLst>
                <a:rect l="0" t="0" r="r" b="b"/>
                <a:pathLst>
                  <a:path w="98" h="88">
                    <a:moveTo>
                      <a:pt x="91" y="87"/>
                    </a:moveTo>
                    <a:cubicBezTo>
                      <a:pt x="88" y="88"/>
                      <a:pt x="86" y="84"/>
                      <a:pt x="85" y="86"/>
                    </a:cubicBezTo>
                    <a:cubicBezTo>
                      <a:pt x="84" y="87"/>
                      <a:pt x="84" y="84"/>
                      <a:pt x="80" y="85"/>
                    </a:cubicBezTo>
                    <a:cubicBezTo>
                      <a:pt x="77" y="86"/>
                      <a:pt x="76" y="84"/>
                      <a:pt x="74" y="84"/>
                    </a:cubicBezTo>
                    <a:cubicBezTo>
                      <a:pt x="72" y="85"/>
                      <a:pt x="72" y="82"/>
                      <a:pt x="71" y="80"/>
                    </a:cubicBezTo>
                    <a:cubicBezTo>
                      <a:pt x="69" y="78"/>
                      <a:pt x="71" y="76"/>
                      <a:pt x="67" y="75"/>
                    </a:cubicBezTo>
                    <a:cubicBezTo>
                      <a:pt x="63" y="74"/>
                      <a:pt x="63" y="78"/>
                      <a:pt x="62" y="77"/>
                    </a:cubicBezTo>
                    <a:cubicBezTo>
                      <a:pt x="60" y="77"/>
                      <a:pt x="58" y="79"/>
                      <a:pt x="56" y="78"/>
                    </a:cubicBezTo>
                    <a:cubicBezTo>
                      <a:pt x="54" y="77"/>
                      <a:pt x="53" y="79"/>
                      <a:pt x="52" y="76"/>
                    </a:cubicBezTo>
                    <a:cubicBezTo>
                      <a:pt x="50" y="73"/>
                      <a:pt x="50" y="76"/>
                      <a:pt x="48" y="73"/>
                    </a:cubicBezTo>
                    <a:cubicBezTo>
                      <a:pt x="48" y="71"/>
                      <a:pt x="48" y="73"/>
                      <a:pt x="47" y="71"/>
                    </a:cubicBezTo>
                    <a:cubicBezTo>
                      <a:pt x="46" y="70"/>
                      <a:pt x="46" y="71"/>
                      <a:pt x="44" y="70"/>
                    </a:cubicBezTo>
                    <a:cubicBezTo>
                      <a:pt x="43" y="69"/>
                      <a:pt x="43" y="70"/>
                      <a:pt x="43" y="67"/>
                    </a:cubicBezTo>
                    <a:cubicBezTo>
                      <a:pt x="42" y="64"/>
                      <a:pt x="40" y="64"/>
                      <a:pt x="40" y="63"/>
                    </a:cubicBezTo>
                    <a:cubicBezTo>
                      <a:pt x="40" y="61"/>
                      <a:pt x="38" y="63"/>
                      <a:pt x="36" y="59"/>
                    </a:cubicBezTo>
                    <a:cubicBezTo>
                      <a:pt x="34" y="55"/>
                      <a:pt x="34" y="59"/>
                      <a:pt x="32" y="57"/>
                    </a:cubicBezTo>
                    <a:cubicBezTo>
                      <a:pt x="31" y="56"/>
                      <a:pt x="30" y="56"/>
                      <a:pt x="31" y="55"/>
                    </a:cubicBezTo>
                    <a:cubicBezTo>
                      <a:pt x="30" y="56"/>
                      <a:pt x="31" y="56"/>
                      <a:pt x="30" y="57"/>
                    </a:cubicBezTo>
                    <a:cubicBezTo>
                      <a:pt x="28" y="55"/>
                      <a:pt x="29" y="54"/>
                      <a:pt x="28" y="54"/>
                    </a:cubicBezTo>
                    <a:cubicBezTo>
                      <a:pt x="26" y="54"/>
                      <a:pt x="25" y="52"/>
                      <a:pt x="25" y="51"/>
                    </a:cubicBezTo>
                    <a:cubicBezTo>
                      <a:pt x="25" y="49"/>
                      <a:pt x="25" y="47"/>
                      <a:pt x="23" y="44"/>
                    </a:cubicBezTo>
                    <a:cubicBezTo>
                      <a:pt x="21" y="41"/>
                      <a:pt x="21" y="44"/>
                      <a:pt x="19" y="41"/>
                    </a:cubicBezTo>
                    <a:cubicBezTo>
                      <a:pt x="17" y="38"/>
                      <a:pt x="13" y="39"/>
                      <a:pt x="14" y="37"/>
                    </a:cubicBezTo>
                    <a:cubicBezTo>
                      <a:pt x="14" y="34"/>
                      <a:pt x="11" y="34"/>
                      <a:pt x="12" y="33"/>
                    </a:cubicBezTo>
                    <a:cubicBezTo>
                      <a:pt x="13" y="32"/>
                      <a:pt x="11" y="33"/>
                      <a:pt x="12" y="31"/>
                    </a:cubicBezTo>
                    <a:cubicBezTo>
                      <a:pt x="12" y="28"/>
                      <a:pt x="14" y="26"/>
                      <a:pt x="13" y="25"/>
                    </a:cubicBezTo>
                    <a:cubicBezTo>
                      <a:pt x="12" y="24"/>
                      <a:pt x="14" y="25"/>
                      <a:pt x="14" y="22"/>
                    </a:cubicBezTo>
                    <a:cubicBezTo>
                      <a:pt x="14" y="21"/>
                      <a:pt x="14" y="22"/>
                      <a:pt x="12" y="22"/>
                    </a:cubicBezTo>
                    <a:cubicBezTo>
                      <a:pt x="10" y="22"/>
                      <a:pt x="10" y="20"/>
                      <a:pt x="9" y="19"/>
                    </a:cubicBezTo>
                    <a:cubicBezTo>
                      <a:pt x="8" y="19"/>
                      <a:pt x="10" y="19"/>
                      <a:pt x="9" y="18"/>
                    </a:cubicBezTo>
                    <a:cubicBezTo>
                      <a:pt x="8" y="17"/>
                      <a:pt x="8" y="16"/>
                      <a:pt x="7" y="16"/>
                    </a:cubicBezTo>
                    <a:cubicBezTo>
                      <a:pt x="7" y="15"/>
                      <a:pt x="7" y="15"/>
                      <a:pt x="6" y="14"/>
                    </a:cubicBezTo>
                    <a:cubicBezTo>
                      <a:pt x="5" y="14"/>
                      <a:pt x="6" y="12"/>
                      <a:pt x="5" y="12"/>
                    </a:cubicBezTo>
                    <a:cubicBezTo>
                      <a:pt x="3" y="12"/>
                      <a:pt x="2" y="10"/>
                      <a:pt x="2" y="8"/>
                    </a:cubicBezTo>
                    <a:cubicBezTo>
                      <a:pt x="3" y="6"/>
                      <a:pt x="1" y="8"/>
                      <a:pt x="1" y="5"/>
                    </a:cubicBezTo>
                    <a:cubicBezTo>
                      <a:pt x="1" y="2"/>
                      <a:pt x="0" y="2"/>
                      <a:pt x="1" y="2"/>
                    </a:cubicBezTo>
                    <a:cubicBezTo>
                      <a:pt x="3" y="3"/>
                      <a:pt x="1" y="1"/>
                      <a:pt x="2" y="0"/>
                    </a:cubicBezTo>
                    <a:cubicBezTo>
                      <a:pt x="4" y="1"/>
                      <a:pt x="5" y="1"/>
                      <a:pt x="5" y="2"/>
                    </a:cubicBezTo>
                    <a:cubicBezTo>
                      <a:pt x="6" y="6"/>
                      <a:pt x="10" y="5"/>
                      <a:pt x="11" y="4"/>
                    </a:cubicBezTo>
                    <a:cubicBezTo>
                      <a:pt x="11" y="4"/>
                      <a:pt x="12" y="4"/>
                      <a:pt x="13" y="3"/>
                    </a:cubicBezTo>
                    <a:cubicBezTo>
                      <a:pt x="16" y="1"/>
                      <a:pt x="16" y="1"/>
                      <a:pt x="16" y="2"/>
                    </a:cubicBezTo>
                    <a:cubicBezTo>
                      <a:pt x="17" y="2"/>
                      <a:pt x="19" y="3"/>
                      <a:pt x="17" y="4"/>
                    </a:cubicBezTo>
                    <a:cubicBezTo>
                      <a:pt x="19" y="4"/>
                      <a:pt x="18" y="6"/>
                      <a:pt x="16" y="7"/>
                    </a:cubicBezTo>
                    <a:cubicBezTo>
                      <a:pt x="20" y="9"/>
                      <a:pt x="20" y="10"/>
                      <a:pt x="22" y="9"/>
                    </a:cubicBezTo>
                    <a:cubicBezTo>
                      <a:pt x="23" y="12"/>
                      <a:pt x="24" y="14"/>
                      <a:pt x="27" y="13"/>
                    </a:cubicBezTo>
                    <a:cubicBezTo>
                      <a:pt x="30" y="12"/>
                      <a:pt x="28" y="15"/>
                      <a:pt x="33" y="17"/>
                    </a:cubicBezTo>
                    <a:cubicBezTo>
                      <a:pt x="39" y="19"/>
                      <a:pt x="37" y="16"/>
                      <a:pt x="40" y="17"/>
                    </a:cubicBezTo>
                    <a:cubicBezTo>
                      <a:pt x="42" y="18"/>
                      <a:pt x="43" y="16"/>
                      <a:pt x="44" y="16"/>
                    </a:cubicBezTo>
                    <a:cubicBezTo>
                      <a:pt x="45" y="16"/>
                      <a:pt x="46" y="16"/>
                      <a:pt x="45" y="16"/>
                    </a:cubicBezTo>
                    <a:cubicBezTo>
                      <a:pt x="44" y="16"/>
                      <a:pt x="43" y="17"/>
                      <a:pt x="45" y="17"/>
                    </a:cubicBezTo>
                    <a:cubicBezTo>
                      <a:pt x="48" y="16"/>
                      <a:pt x="46" y="14"/>
                      <a:pt x="46" y="12"/>
                    </a:cubicBezTo>
                    <a:cubicBezTo>
                      <a:pt x="46" y="14"/>
                      <a:pt x="47" y="12"/>
                      <a:pt x="48" y="12"/>
                    </a:cubicBezTo>
                    <a:cubicBezTo>
                      <a:pt x="50" y="12"/>
                      <a:pt x="48" y="9"/>
                      <a:pt x="50" y="8"/>
                    </a:cubicBezTo>
                    <a:cubicBezTo>
                      <a:pt x="52" y="6"/>
                      <a:pt x="54" y="8"/>
                      <a:pt x="55" y="7"/>
                    </a:cubicBezTo>
                    <a:cubicBezTo>
                      <a:pt x="55" y="6"/>
                      <a:pt x="59" y="7"/>
                      <a:pt x="59" y="8"/>
                    </a:cubicBezTo>
                    <a:cubicBezTo>
                      <a:pt x="60" y="10"/>
                      <a:pt x="67" y="10"/>
                      <a:pt x="70" y="13"/>
                    </a:cubicBezTo>
                    <a:cubicBezTo>
                      <a:pt x="72" y="16"/>
                      <a:pt x="73" y="14"/>
                      <a:pt x="75" y="15"/>
                    </a:cubicBezTo>
                    <a:cubicBezTo>
                      <a:pt x="78" y="16"/>
                      <a:pt x="76" y="18"/>
                      <a:pt x="78" y="18"/>
                    </a:cubicBezTo>
                    <a:cubicBezTo>
                      <a:pt x="78" y="19"/>
                      <a:pt x="78" y="20"/>
                      <a:pt x="79" y="22"/>
                    </a:cubicBezTo>
                    <a:cubicBezTo>
                      <a:pt x="79" y="23"/>
                      <a:pt x="80" y="22"/>
                      <a:pt x="79" y="25"/>
                    </a:cubicBezTo>
                    <a:cubicBezTo>
                      <a:pt x="79" y="27"/>
                      <a:pt x="81" y="26"/>
                      <a:pt x="80" y="29"/>
                    </a:cubicBezTo>
                    <a:cubicBezTo>
                      <a:pt x="78" y="32"/>
                      <a:pt x="77" y="31"/>
                      <a:pt x="79" y="33"/>
                    </a:cubicBezTo>
                    <a:cubicBezTo>
                      <a:pt x="80" y="35"/>
                      <a:pt x="78" y="36"/>
                      <a:pt x="80" y="39"/>
                    </a:cubicBezTo>
                    <a:cubicBezTo>
                      <a:pt x="83" y="43"/>
                      <a:pt x="78" y="47"/>
                      <a:pt x="83" y="46"/>
                    </a:cubicBezTo>
                    <a:cubicBezTo>
                      <a:pt x="89" y="45"/>
                      <a:pt x="86" y="50"/>
                      <a:pt x="85" y="56"/>
                    </a:cubicBezTo>
                    <a:cubicBezTo>
                      <a:pt x="91" y="64"/>
                      <a:pt x="88" y="65"/>
                      <a:pt x="91" y="65"/>
                    </a:cubicBezTo>
                    <a:cubicBezTo>
                      <a:pt x="94" y="65"/>
                      <a:pt x="93" y="64"/>
                      <a:pt x="95" y="68"/>
                    </a:cubicBezTo>
                    <a:cubicBezTo>
                      <a:pt x="96" y="72"/>
                      <a:pt x="95" y="72"/>
                      <a:pt x="97" y="71"/>
                    </a:cubicBezTo>
                    <a:cubicBezTo>
                      <a:pt x="98" y="71"/>
                      <a:pt x="97" y="73"/>
                      <a:pt x="97" y="74"/>
                    </a:cubicBezTo>
                    <a:cubicBezTo>
                      <a:pt x="98" y="75"/>
                      <a:pt x="96" y="75"/>
                      <a:pt x="96" y="76"/>
                    </a:cubicBezTo>
                    <a:cubicBezTo>
                      <a:pt x="96" y="77"/>
                      <a:pt x="93" y="75"/>
                      <a:pt x="94" y="77"/>
                    </a:cubicBezTo>
                    <a:cubicBezTo>
                      <a:pt x="95" y="79"/>
                      <a:pt x="91" y="80"/>
                      <a:pt x="92" y="82"/>
                    </a:cubicBezTo>
                    <a:cubicBezTo>
                      <a:pt x="93" y="84"/>
                      <a:pt x="93" y="86"/>
                      <a:pt x="92" y="87"/>
                    </a:cubicBezTo>
                    <a:cubicBezTo>
                      <a:pt x="91" y="87"/>
                      <a:pt x="91" y="87"/>
                      <a:pt x="91"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7" name="Freeform 202"/>
              <p:cNvSpPr>
                <a:spLocks/>
              </p:cNvSpPr>
              <p:nvPr/>
            </p:nvSpPr>
            <p:spPr bwMode="auto">
              <a:xfrm>
                <a:off x="3175" y="1571"/>
                <a:ext cx="14" cy="9"/>
              </a:xfrm>
              <a:custGeom>
                <a:avLst/>
                <a:gdLst/>
                <a:ahLst/>
                <a:cxnLst>
                  <a:cxn ang="0">
                    <a:pos x="0" y="0"/>
                  </a:cxn>
                  <a:cxn ang="0">
                    <a:pos x="6" y="2"/>
                  </a:cxn>
                  <a:cxn ang="0">
                    <a:pos x="0" y="0"/>
                  </a:cxn>
                </a:cxnLst>
                <a:rect l="0" t="0" r="r" b="b"/>
                <a:pathLst>
                  <a:path w="6" h="4">
                    <a:moveTo>
                      <a:pt x="0" y="0"/>
                    </a:moveTo>
                    <a:cubicBezTo>
                      <a:pt x="1" y="4"/>
                      <a:pt x="5" y="3"/>
                      <a:pt x="6" y="2"/>
                    </a:cubicBezTo>
                    <a:cubicBezTo>
                      <a:pt x="4" y="0"/>
                      <a:pt x="3"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8" name="Freeform 203"/>
              <p:cNvSpPr>
                <a:spLocks/>
              </p:cNvSpPr>
              <p:nvPr/>
            </p:nvSpPr>
            <p:spPr bwMode="auto">
              <a:xfrm>
                <a:off x="3151" y="1547"/>
                <a:ext cx="43" cy="28"/>
              </a:xfrm>
              <a:custGeom>
                <a:avLst/>
                <a:gdLst/>
                <a:ahLst/>
                <a:cxnLst>
                  <a:cxn ang="0">
                    <a:pos x="8" y="0"/>
                  </a:cxn>
                  <a:cxn ang="0">
                    <a:pos x="10" y="2"/>
                  </a:cxn>
                  <a:cxn ang="0">
                    <a:pos x="11" y="4"/>
                  </a:cxn>
                  <a:cxn ang="0">
                    <a:pos x="13" y="7"/>
                  </a:cxn>
                  <a:cxn ang="0">
                    <a:pos x="18" y="11"/>
                  </a:cxn>
                  <a:cxn ang="0">
                    <a:pos x="16" y="12"/>
                  </a:cxn>
                  <a:cxn ang="0">
                    <a:pos x="10" y="10"/>
                  </a:cxn>
                  <a:cxn ang="0">
                    <a:pos x="7" y="8"/>
                  </a:cxn>
                  <a:cxn ang="0">
                    <a:pos x="4" y="6"/>
                  </a:cxn>
                  <a:cxn ang="0">
                    <a:pos x="1" y="1"/>
                  </a:cxn>
                  <a:cxn ang="0">
                    <a:pos x="8" y="0"/>
                  </a:cxn>
                </a:cxnLst>
                <a:rect l="0" t="0" r="r" b="b"/>
                <a:pathLst>
                  <a:path w="18" h="12">
                    <a:moveTo>
                      <a:pt x="8" y="0"/>
                    </a:moveTo>
                    <a:cubicBezTo>
                      <a:pt x="9" y="1"/>
                      <a:pt x="9" y="1"/>
                      <a:pt x="10" y="2"/>
                    </a:cubicBezTo>
                    <a:cubicBezTo>
                      <a:pt x="11" y="3"/>
                      <a:pt x="11" y="2"/>
                      <a:pt x="11" y="4"/>
                    </a:cubicBezTo>
                    <a:cubicBezTo>
                      <a:pt x="11" y="6"/>
                      <a:pt x="13" y="5"/>
                      <a:pt x="13" y="7"/>
                    </a:cubicBezTo>
                    <a:cubicBezTo>
                      <a:pt x="13" y="10"/>
                      <a:pt x="18" y="9"/>
                      <a:pt x="18" y="11"/>
                    </a:cubicBezTo>
                    <a:cubicBezTo>
                      <a:pt x="17" y="12"/>
                      <a:pt x="16" y="12"/>
                      <a:pt x="16" y="12"/>
                    </a:cubicBezTo>
                    <a:cubicBezTo>
                      <a:pt x="14" y="10"/>
                      <a:pt x="13" y="10"/>
                      <a:pt x="10" y="10"/>
                    </a:cubicBezTo>
                    <a:cubicBezTo>
                      <a:pt x="10" y="9"/>
                      <a:pt x="9" y="9"/>
                      <a:pt x="7" y="8"/>
                    </a:cubicBezTo>
                    <a:cubicBezTo>
                      <a:pt x="5" y="7"/>
                      <a:pt x="8" y="6"/>
                      <a:pt x="4" y="6"/>
                    </a:cubicBezTo>
                    <a:cubicBezTo>
                      <a:pt x="0" y="5"/>
                      <a:pt x="4" y="3"/>
                      <a:pt x="1" y="1"/>
                    </a:cubicBezTo>
                    <a:cubicBezTo>
                      <a:pt x="5" y="1"/>
                      <a:pt x="6" y="1"/>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49" name="Kuwait"/>
              <p:cNvSpPr>
                <a:spLocks/>
              </p:cNvSpPr>
              <p:nvPr/>
            </p:nvSpPr>
            <p:spPr bwMode="auto">
              <a:xfrm>
                <a:off x="3208" y="1696"/>
                <a:ext cx="23" cy="24"/>
              </a:xfrm>
              <a:custGeom>
                <a:avLst/>
                <a:gdLst/>
                <a:ahLst/>
                <a:cxnLst>
                  <a:cxn ang="0">
                    <a:pos x="0" y="6"/>
                  </a:cxn>
                  <a:cxn ang="0">
                    <a:pos x="7" y="2"/>
                  </a:cxn>
                  <a:cxn ang="0">
                    <a:pos x="9" y="5"/>
                  </a:cxn>
                  <a:cxn ang="0">
                    <a:pos x="7" y="8"/>
                  </a:cxn>
                  <a:cxn ang="0">
                    <a:pos x="0" y="6"/>
                  </a:cxn>
                </a:cxnLst>
                <a:rect l="0" t="0" r="r" b="b"/>
                <a:pathLst>
                  <a:path w="10" h="10">
                    <a:moveTo>
                      <a:pt x="0" y="6"/>
                    </a:moveTo>
                    <a:cubicBezTo>
                      <a:pt x="5" y="4"/>
                      <a:pt x="2" y="0"/>
                      <a:pt x="7" y="2"/>
                    </a:cubicBezTo>
                    <a:cubicBezTo>
                      <a:pt x="10" y="3"/>
                      <a:pt x="8" y="4"/>
                      <a:pt x="9" y="5"/>
                    </a:cubicBezTo>
                    <a:cubicBezTo>
                      <a:pt x="10" y="5"/>
                      <a:pt x="6" y="5"/>
                      <a:pt x="7" y="8"/>
                    </a:cubicBezTo>
                    <a:cubicBezTo>
                      <a:pt x="2" y="10"/>
                      <a:pt x="6" y="6"/>
                      <a:pt x="0"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50" name="Baku"/>
              <p:cNvSpPr>
                <a:spLocks/>
              </p:cNvSpPr>
              <p:nvPr/>
            </p:nvSpPr>
            <p:spPr bwMode="auto">
              <a:xfrm>
                <a:off x="3170" y="1540"/>
                <a:ext cx="54" cy="50"/>
              </a:xfrm>
              <a:custGeom>
                <a:avLst/>
                <a:gdLst/>
                <a:ahLst/>
                <a:cxnLst>
                  <a:cxn ang="0">
                    <a:pos x="10" y="14"/>
                  </a:cxn>
                  <a:cxn ang="0">
                    <a:pos x="13" y="13"/>
                  </a:cxn>
                  <a:cxn ang="0">
                    <a:pos x="14" y="15"/>
                  </a:cxn>
                  <a:cxn ang="0">
                    <a:pos x="13" y="18"/>
                  </a:cxn>
                  <a:cxn ang="0">
                    <a:pos x="19" y="20"/>
                  </a:cxn>
                  <a:cxn ang="0">
                    <a:pos x="18" y="15"/>
                  </a:cxn>
                  <a:cxn ang="0">
                    <a:pos x="20" y="17"/>
                  </a:cxn>
                  <a:cxn ang="0">
                    <a:pos x="20" y="13"/>
                  </a:cxn>
                  <a:cxn ang="0">
                    <a:pos x="20" y="10"/>
                  </a:cxn>
                  <a:cxn ang="0">
                    <a:pos x="23" y="10"/>
                  </a:cxn>
                  <a:cxn ang="0">
                    <a:pos x="21" y="8"/>
                  </a:cxn>
                  <a:cxn ang="0">
                    <a:pos x="18" y="6"/>
                  </a:cxn>
                  <a:cxn ang="0">
                    <a:pos x="13" y="0"/>
                  </a:cxn>
                  <a:cxn ang="0">
                    <a:pos x="5" y="0"/>
                  </a:cxn>
                  <a:cxn ang="0">
                    <a:pos x="5" y="4"/>
                  </a:cxn>
                  <a:cxn ang="0">
                    <a:pos x="0" y="3"/>
                  </a:cxn>
                  <a:cxn ang="0">
                    <a:pos x="2" y="5"/>
                  </a:cxn>
                  <a:cxn ang="0">
                    <a:pos x="3" y="7"/>
                  </a:cxn>
                  <a:cxn ang="0">
                    <a:pos x="5" y="10"/>
                  </a:cxn>
                  <a:cxn ang="0">
                    <a:pos x="10" y="14"/>
                  </a:cxn>
                </a:cxnLst>
                <a:rect l="0" t="0" r="r" b="b"/>
                <a:pathLst>
                  <a:path w="23" h="21">
                    <a:moveTo>
                      <a:pt x="10" y="14"/>
                    </a:moveTo>
                    <a:cubicBezTo>
                      <a:pt x="13" y="12"/>
                      <a:pt x="13" y="12"/>
                      <a:pt x="13" y="13"/>
                    </a:cubicBezTo>
                    <a:cubicBezTo>
                      <a:pt x="14" y="13"/>
                      <a:pt x="16" y="14"/>
                      <a:pt x="14" y="15"/>
                    </a:cubicBezTo>
                    <a:cubicBezTo>
                      <a:pt x="16" y="15"/>
                      <a:pt x="15" y="17"/>
                      <a:pt x="13" y="18"/>
                    </a:cubicBezTo>
                    <a:cubicBezTo>
                      <a:pt x="17" y="20"/>
                      <a:pt x="17" y="21"/>
                      <a:pt x="19" y="20"/>
                    </a:cubicBezTo>
                    <a:cubicBezTo>
                      <a:pt x="18" y="17"/>
                      <a:pt x="18" y="16"/>
                      <a:pt x="18" y="15"/>
                    </a:cubicBezTo>
                    <a:cubicBezTo>
                      <a:pt x="19" y="15"/>
                      <a:pt x="19" y="17"/>
                      <a:pt x="20" y="17"/>
                    </a:cubicBezTo>
                    <a:cubicBezTo>
                      <a:pt x="21" y="16"/>
                      <a:pt x="19" y="15"/>
                      <a:pt x="20" y="13"/>
                    </a:cubicBezTo>
                    <a:cubicBezTo>
                      <a:pt x="21" y="12"/>
                      <a:pt x="19" y="12"/>
                      <a:pt x="20" y="10"/>
                    </a:cubicBezTo>
                    <a:cubicBezTo>
                      <a:pt x="21" y="9"/>
                      <a:pt x="22" y="10"/>
                      <a:pt x="23" y="10"/>
                    </a:cubicBezTo>
                    <a:cubicBezTo>
                      <a:pt x="23" y="10"/>
                      <a:pt x="21" y="7"/>
                      <a:pt x="21" y="8"/>
                    </a:cubicBezTo>
                    <a:cubicBezTo>
                      <a:pt x="20" y="8"/>
                      <a:pt x="20" y="7"/>
                      <a:pt x="18" y="6"/>
                    </a:cubicBezTo>
                    <a:cubicBezTo>
                      <a:pt x="16" y="4"/>
                      <a:pt x="15" y="2"/>
                      <a:pt x="13" y="0"/>
                    </a:cubicBezTo>
                    <a:cubicBezTo>
                      <a:pt x="10" y="2"/>
                      <a:pt x="9" y="3"/>
                      <a:pt x="5" y="0"/>
                    </a:cubicBezTo>
                    <a:cubicBezTo>
                      <a:pt x="5" y="1"/>
                      <a:pt x="6" y="4"/>
                      <a:pt x="5" y="4"/>
                    </a:cubicBezTo>
                    <a:cubicBezTo>
                      <a:pt x="4" y="5"/>
                      <a:pt x="3" y="2"/>
                      <a:pt x="0" y="3"/>
                    </a:cubicBezTo>
                    <a:cubicBezTo>
                      <a:pt x="1" y="4"/>
                      <a:pt x="1" y="4"/>
                      <a:pt x="2" y="5"/>
                    </a:cubicBezTo>
                    <a:cubicBezTo>
                      <a:pt x="3" y="6"/>
                      <a:pt x="3" y="5"/>
                      <a:pt x="3" y="7"/>
                    </a:cubicBezTo>
                    <a:cubicBezTo>
                      <a:pt x="3" y="9"/>
                      <a:pt x="5" y="8"/>
                      <a:pt x="5" y="10"/>
                    </a:cubicBezTo>
                    <a:cubicBezTo>
                      <a:pt x="5" y="13"/>
                      <a:pt x="10" y="12"/>
                      <a:pt x="10"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sp>
            <p:nvSpPr>
              <p:cNvPr id="251" name="Freeform 206"/>
              <p:cNvSpPr>
                <a:spLocks/>
              </p:cNvSpPr>
              <p:nvPr/>
            </p:nvSpPr>
            <p:spPr bwMode="auto">
              <a:xfrm>
                <a:off x="2613" y="1540"/>
                <a:ext cx="30" cy="69"/>
              </a:xfrm>
              <a:custGeom>
                <a:avLst/>
                <a:gdLst/>
                <a:ahLst/>
                <a:cxnLst>
                  <a:cxn ang="0">
                    <a:pos x="8" y="28"/>
                  </a:cxn>
                  <a:cxn ang="0">
                    <a:pos x="6" y="29"/>
                  </a:cxn>
                  <a:cxn ang="0">
                    <a:pos x="4" y="29"/>
                  </a:cxn>
                  <a:cxn ang="0">
                    <a:pos x="3" y="28"/>
                  </a:cxn>
                  <a:cxn ang="0">
                    <a:pos x="1" y="28"/>
                  </a:cxn>
                  <a:cxn ang="0">
                    <a:pos x="1" y="28"/>
                  </a:cxn>
                  <a:cxn ang="0">
                    <a:pos x="2" y="26"/>
                  </a:cxn>
                  <a:cxn ang="0">
                    <a:pos x="2" y="24"/>
                  </a:cxn>
                  <a:cxn ang="0">
                    <a:pos x="2" y="24"/>
                  </a:cxn>
                  <a:cxn ang="0">
                    <a:pos x="2" y="21"/>
                  </a:cxn>
                  <a:cxn ang="0">
                    <a:pos x="2" y="20"/>
                  </a:cxn>
                  <a:cxn ang="0">
                    <a:pos x="1" y="20"/>
                  </a:cxn>
                  <a:cxn ang="0">
                    <a:pos x="1" y="19"/>
                  </a:cxn>
                  <a:cxn ang="0">
                    <a:pos x="0" y="19"/>
                  </a:cxn>
                  <a:cxn ang="0">
                    <a:pos x="0" y="18"/>
                  </a:cxn>
                  <a:cxn ang="0">
                    <a:pos x="0" y="15"/>
                  </a:cxn>
                  <a:cxn ang="0">
                    <a:pos x="1" y="13"/>
                  </a:cxn>
                  <a:cxn ang="0">
                    <a:pos x="2" y="12"/>
                  </a:cxn>
                  <a:cxn ang="0">
                    <a:pos x="3" y="9"/>
                  </a:cxn>
                  <a:cxn ang="0">
                    <a:pos x="3" y="5"/>
                  </a:cxn>
                  <a:cxn ang="0">
                    <a:pos x="4" y="3"/>
                  </a:cxn>
                  <a:cxn ang="0">
                    <a:pos x="4" y="1"/>
                  </a:cxn>
                  <a:cxn ang="0">
                    <a:pos x="4" y="1"/>
                  </a:cxn>
                  <a:cxn ang="0">
                    <a:pos x="6" y="0"/>
                  </a:cxn>
                  <a:cxn ang="0">
                    <a:pos x="7" y="1"/>
                  </a:cxn>
                  <a:cxn ang="0">
                    <a:pos x="7" y="2"/>
                  </a:cxn>
                  <a:cxn ang="0">
                    <a:pos x="9" y="2"/>
                  </a:cxn>
                  <a:cxn ang="0">
                    <a:pos x="12" y="2"/>
                  </a:cxn>
                  <a:cxn ang="0">
                    <a:pos x="12" y="3"/>
                  </a:cxn>
                  <a:cxn ang="0">
                    <a:pos x="12" y="4"/>
                  </a:cxn>
                  <a:cxn ang="0">
                    <a:pos x="10" y="7"/>
                  </a:cxn>
                  <a:cxn ang="0">
                    <a:pos x="10" y="8"/>
                  </a:cxn>
                  <a:cxn ang="0">
                    <a:pos x="10" y="9"/>
                  </a:cxn>
                  <a:cxn ang="0">
                    <a:pos x="10" y="11"/>
                  </a:cxn>
                  <a:cxn ang="0">
                    <a:pos x="10" y="14"/>
                  </a:cxn>
                  <a:cxn ang="0">
                    <a:pos x="8" y="14"/>
                  </a:cxn>
                  <a:cxn ang="0">
                    <a:pos x="9" y="17"/>
                  </a:cxn>
                  <a:cxn ang="0">
                    <a:pos x="9" y="19"/>
                  </a:cxn>
                  <a:cxn ang="0">
                    <a:pos x="8" y="22"/>
                  </a:cxn>
                  <a:cxn ang="0">
                    <a:pos x="9" y="23"/>
                  </a:cxn>
                  <a:cxn ang="0">
                    <a:pos x="8" y="25"/>
                  </a:cxn>
                  <a:cxn ang="0">
                    <a:pos x="8" y="28"/>
                  </a:cxn>
                </a:cxnLst>
                <a:rect l="0" t="0" r="r" b="b"/>
                <a:pathLst>
                  <a:path w="13" h="29">
                    <a:moveTo>
                      <a:pt x="8" y="28"/>
                    </a:moveTo>
                    <a:cubicBezTo>
                      <a:pt x="7" y="28"/>
                      <a:pt x="7" y="29"/>
                      <a:pt x="6" y="29"/>
                    </a:cubicBezTo>
                    <a:cubicBezTo>
                      <a:pt x="5" y="29"/>
                      <a:pt x="5" y="29"/>
                      <a:pt x="4" y="29"/>
                    </a:cubicBezTo>
                    <a:cubicBezTo>
                      <a:pt x="3" y="28"/>
                      <a:pt x="3" y="29"/>
                      <a:pt x="3" y="28"/>
                    </a:cubicBezTo>
                    <a:cubicBezTo>
                      <a:pt x="2" y="28"/>
                      <a:pt x="2" y="28"/>
                      <a:pt x="1" y="28"/>
                    </a:cubicBezTo>
                    <a:cubicBezTo>
                      <a:pt x="1" y="28"/>
                      <a:pt x="0" y="28"/>
                      <a:pt x="1" y="28"/>
                    </a:cubicBezTo>
                    <a:cubicBezTo>
                      <a:pt x="2" y="27"/>
                      <a:pt x="1" y="27"/>
                      <a:pt x="2" y="26"/>
                    </a:cubicBezTo>
                    <a:cubicBezTo>
                      <a:pt x="2" y="26"/>
                      <a:pt x="2" y="25"/>
                      <a:pt x="2" y="24"/>
                    </a:cubicBezTo>
                    <a:cubicBezTo>
                      <a:pt x="2" y="24"/>
                      <a:pt x="2" y="25"/>
                      <a:pt x="2" y="24"/>
                    </a:cubicBezTo>
                    <a:cubicBezTo>
                      <a:pt x="2" y="23"/>
                      <a:pt x="3" y="22"/>
                      <a:pt x="2" y="21"/>
                    </a:cubicBezTo>
                    <a:cubicBezTo>
                      <a:pt x="2" y="20"/>
                      <a:pt x="2" y="20"/>
                      <a:pt x="2" y="20"/>
                    </a:cubicBezTo>
                    <a:cubicBezTo>
                      <a:pt x="2" y="21"/>
                      <a:pt x="0" y="21"/>
                      <a:pt x="1" y="20"/>
                    </a:cubicBezTo>
                    <a:cubicBezTo>
                      <a:pt x="1" y="20"/>
                      <a:pt x="1" y="20"/>
                      <a:pt x="1" y="19"/>
                    </a:cubicBezTo>
                    <a:cubicBezTo>
                      <a:pt x="1" y="18"/>
                      <a:pt x="1" y="19"/>
                      <a:pt x="0" y="19"/>
                    </a:cubicBezTo>
                    <a:cubicBezTo>
                      <a:pt x="0" y="19"/>
                      <a:pt x="0" y="19"/>
                      <a:pt x="0" y="18"/>
                    </a:cubicBezTo>
                    <a:cubicBezTo>
                      <a:pt x="0" y="17"/>
                      <a:pt x="0" y="15"/>
                      <a:pt x="0" y="15"/>
                    </a:cubicBezTo>
                    <a:cubicBezTo>
                      <a:pt x="1" y="15"/>
                      <a:pt x="0" y="16"/>
                      <a:pt x="1" y="13"/>
                    </a:cubicBezTo>
                    <a:cubicBezTo>
                      <a:pt x="2" y="11"/>
                      <a:pt x="1" y="13"/>
                      <a:pt x="2" y="12"/>
                    </a:cubicBezTo>
                    <a:cubicBezTo>
                      <a:pt x="2" y="10"/>
                      <a:pt x="2" y="10"/>
                      <a:pt x="3" y="9"/>
                    </a:cubicBezTo>
                    <a:cubicBezTo>
                      <a:pt x="3" y="7"/>
                      <a:pt x="3" y="6"/>
                      <a:pt x="3" y="5"/>
                    </a:cubicBezTo>
                    <a:cubicBezTo>
                      <a:pt x="4" y="3"/>
                      <a:pt x="3" y="3"/>
                      <a:pt x="4" y="3"/>
                    </a:cubicBezTo>
                    <a:cubicBezTo>
                      <a:pt x="4" y="2"/>
                      <a:pt x="3" y="2"/>
                      <a:pt x="4" y="1"/>
                    </a:cubicBezTo>
                    <a:cubicBezTo>
                      <a:pt x="4" y="1"/>
                      <a:pt x="4" y="1"/>
                      <a:pt x="4" y="1"/>
                    </a:cubicBezTo>
                    <a:cubicBezTo>
                      <a:pt x="4" y="0"/>
                      <a:pt x="5" y="0"/>
                      <a:pt x="6" y="0"/>
                    </a:cubicBezTo>
                    <a:cubicBezTo>
                      <a:pt x="7" y="0"/>
                      <a:pt x="7" y="0"/>
                      <a:pt x="7" y="1"/>
                    </a:cubicBezTo>
                    <a:cubicBezTo>
                      <a:pt x="6" y="2"/>
                      <a:pt x="7" y="2"/>
                      <a:pt x="7" y="2"/>
                    </a:cubicBezTo>
                    <a:cubicBezTo>
                      <a:pt x="8" y="1"/>
                      <a:pt x="9" y="2"/>
                      <a:pt x="9" y="2"/>
                    </a:cubicBezTo>
                    <a:cubicBezTo>
                      <a:pt x="10" y="2"/>
                      <a:pt x="11" y="1"/>
                      <a:pt x="12" y="2"/>
                    </a:cubicBezTo>
                    <a:cubicBezTo>
                      <a:pt x="12" y="2"/>
                      <a:pt x="12" y="3"/>
                      <a:pt x="12" y="3"/>
                    </a:cubicBezTo>
                    <a:cubicBezTo>
                      <a:pt x="13" y="3"/>
                      <a:pt x="13" y="3"/>
                      <a:pt x="12" y="4"/>
                    </a:cubicBezTo>
                    <a:cubicBezTo>
                      <a:pt x="11" y="5"/>
                      <a:pt x="11" y="7"/>
                      <a:pt x="10" y="7"/>
                    </a:cubicBezTo>
                    <a:cubicBezTo>
                      <a:pt x="9" y="6"/>
                      <a:pt x="10" y="7"/>
                      <a:pt x="10" y="8"/>
                    </a:cubicBezTo>
                    <a:cubicBezTo>
                      <a:pt x="10" y="8"/>
                      <a:pt x="11" y="9"/>
                      <a:pt x="10" y="9"/>
                    </a:cubicBezTo>
                    <a:cubicBezTo>
                      <a:pt x="10" y="10"/>
                      <a:pt x="11" y="10"/>
                      <a:pt x="10" y="11"/>
                    </a:cubicBezTo>
                    <a:cubicBezTo>
                      <a:pt x="10" y="12"/>
                      <a:pt x="11" y="13"/>
                      <a:pt x="10" y="14"/>
                    </a:cubicBezTo>
                    <a:cubicBezTo>
                      <a:pt x="9" y="14"/>
                      <a:pt x="7" y="13"/>
                      <a:pt x="8" y="14"/>
                    </a:cubicBezTo>
                    <a:cubicBezTo>
                      <a:pt x="8" y="15"/>
                      <a:pt x="9" y="16"/>
                      <a:pt x="9" y="17"/>
                    </a:cubicBezTo>
                    <a:cubicBezTo>
                      <a:pt x="9" y="17"/>
                      <a:pt x="9" y="19"/>
                      <a:pt x="9" y="19"/>
                    </a:cubicBezTo>
                    <a:cubicBezTo>
                      <a:pt x="9" y="19"/>
                      <a:pt x="8" y="21"/>
                      <a:pt x="8" y="22"/>
                    </a:cubicBezTo>
                    <a:cubicBezTo>
                      <a:pt x="9" y="22"/>
                      <a:pt x="10" y="22"/>
                      <a:pt x="9" y="23"/>
                    </a:cubicBezTo>
                    <a:cubicBezTo>
                      <a:pt x="9" y="24"/>
                      <a:pt x="8" y="24"/>
                      <a:pt x="8" y="25"/>
                    </a:cubicBezTo>
                    <a:cubicBezTo>
                      <a:pt x="7" y="27"/>
                      <a:pt x="7" y="26"/>
                      <a:pt x="8"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8800"/>
              </a:p>
            </p:txBody>
          </p:sp>
        </p:grpSp>
        <p:sp>
          <p:nvSpPr>
            <p:cNvPr id="7" name="Spain"/>
            <p:cNvSpPr>
              <a:spLocks/>
            </p:cNvSpPr>
            <p:nvPr/>
          </p:nvSpPr>
          <p:spPr bwMode="auto">
            <a:xfrm>
              <a:off x="3872925" y="1715268"/>
              <a:ext cx="332893" cy="268977"/>
            </a:xfrm>
            <a:custGeom>
              <a:avLst/>
              <a:gdLst/>
              <a:ahLst/>
              <a:cxnLst>
                <a:cxn ang="0">
                  <a:pos x="52" y="7"/>
                </a:cxn>
                <a:cxn ang="0">
                  <a:pos x="52" y="10"/>
                </a:cxn>
                <a:cxn ang="0">
                  <a:pos x="49" y="12"/>
                </a:cxn>
                <a:cxn ang="0">
                  <a:pos x="42" y="16"/>
                </a:cxn>
                <a:cxn ang="0">
                  <a:pos x="41" y="17"/>
                </a:cxn>
                <a:cxn ang="0">
                  <a:pos x="37" y="22"/>
                </a:cxn>
                <a:cxn ang="0">
                  <a:pos x="39" y="26"/>
                </a:cxn>
                <a:cxn ang="0">
                  <a:pos x="37" y="29"/>
                </a:cxn>
                <a:cxn ang="0">
                  <a:pos x="37" y="32"/>
                </a:cxn>
                <a:cxn ang="0">
                  <a:pos x="36" y="33"/>
                </a:cxn>
                <a:cxn ang="0">
                  <a:pos x="32" y="36"/>
                </a:cxn>
                <a:cxn ang="0">
                  <a:pos x="29" y="38"/>
                </a:cxn>
                <a:cxn ang="0">
                  <a:pos x="24" y="39"/>
                </a:cxn>
                <a:cxn ang="0">
                  <a:pos x="19" y="41"/>
                </a:cxn>
                <a:cxn ang="0">
                  <a:pos x="15" y="42"/>
                </a:cxn>
                <a:cxn ang="0">
                  <a:pos x="14" y="40"/>
                </a:cxn>
                <a:cxn ang="0">
                  <a:pos x="13" y="39"/>
                </a:cxn>
                <a:cxn ang="0">
                  <a:pos x="10" y="37"/>
                </a:cxn>
                <a:cxn ang="0">
                  <a:pos x="7" y="37"/>
                </a:cxn>
                <a:cxn ang="0">
                  <a:pos x="6" y="34"/>
                </a:cxn>
                <a:cxn ang="0">
                  <a:pos x="6" y="31"/>
                </a:cxn>
                <a:cxn ang="0">
                  <a:pos x="7" y="26"/>
                </a:cxn>
                <a:cxn ang="0">
                  <a:pos x="8" y="23"/>
                </a:cxn>
                <a:cxn ang="0">
                  <a:pos x="8" y="18"/>
                </a:cxn>
                <a:cxn ang="0">
                  <a:pos x="8" y="16"/>
                </a:cxn>
                <a:cxn ang="0">
                  <a:pos x="10" y="12"/>
                </a:cxn>
                <a:cxn ang="0">
                  <a:pos x="7" y="11"/>
                </a:cxn>
                <a:cxn ang="0">
                  <a:pos x="5" y="10"/>
                </a:cxn>
                <a:cxn ang="0">
                  <a:pos x="2" y="10"/>
                </a:cxn>
                <a:cxn ang="0">
                  <a:pos x="2" y="8"/>
                </a:cxn>
                <a:cxn ang="0">
                  <a:pos x="1" y="5"/>
                </a:cxn>
                <a:cxn ang="0">
                  <a:pos x="0" y="3"/>
                </a:cxn>
                <a:cxn ang="0">
                  <a:pos x="4" y="2"/>
                </a:cxn>
                <a:cxn ang="0">
                  <a:pos x="4" y="1"/>
                </a:cxn>
                <a:cxn ang="0">
                  <a:pos x="6" y="1"/>
                </a:cxn>
                <a:cxn ang="0">
                  <a:pos x="12" y="1"/>
                </a:cxn>
                <a:cxn ang="0">
                  <a:pos x="14" y="1"/>
                </a:cxn>
                <a:cxn ang="0">
                  <a:pos x="22" y="1"/>
                </a:cxn>
                <a:cxn ang="0">
                  <a:pos x="25" y="1"/>
                </a:cxn>
                <a:cxn ang="0">
                  <a:pos x="29" y="2"/>
                </a:cxn>
                <a:cxn ang="0">
                  <a:pos x="31" y="2"/>
                </a:cxn>
                <a:cxn ang="0">
                  <a:pos x="33" y="3"/>
                </a:cxn>
                <a:cxn ang="0">
                  <a:pos x="38" y="5"/>
                </a:cxn>
                <a:cxn ang="0">
                  <a:pos x="42" y="5"/>
                </a:cxn>
                <a:cxn ang="0">
                  <a:pos x="46" y="7"/>
                </a:cxn>
                <a:cxn ang="0">
                  <a:pos x="51" y="6"/>
                </a:cxn>
              </a:cxnLst>
              <a:rect l="0" t="0" r="r" b="b"/>
              <a:pathLst>
                <a:path w="53" h="43">
                  <a:moveTo>
                    <a:pt x="52" y="6"/>
                  </a:moveTo>
                  <a:cubicBezTo>
                    <a:pt x="53" y="6"/>
                    <a:pt x="53" y="7"/>
                    <a:pt x="52" y="7"/>
                  </a:cubicBezTo>
                  <a:cubicBezTo>
                    <a:pt x="51" y="7"/>
                    <a:pt x="53" y="8"/>
                    <a:pt x="53" y="8"/>
                  </a:cubicBezTo>
                  <a:cubicBezTo>
                    <a:pt x="52" y="8"/>
                    <a:pt x="53" y="10"/>
                    <a:pt x="52" y="10"/>
                  </a:cubicBezTo>
                  <a:cubicBezTo>
                    <a:pt x="52" y="10"/>
                    <a:pt x="52" y="11"/>
                    <a:pt x="51" y="11"/>
                  </a:cubicBezTo>
                  <a:cubicBezTo>
                    <a:pt x="50" y="11"/>
                    <a:pt x="49" y="11"/>
                    <a:pt x="49" y="12"/>
                  </a:cubicBezTo>
                  <a:cubicBezTo>
                    <a:pt x="48" y="13"/>
                    <a:pt x="48" y="13"/>
                    <a:pt x="47" y="13"/>
                  </a:cubicBezTo>
                  <a:cubicBezTo>
                    <a:pt x="46" y="14"/>
                    <a:pt x="43" y="15"/>
                    <a:pt x="42" y="16"/>
                  </a:cubicBezTo>
                  <a:cubicBezTo>
                    <a:pt x="42" y="16"/>
                    <a:pt x="43" y="16"/>
                    <a:pt x="42" y="17"/>
                  </a:cubicBezTo>
                  <a:cubicBezTo>
                    <a:pt x="42" y="18"/>
                    <a:pt x="41" y="18"/>
                    <a:pt x="41" y="17"/>
                  </a:cubicBezTo>
                  <a:cubicBezTo>
                    <a:pt x="42" y="17"/>
                    <a:pt x="41" y="19"/>
                    <a:pt x="39" y="20"/>
                  </a:cubicBezTo>
                  <a:cubicBezTo>
                    <a:pt x="38" y="20"/>
                    <a:pt x="38" y="21"/>
                    <a:pt x="37" y="22"/>
                  </a:cubicBezTo>
                  <a:cubicBezTo>
                    <a:pt x="36" y="23"/>
                    <a:pt x="37" y="24"/>
                    <a:pt x="37" y="25"/>
                  </a:cubicBezTo>
                  <a:cubicBezTo>
                    <a:pt x="38" y="26"/>
                    <a:pt x="38" y="26"/>
                    <a:pt x="39" y="26"/>
                  </a:cubicBezTo>
                  <a:cubicBezTo>
                    <a:pt x="40" y="26"/>
                    <a:pt x="38" y="27"/>
                    <a:pt x="38" y="27"/>
                  </a:cubicBezTo>
                  <a:cubicBezTo>
                    <a:pt x="38" y="27"/>
                    <a:pt x="38" y="29"/>
                    <a:pt x="37" y="29"/>
                  </a:cubicBezTo>
                  <a:cubicBezTo>
                    <a:pt x="37" y="29"/>
                    <a:pt x="38" y="31"/>
                    <a:pt x="37" y="31"/>
                  </a:cubicBezTo>
                  <a:cubicBezTo>
                    <a:pt x="37" y="31"/>
                    <a:pt x="37" y="31"/>
                    <a:pt x="37" y="32"/>
                  </a:cubicBezTo>
                  <a:cubicBezTo>
                    <a:pt x="36" y="32"/>
                    <a:pt x="37" y="32"/>
                    <a:pt x="37" y="32"/>
                  </a:cubicBezTo>
                  <a:cubicBezTo>
                    <a:pt x="36" y="33"/>
                    <a:pt x="36" y="33"/>
                    <a:pt x="36" y="33"/>
                  </a:cubicBezTo>
                  <a:cubicBezTo>
                    <a:pt x="35" y="33"/>
                    <a:pt x="35" y="33"/>
                    <a:pt x="34" y="34"/>
                  </a:cubicBezTo>
                  <a:cubicBezTo>
                    <a:pt x="33" y="34"/>
                    <a:pt x="33" y="35"/>
                    <a:pt x="32" y="36"/>
                  </a:cubicBezTo>
                  <a:cubicBezTo>
                    <a:pt x="32" y="37"/>
                    <a:pt x="31" y="39"/>
                    <a:pt x="31" y="38"/>
                  </a:cubicBezTo>
                  <a:cubicBezTo>
                    <a:pt x="30" y="38"/>
                    <a:pt x="30" y="38"/>
                    <a:pt x="29" y="38"/>
                  </a:cubicBezTo>
                  <a:cubicBezTo>
                    <a:pt x="29" y="38"/>
                    <a:pt x="28" y="38"/>
                    <a:pt x="27" y="39"/>
                  </a:cubicBezTo>
                  <a:cubicBezTo>
                    <a:pt x="26" y="39"/>
                    <a:pt x="26" y="39"/>
                    <a:pt x="24" y="39"/>
                  </a:cubicBezTo>
                  <a:cubicBezTo>
                    <a:pt x="23" y="40"/>
                    <a:pt x="22" y="40"/>
                    <a:pt x="22" y="40"/>
                  </a:cubicBezTo>
                  <a:cubicBezTo>
                    <a:pt x="22" y="40"/>
                    <a:pt x="20" y="40"/>
                    <a:pt x="19" y="41"/>
                  </a:cubicBezTo>
                  <a:cubicBezTo>
                    <a:pt x="17" y="42"/>
                    <a:pt x="17" y="42"/>
                    <a:pt x="16" y="43"/>
                  </a:cubicBezTo>
                  <a:cubicBezTo>
                    <a:pt x="15" y="43"/>
                    <a:pt x="16" y="42"/>
                    <a:pt x="15" y="42"/>
                  </a:cubicBezTo>
                  <a:cubicBezTo>
                    <a:pt x="15" y="43"/>
                    <a:pt x="14" y="42"/>
                    <a:pt x="14" y="42"/>
                  </a:cubicBezTo>
                  <a:cubicBezTo>
                    <a:pt x="14" y="42"/>
                    <a:pt x="13" y="41"/>
                    <a:pt x="14" y="40"/>
                  </a:cubicBezTo>
                  <a:cubicBezTo>
                    <a:pt x="14" y="40"/>
                    <a:pt x="14" y="40"/>
                    <a:pt x="13" y="40"/>
                  </a:cubicBezTo>
                  <a:cubicBezTo>
                    <a:pt x="13" y="39"/>
                    <a:pt x="14" y="39"/>
                    <a:pt x="13" y="39"/>
                  </a:cubicBezTo>
                  <a:cubicBezTo>
                    <a:pt x="13" y="39"/>
                    <a:pt x="13" y="39"/>
                    <a:pt x="12" y="39"/>
                  </a:cubicBezTo>
                  <a:cubicBezTo>
                    <a:pt x="12" y="38"/>
                    <a:pt x="10" y="37"/>
                    <a:pt x="10" y="37"/>
                  </a:cubicBezTo>
                  <a:cubicBezTo>
                    <a:pt x="10" y="38"/>
                    <a:pt x="10" y="37"/>
                    <a:pt x="10" y="37"/>
                  </a:cubicBezTo>
                  <a:cubicBezTo>
                    <a:pt x="9" y="37"/>
                    <a:pt x="8" y="37"/>
                    <a:pt x="7" y="37"/>
                  </a:cubicBezTo>
                  <a:cubicBezTo>
                    <a:pt x="6" y="37"/>
                    <a:pt x="6" y="37"/>
                    <a:pt x="6" y="37"/>
                  </a:cubicBezTo>
                  <a:cubicBezTo>
                    <a:pt x="5" y="35"/>
                    <a:pt x="5" y="36"/>
                    <a:pt x="6" y="34"/>
                  </a:cubicBezTo>
                  <a:cubicBezTo>
                    <a:pt x="6" y="33"/>
                    <a:pt x="7" y="33"/>
                    <a:pt x="7" y="32"/>
                  </a:cubicBezTo>
                  <a:cubicBezTo>
                    <a:pt x="8" y="31"/>
                    <a:pt x="7" y="31"/>
                    <a:pt x="6" y="31"/>
                  </a:cubicBezTo>
                  <a:cubicBezTo>
                    <a:pt x="6" y="30"/>
                    <a:pt x="7" y="28"/>
                    <a:pt x="7" y="28"/>
                  </a:cubicBezTo>
                  <a:cubicBezTo>
                    <a:pt x="7" y="28"/>
                    <a:pt x="7" y="26"/>
                    <a:pt x="7" y="26"/>
                  </a:cubicBezTo>
                  <a:cubicBezTo>
                    <a:pt x="7" y="25"/>
                    <a:pt x="6" y="24"/>
                    <a:pt x="6" y="23"/>
                  </a:cubicBezTo>
                  <a:cubicBezTo>
                    <a:pt x="5" y="22"/>
                    <a:pt x="7" y="23"/>
                    <a:pt x="8" y="23"/>
                  </a:cubicBezTo>
                  <a:cubicBezTo>
                    <a:pt x="9" y="22"/>
                    <a:pt x="8" y="21"/>
                    <a:pt x="8" y="20"/>
                  </a:cubicBezTo>
                  <a:cubicBezTo>
                    <a:pt x="9" y="19"/>
                    <a:pt x="8" y="19"/>
                    <a:pt x="8" y="18"/>
                  </a:cubicBezTo>
                  <a:cubicBezTo>
                    <a:pt x="9" y="18"/>
                    <a:pt x="8" y="17"/>
                    <a:pt x="8" y="17"/>
                  </a:cubicBezTo>
                  <a:cubicBezTo>
                    <a:pt x="8" y="16"/>
                    <a:pt x="7" y="15"/>
                    <a:pt x="8" y="16"/>
                  </a:cubicBezTo>
                  <a:cubicBezTo>
                    <a:pt x="9" y="16"/>
                    <a:pt x="9" y="14"/>
                    <a:pt x="10" y="13"/>
                  </a:cubicBezTo>
                  <a:cubicBezTo>
                    <a:pt x="11" y="12"/>
                    <a:pt x="11" y="12"/>
                    <a:pt x="10" y="12"/>
                  </a:cubicBezTo>
                  <a:cubicBezTo>
                    <a:pt x="10" y="12"/>
                    <a:pt x="10" y="11"/>
                    <a:pt x="10" y="11"/>
                  </a:cubicBezTo>
                  <a:cubicBezTo>
                    <a:pt x="9" y="10"/>
                    <a:pt x="8" y="11"/>
                    <a:pt x="7" y="11"/>
                  </a:cubicBezTo>
                  <a:cubicBezTo>
                    <a:pt x="7" y="11"/>
                    <a:pt x="6" y="10"/>
                    <a:pt x="5" y="11"/>
                  </a:cubicBezTo>
                  <a:cubicBezTo>
                    <a:pt x="5" y="11"/>
                    <a:pt x="4" y="11"/>
                    <a:pt x="5" y="10"/>
                  </a:cubicBezTo>
                  <a:cubicBezTo>
                    <a:pt x="5" y="9"/>
                    <a:pt x="5" y="9"/>
                    <a:pt x="4" y="9"/>
                  </a:cubicBezTo>
                  <a:cubicBezTo>
                    <a:pt x="3" y="9"/>
                    <a:pt x="2" y="9"/>
                    <a:pt x="2" y="10"/>
                  </a:cubicBezTo>
                  <a:cubicBezTo>
                    <a:pt x="1" y="9"/>
                    <a:pt x="1" y="9"/>
                    <a:pt x="1" y="8"/>
                  </a:cubicBezTo>
                  <a:cubicBezTo>
                    <a:pt x="2" y="8"/>
                    <a:pt x="3" y="8"/>
                    <a:pt x="2" y="8"/>
                  </a:cubicBezTo>
                  <a:cubicBezTo>
                    <a:pt x="1" y="8"/>
                    <a:pt x="2" y="7"/>
                    <a:pt x="1" y="6"/>
                  </a:cubicBezTo>
                  <a:cubicBezTo>
                    <a:pt x="1" y="6"/>
                    <a:pt x="1" y="6"/>
                    <a:pt x="1" y="5"/>
                  </a:cubicBezTo>
                  <a:cubicBezTo>
                    <a:pt x="2" y="4"/>
                    <a:pt x="0" y="4"/>
                    <a:pt x="0" y="4"/>
                  </a:cubicBezTo>
                  <a:cubicBezTo>
                    <a:pt x="1" y="4"/>
                    <a:pt x="0" y="4"/>
                    <a:pt x="0" y="3"/>
                  </a:cubicBezTo>
                  <a:cubicBezTo>
                    <a:pt x="1" y="3"/>
                    <a:pt x="2" y="2"/>
                    <a:pt x="2" y="2"/>
                  </a:cubicBezTo>
                  <a:cubicBezTo>
                    <a:pt x="2" y="3"/>
                    <a:pt x="3" y="2"/>
                    <a:pt x="4" y="2"/>
                  </a:cubicBezTo>
                  <a:cubicBezTo>
                    <a:pt x="4" y="2"/>
                    <a:pt x="5" y="2"/>
                    <a:pt x="4" y="2"/>
                  </a:cubicBezTo>
                  <a:cubicBezTo>
                    <a:pt x="3" y="1"/>
                    <a:pt x="4" y="1"/>
                    <a:pt x="4" y="1"/>
                  </a:cubicBezTo>
                  <a:cubicBezTo>
                    <a:pt x="5" y="1"/>
                    <a:pt x="6" y="0"/>
                    <a:pt x="6" y="0"/>
                  </a:cubicBezTo>
                  <a:cubicBezTo>
                    <a:pt x="5" y="1"/>
                    <a:pt x="6" y="0"/>
                    <a:pt x="6" y="1"/>
                  </a:cubicBezTo>
                  <a:cubicBezTo>
                    <a:pt x="6" y="1"/>
                    <a:pt x="8" y="1"/>
                    <a:pt x="9" y="1"/>
                  </a:cubicBezTo>
                  <a:cubicBezTo>
                    <a:pt x="9" y="2"/>
                    <a:pt x="12" y="2"/>
                    <a:pt x="12" y="1"/>
                  </a:cubicBezTo>
                  <a:cubicBezTo>
                    <a:pt x="13" y="1"/>
                    <a:pt x="14" y="1"/>
                    <a:pt x="13" y="1"/>
                  </a:cubicBezTo>
                  <a:cubicBezTo>
                    <a:pt x="13" y="1"/>
                    <a:pt x="14" y="1"/>
                    <a:pt x="14" y="1"/>
                  </a:cubicBezTo>
                  <a:cubicBezTo>
                    <a:pt x="15" y="1"/>
                    <a:pt x="17" y="1"/>
                    <a:pt x="19" y="2"/>
                  </a:cubicBezTo>
                  <a:cubicBezTo>
                    <a:pt x="21" y="2"/>
                    <a:pt x="22" y="1"/>
                    <a:pt x="22" y="1"/>
                  </a:cubicBezTo>
                  <a:cubicBezTo>
                    <a:pt x="23" y="2"/>
                    <a:pt x="23" y="2"/>
                    <a:pt x="24" y="2"/>
                  </a:cubicBezTo>
                  <a:cubicBezTo>
                    <a:pt x="25" y="2"/>
                    <a:pt x="25" y="1"/>
                    <a:pt x="25" y="1"/>
                  </a:cubicBezTo>
                  <a:cubicBezTo>
                    <a:pt x="26" y="2"/>
                    <a:pt x="27" y="2"/>
                    <a:pt x="27" y="2"/>
                  </a:cubicBezTo>
                  <a:cubicBezTo>
                    <a:pt x="27" y="2"/>
                    <a:pt x="29" y="2"/>
                    <a:pt x="29" y="2"/>
                  </a:cubicBezTo>
                  <a:cubicBezTo>
                    <a:pt x="30" y="2"/>
                    <a:pt x="30" y="2"/>
                    <a:pt x="31" y="2"/>
                  </a:cubicBezTo>
                  <a:cubicBezTo>
                    <a:pt x="31" y="2"/>
                    <a:pt x="31" y="2"/>
                    <a:pt x="31" y="2"/>
                  </a:cubicBezTo>
                  <a:cubicBezTo>
                    <a:pt x="32" y="3"/>
                    <a:pt x="32" y="2"/>
                    <a:pt x="32" y="2"/>
                  </a:cubicBezTo>
                  <a:cubicBezTo>
                    <a:pt x="33" y="2"/>
                    <a:pt x="32" y="3"/>
                    <a:pt x="33" y="3"/>
                  </a:cubicBezTo>
                  <a:cubicBezTo>
                    <a:pt x="35" y="3"/>
                    <a:pt x="34" y="4"/>
                    <a:pt x="36" y="4"/>
                  </a:cubicBezTo>
                  <a:cubicBezTo>
                    <a:pt x="37" y="4"/>
                    <a:pt x="37" y="4"/>
                    <a:pt x="38" y="5"/>
                  </a:cubicBezTo>
                  <a:cubicBezTo>
                    <a:pt x="39" y="6"/>
                    <a:pt x="40" y="5"/>
                    <a:pt x="41" y="6"/>
                  </a:cubicBezTo>
                  <a:cubicBezTo>
                    <a:pt x="41" y="7"/>
                    <a:pt x="42" y="6"/>
                    <a:pt x="42" y="5"/>
                  </a:cubicBezTo>
                  <a:cubicBezTo>
                    <a:pt x="42" y="5"/>
                    <a:pt x="45" y="7"/>
                    <a:pt x="45" y="6"/>
                  </a:cubicBezTo>
                  <a:cubicBezTo>
                    <a:pt x="44" y="7"/>
                    <a:pt x="45" y="8"/>
                    <a:pt x="46" y="7"/>
                  </a:cubicBezTo>
                  <a:cubicBezTo>
                    <a:pt x="47" y="6"/>
                    <a:pt x="48" y="7"/>
                    <a:pt x="49" y="7"/>
                  </a:cubicBezTo>
                  <a:cubicBezTo>
                    <a:pt x="49" y="6"/>
                    <a:pt x="50" y="7"/>
                    <a:pt x="51" y="6"/>
                  </a:cubicBezTo>
                  <a:cubicBezTo>
                    <a:pt x="52" y="6"/>
                    <a:pt x="51" y="6"/>
                    <a:pt x="52"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ance"/>
            <p:cNvSpPr>
              <a:spLocks/>
            </p:cNvSpPr>
            <p:nvPr/>
          </p:nvSpPr>
          <p:spPr bwMode="auto">
            <a:xfrm>
              <a:off x="4000755" y="1475585"/>
              <a:ext cx="314251" cy="290282"/>
            </a:xfrm>
            <a:custGeom>
              <a:avLst/>
              <a:gdLst/>
              <a:ahLst/>
              <a:cxnLst>
                <a:cxn ang="0">
                  <a:pos x="48" y="38"/>
                </a:cxn>
                <a:cxn ang="0">
                  <a:pos x="46" y="40"/>
                </a:cxn>
                <a:cxn ang="0">
                  <a:pos x="43" y="40"/>
                </a:cxn>
                <a:cxn ang="0">
                  <a:pos x="40" y="39"/>
                </a:cxn>
                <a:cxn ang="0">
                  <a:pos x="36" y="40"/>
                </a:cxn>
                <a:cxn ang="0">
                  <a:pos x="33" y="43"/>
                </a:cxn>
                <a:cxn ang="0">
                  <a:pos x="31" y="44"/>
                </a:cxn>
                <a:cxn ang="0">
                  <a:pos x="26" y="45"/>
                </a:cxn>
                <a:cxn ang="0">
                  <a:pos x="22" y="43"/>
                </a:cxn>
                <a:cxn ang="0">
                  <a:pos x="18" y="43"/>
                </a:cxn>
                <a:cxn ang="0">
                  <a:pos x="13" y="41"/>
                </a:cxn>
                <a:cxn ang="0">
                  <a:pos x="11" y="40"/>
                </a:cxn>
                <a:cxn ang="0">
                  <a:pos x="14" y="34"/>
                </a:cxn>
                <a:cxn ang="0">
                  <a:pos x="17" y="31"/>
                </a:cxn>
                <a:cxn ang="0">
                  <a:pos x="16" y="26"/>
                </a:cxn>
                <a:cxn ang="0">
                  <a:pos x="14" y="24"/>
                </a:cxn>
                <a:cxn ang="0">
                  <a:pos x="11" y="21"/>
                </a:cxn>
                <a:cxn ang="0">
                  <a:pos x="11" y="19"/>
                </a:cxn>
                <a:cxn ang="0">
                  <a:pos x="9" y="18"/>
                </a:cxn>
                <a:cxn ang="0">
                  <a:pos x="6" y="17"/>
                </a:cxn>
                <a:cxn ang="0">
                  <a:pos x="2" y="16"/>
                </a:cxn>
                <a:cxn ang="0">
                  <a:pos x="2" y="14"/>
                </a:cxn>
                <a:cxn ang="0">
                  <a:pos x="0" y="13"/>
                </a:cxn>
                <a:cxn ang="0">
                  <a:pos x="2" y="12"/>
                </a:cxn>
                <a:cxn ang="0">
                  <a:pos x="5" y="11"/>
                </a:cxn>
                <a:cxn ang="0">
                  <a:pos x="7" y="12"/>
                </a:cxn>
                <a:cxn ang="0">
                  <a:pos x="10" y="12"/>
                </a:cxn>
                <a:cxn ang="0">
                  <a:pos x="12" y="11"/>
                </a:cxn>
                <a:cxn ang="0">
                  <a:pos x="12" y="8"/>
                </a:cxn>
                <a:cxn ang="0">
                  <a:pos x="12" y="6"/>
                </a:cxn>
                <a:cxn ang="0">
                  <a:pos x="14" y="8"/>
                </a:cxn>
                <a:cxn ang="0">
                  <a:pos x="16" y="9"/>
                </a:cxn>
                <a:cxn ang="0">
                  <a:pos x="19" y="8"/>
                </a:cxn>
                <a:cxn ang="0">
                  <a:pos x="21" y="6"/>
                </a:cxn>
                <a:cxn ang="0">
                  <a:pos x="25" y="4"/>
                </a:cxn>
                <a:cxn ang="0">
                  <a:pos x="26" y="2"/>
                </a:cxn>
                <a:cxn ang="0">
                  <a:pos x="29" y="0"/>
                </a:cxn>
                <a:cxn ang="0">
                  <a:pos x="32" y="2"/>
                </a:cxn>
                <a:cxn ang="0">
                  <a:pos x="34" y="4"/>
                </a:cxn>
                <a:cxn ang="0">
                  <a:pos x="36" y="4"/>
                </a:cxn>
                <a:cxn ang="0">
                  <a:pos x="37" y="6"/>
                </a:cxn>
                <a:cxn ang="0">
                  <a:pos x="39" y="7"/>
                </a:cxn>
                <a:cxn ang="0">
                  <a:pos x="43" y="7"/>
                </a:cxn>
                <a:cxn ang="0">
                  <a:pos x="46" y="9"/>
                </a:cxn>
                <a:cxn ang="0">
                  <a:pos x="50" y="11"/>
                </a:cxn>
                <a:cxn ang="0">
                  <a:pos x="48" y="17"/>
                </a:cxn>
                <a:cxn ang="0">
                  <a:pos x="47" y="17"/>
                </a:cxn>
                <a:cxn ang="0">
                  <a:pos x="45" y="19"/>
                </a:cxn>
                <a:cxn ang="0">
                  <a:pos x="43" y="25"/>
                </a:cxn>
                <a:cxn ang="0">
                  <a:pos x="46" y="24"/>
                </a:cxn>
                <a:cxn ang="0">
                  <a:pos x="47" y="26"/>
                </a:cxn>
                <a:cxn ang="0">
                  <a:pos x="48" y="29"/>
                </a:cxn>
                <a:cxn ang="0">
                  <a:pos x="48" y="32"/>
                </a:cxn>
                <a:cxn ang="0">
                  <a:pos x="49" y="36"/>
                </a:cxn>
                <a:cxn ang="0">
                  <a:pos x="50" y="38"/>
                </a:cxn>
              </a:cxnLst>
              <a:rect l="0" t="0" r="r" b="b"/>
              <a:pathLst>
                <a:path w="50" h="46">
                  <a:moveTo>
                    <a:pt x="50" y="38"/>
                  </a:moveTo>
                  <a:cubicBezTo>
                    <a:pt x="49" y="38"/>
                    <a:pt x="49" y="38"/>
                    <a:pt x="48" y="38"/>
                  </a:cubicBezTo>
                  <a:cubicBezTo>
                    <a:pt x="47" y="38"/>
                    <a:pt x="48" y="39"/>
                    <a:pt x="47" y="39"/>
                  </a:cubicBezTo>
                  <a:cubicBezTo>
                    <a:pt x="47" y="39"/>
                    <a:pt x="47" y="39"/>
                    <a:pt x="46" y="40"/>
                  </a:cubicBezTo>
                  <a:cubicBezTo>
                    <a:pt x="46" y="41"/>
                    <a:pt x="45" y="41"/>
                    <a:pt x="45" y="41"/>
                  </a:cubicBezTo>
                  <a:cubicBezTo>
                    <a:pt x="44" y="42"/>
                    <a:pt x="43" y="41"/>
                    <a:pt x="43" y="40"/>
                  </a:cubicBezTo>
                  <a:cubicBezTo>
                    <a:pt x="43" y="40"/>
                    <a:pt x="42" y="40"/>
                    <a:pt x="41" y="39"/>
                  </a:cubicBezTo>
                  <a:cubicBezTo>
                    <a:pt x="40" y="39"/>
                    <a:pt x="41" y="39"/>
                    <a:pt x="40" y="39"/>
                  </a:cubicBezTo>
                  <a:cubicBezTo>
                    <a:pt x="39" y="39"/>
                    <a:pt x="39" y="39"/>
                    <a:pt x="38" y="40"/>
                  </a:cubicBezTo>
                  <a:cubicBezTo>
                    <a:pt x="37" y="40"/>
                    <a:pt x="37" y="40"/>
                    <a:pt x="36" y="40"/>
                  </a:cubicBezTo>
                  <a:cubicBezTo>
                    <a:pt x="36" y="40"/>
                    <a:pt x="35" y="41"/>
                    <a:pt x="34" y="42"/>
                  </a:cubicBezTo>
                  <a:cubicBezTo>
                    <a:pt x="33" y="43"/>
                    <a:pt x="33" y="42"/>
                    <a:pt x="33" y="43"/>
                  </a:cubicBezTo>
                  <a:cubicBezTo>
                    <a:pt x="32" y="44"/>
                    <a:pt x="33" y="44"/>
                    <a:pt x="32" y="44"/>
                  </a:cubicBezTo>
                  <a:cubicBezTo>
                    <a:pt x="31" y="44"/>
                    <a:pt x="32" y="44"/>
                    <a:pt x="31" y="44"/>
                  </a:cubicBezTo>
                  <a:cubicBezTo>
                    <a:pt x="30" y="45"/>
                    <a:pt x="29" y="44"/>
                    <a:pt x="29" y="45"/>
                  </a:cubicBezTo>
                  <a:cubicBezTo>
                    <a:pt x="28" y="45"/>
                    <a:pt x="27" y="44"/>
                    <a:pt x="26" y="45"/>
                  </a:cubicBezTo>
                  <a:cubicBezTo>
                    <a:pt x="25" y="46"/>
                    <a:pt x="24" y="45"/>
                    <a:pt x="25" y="44"/>
                  </a:cubicBezTo>
                  <a:cubicBezTo>
                    <a:pt x="25" y="45"/>
                    <a:pt x="22" y="43"/>
                    <a:pt x="22" y="43"/>
                  </a:cubicBezTo>
                  <a:cubicBezTo>
                    <a:pt x="22" y="44"/>
                    <a:pt x="21" y="45"/>
                    <a:pt x="21" y="44"/>
                  </a:cubicBezTo>
                  <a:cubicBezTo>
                    <a:pt x="20" y="43"/>
                    <a:pt x="19" y="44"/>
                    <a:pt x="18" y="43"/>
                  </a:cubicBezTo>
                  <a:cubicBezTo>
                    <a:pt x="17" y="42"/>
                    <a:pt x="17" y="42"/>
                    <a:pt x="16" y="42"/>
                  </a:cubicBezTo>
                  <a:cubicBezTo>
                    <a:pt x="14" y="42"/>
                    <a:pt x="15" y="41"/>
                    <a:pt x="13" y="41"/>
                  </a:cubicBezTo>
                  <a:cubicBezTo>
                    <a:pt x="12" y="41"/>
                    <a:pt x="13" y="40"/>
                    <a:pt x="12" y="40"/>
                  </a:cubicBezTo>
                  <a:cubicBezTo>
                    <a:pt x="12" y="40"/>
                    <a:pt x="12" y="41"/>
                    <a:pt x="11" y="40"/>
                  </a:cubicBezTo>
                  <a:cubicBezTo>
                    <a:pt x="12" y="40"/>
                    <a:pt x="12" y="39"/>
                    <a:pt x="13" y="39"/>
                  </a:cubicBezTo>
                  <a:cubicBezTo>
                    <a:pt x="13" y="38"/>
                    <a:pt x="13" y="35"/>
                    <a:pt x="14" y="34"/>
                  </a:cubicBezTo>
                  <a:cubicBezTo>
                    <a:pt x="15" y="33"/>
                    <a:pt x="15" y="31"/>
                    <a:pt x="15" y="30"/>
                  </a:cubicBezTo>
                  <a:cubicBezTo>
                    <a:pt x="15" y="28"/>
                    <a:pt x="16" y="30"/>
                    <a:pt x="17" y="31"/>
                  </a:cubicBezTo>
                  <a:cubicBezTo>
                    <a:pt x="17" y="28"/>
                    <a:pt x="15" y="29"/>
                    <a:pt x="15" y="27"/>
                  </a:cubicBezTo>
                  <a:cubicBezTo>
                    <a:pt x="16" y="26"/>
                    <a:pt x="16" y="27"/>
                    <a:pt x="16" y="26"/>
                  </a:cubicBezTo>
                  <a:cubicBezTo>
                    <a:pt x="15" y="25"/>
                    <a:pt x="16" y="24"/>
                    <a:pt x="16" y="25"/>
                  </a:cubicBezTo>
                  <a:cubicBezTo>
                    <a:pt x="15" y="25"/>
                    <a:pt x="15" y="24"/>
                    <a:pt x="14" y="24"/>
                  </a:cubicBezTo>
                  <a:cubicBezTo>
                    <a:pt x="13" y="23"/>
                    <a:pt x="12" y="23"/>
                    <a:pt x="12" y="23"/>
                  </a:cubicBezTo>
                  <a:cubicBezTo>
                    <a:pt x="11" y="21"/>
                    <a:pt x="11" y="21"/>
                    <a:pt x="11" y="21"/>
                  </a:cubicBezTo>
                  <a:cubicBezTo>
                    <a:pt x="11" y="20"/>
                    <a:pt x="11" y="20"/>
                    <a:pt x="11" y="20"/>
                  </a:cubicBezTo>
                  <a:cubicBezTo>
                    <a:pt x="11" y="20"/>
                    <a:pt x="12" y="19"/>
                    <a:pt x="11" y="19"/>
                  </a:cubicBezTo>
                  <a:cubicBezTo>
                    <a:pt x="10" y="19"/>
                    <a:pt x="10" y="19"/>
                    <a:pt x="10" y="19"/>
                  </a:cubicBezTo>
                  <a:cubicBezTo>
                    <a:pt x="11" y="18"/>
                    <a:pt x="9" y="18"/>
                    <a:pt x="9" y="18"/>
                  </a:cubicBezTo>
                  <a:cubicBezTo>
                    <a:pt x="8" y="18"/>
                    <a:pt x="9" y="17"/>
                    <a:pt x="8" y="17"/>
                  </a:cubicBezTo>
                  <a:cubicBezTo>
                    <a:pt x="7" y="17"/>
                    <a:pt x="7" y="19"/>
                    <a:pt x="6" y="17"/>
                  </a:cubicBezTo>
                  <a:cubicBezTo>
                    <a:pt x="6" y="16"/>
                    <a:pt x="5" y="17"/>
                    <a:pt x="4" y="16"/>
                  </a:cubicBezTo>
                  <a:cubicBezTo>
                    <a:pt x="4" y="15"/>
                    <a:pt x="3" y="16"/>
                    <a:pt x="2" y="16"/>
                  </a:cubicBezTo>
                  <a:cubicBezTo>
                    <a:pt x="1" y="16"/>
                    <a:pt x="2" y="15"/>
                    <a:pt x="1" y="15"/>
                  </a:cubicBezTo>
                  <a:cubicBezTo>
                    <a:pt x="0" y="15"/>
                    <a:pt x="1" y="14"/>
                    <a:pt x="2" y="14"/>
                  </a:cubicBezTo>
                  <a:cubicBezTo>
                    <a:pt x="3" y="14"/>
                    <a:pt x="1" y="14"/>
                    <a:pt x="2" y="13"/>
                  </a:cubicBezTo>
                  <a:cubicBezTo>
                    <a:pt x="2" y="13"/>
                    <a:pt x="1" y="13"/>
                    <a:pt x="0" y="13"/>
                  </a:cubicBezTo>
                  <a:cubicBezTo>
                    <a:pt x="0" y="13"/>
                    <a:pt x="0" y="13"/>
                    <a:pt x="0" y="12"/>
                  </a:cubicBezTo>
                  <a:cubicBezTo>
                    <a:pt x="1" y="12"/>
                    <a:pt x="1" y="12"/>
                    <a:pt x="2" y="12"/>
                  </a:cubicBezTo>
                  <a:cubicBezTo>
                    <a:pt x="3" y="12"/>
                    <a:pt x="4" y="12"/>
                    <a:pt x="4" y="11"/>
                  </a:cubicBezTo>
                  <a:cubicBezTo>
                    <a:pt x="4" y="11"/>
                    <a:pt x="4" y="11"/>
                    <a:pt x="5" y="11"/>
                  </a:cubicBezTo>
                  <a:cubicBezTo>
                    <a:pt x="6" y="11"/>
                    <a:pt x="6" y="10"/>
                    <a:pt x="7" y="11"/>
                  </a:cubicBezTo>
                  <a:cubicBezTo>
                    <a:pt x="7" y="12"/>
                    <a:pt x="7" y="12"/>
                    <a:pt x="7" y="12"/>
                  </a:cubicBezTo>
                  <a:cubicBezTo>
                    <a:pt x="8" y="12"/>
                    <a:pt x="9" y="11"/>
                    <a:pt x="9" y="12"/>
                  </a:cubicBezTo>
                  <a:cubicBezTo>
                    <a:pt x="9" y="12"/>
                    <a:pt x="10" y="11"/>
                    <a:pt x="10" y="12"/>
                  </a:cubicBezTo>
                  <a:cubicBezTo>
                    <a:pt x="10" y="12"/>
                    <a:pt x="11" y="12"/>
                    <a:pt x="12" y="12"/>
                  </a:cubicBezTo>
                  <a:cubicBezTo>
                    <a:pt x="13" y="12"/>
                    <a:pt x="12" y="12"/>
                    <a:pt x="12" y="11"/>
                  </a:cubicBezTo>
                  <a:cubicBezTo>
                    <a:pt x="12" y="10"/>
                    <a:pt x="12" y="10"/>
                    <a:pt x="12" y="10"/>
                  </a:cubicBezTo>
                  <a:cubicBezTo>
                    <a:pt x="12" y="9"/>
                    <a:pt x="12" y="9"/>
                    <a:pt x="12" y="8"/>
                  </a:cubicBezTo>
                  <a:cubicBezTo>
                    <a:pt x="12" y="7"/>
                    <a:pt x="12" y="7"/>
                    <a:pt x="12" y="6"/>
                  </a:cubicBezTo>
                  <a:cubicBezTo>
                    <a:pt x="11" y="6"/>
                    <a:pt x="12" y="6"/>
                    <a:pt x="12" y="6"/>
                  </a:cubicBezTo>
                  <a:cubicBezTo>
                    <a:pt x="13" y="6"/>
                    <a:pt x="14" y="6"/>
                    <a:pt x="14" y="7"/>
                  </a:cubicBezTo>
                  <a:cubicBezTo>
                    <a:pt x="14" y="7"/>
                    <a:pt x="14" y="8"/>
                    <a:pt x="14" y="8"/>
                  </a:cubicBezTo>
                  <a:cubicBezTo>
                    <a:pt x="14" y="9"/>
                    <a:pt x="15" y="9"/>
                    <a:pt x="15" y="9"/>
                  </a:cubicBezTo>
                  <a:cubicBezTo>
                    <a:pt x="16" y="9"/>
                    <a:pt x="16" y="8"/>
                    <a:pt x="16" y="9"/>
                  </a:cubicBezTo>
                  <a:cubicBezTo>
                    <a:pt x="17" y="9"/>
                    <a:pt x="18" y="8"/>
                    <a:pt x="18" y="8"/>
                  </a:cubicBezTo>
                  <a:cubicBezTo>
                    <a:pt x="19" y="8"/>
                    <a:pt x="20" y="8"/>
                    <a:pt x="19" y="8"/>
                  </a:cubicBezTo>
                  <a:cubicBezTo>
                    <a:pt x="18" y="7"/>
                    <a:pt x="19" y="7"/>
                    <a:pt x="19" y="7"/>
                  </a:cubicBezTo>
                  <a:cubicBezTo>
                    <a:pt x="20" y="6"/>
                    <a:pt x="20" y="6"/>
                    <a:pt x="21" y="6"/>
                  </a:cubicBezTo>
                  <a:cubicBezTo>
                    <a:pt x="21" y="6"/>
                    <a:pt x="22" y="6"/>
                    <a:pt x="23" y="5"/>
                  </a:cubicBezTo>
                  <a:cubicBezTo>
                    <a:pt x="24" y="5"/>
                    <a:pt x="25" y="5"/>
                    <a:pt x="25" y="4"/>
                  </a:cubicBezTo>
                  <a:cubicBezTo>
                    <a:pt x="25" y="3"/>
                    <a:pt x="26" y="3"/>
                    <a:pt x="26" y="3"/>
                  </a:cubicBezTo>
                  <a:cubicBezTo>
                    <a:pt x="25" y="2"/>
                    <a:pt x="26" y="2"/>
                    <a:pt x="26" y="2"/>
                  </a:cubicBezTo>
                  <a:cubicBezTo>
                    <a:pt x="26" y="1"/>
                    <a:pt x="26" y="1"/>
                    <a:pt x="27" y="1"/>
                  </a:cubicBezTo>
                  <a:cubicBezTo>
                    <a:pt x="28" y="1"/>
                    <a:pt x="28" y="0"/>
                    <a:pt x="29" y="0"/>
                  </a:cubicBezTo>
                  <a:cubicBezTo>
                    <a:pt x="29" y="2"/>
                    <a:pt x="30" y="1"/>
                    <a:pt x="31" y="2"/>
                  </a:cubicBezTo>
                  <a:cubicBezTo>
                    <a:pt x="31" y="2"/>
                    <a:pt x="32" y="2"/>
                    <a:pt x="32" y="2"/>
                  </a:cubicBezTo>
                  <a:cubicBezTo>
                    <a:pt x="33" y="3"/>
                    <a:pt x="33" y="3"/>
                    <a:pt x="34" y="3"/>
                  </a:cubicBezTo>
                  <a:cubicBezTo>
                    <a:pt x="34" y="3"/>
                    <a:pt x="35" y="4"/>
                    <a:pt x="34" y="4"/>
                  </a:cubicBezTo>
                  <a:cubicBezTo>
                    <a:pt x="34" y="5"/>
                    <a:pt x="35" y="5"/>
                    <a:pt x="35" y="5"/>
                  </a:cubicBezTo>
                  <a:cubicBezTo>
                    <a:pt x="36" y="5"/>
                    <a:pt x="36" y="5"/>
                    <a:pt x="36" y="4"/>
                  </a:cubicBezTo>
                  <a:cubicBezTo>
                    <a:pt x="36" y="4"/>
                    <a:pt x="37" y="3"/>
                    <a:pt x="37" y="4"/>
                  </a:cubicBezTo>
                  <a:cubicBezTo>
                    <a:pt x="36" y="5"/>
                    <a:pt x="36" y="6"/>
                    <a:pt x="37" y="6"/>
                  </a:cubicBezTo>
                  <a:cubicBezTo>
                    <a:pt x="38" y="7"/>
                    <a:pt x="38" y="8"/>
                    <a:pt x="39" y="8"/>
                  </a:cubicBezTo>
                  <a:cubicBezTo>
                    <a:pt x="39" y="8"/>
                    <a:pt x="39" y="7"/>
                    <a:pt x="39" y="7"/>
                  </a:cubicBezTo>
                  <a:cubicBezTo>
                    <a:pt x="40" y="7"/>
                    <a:pt x="40" y="7"/>
                    <a:pt x="41" y="7"/>
                  </a:cubicBezTo>
                  <a:cubicBezTo>
                    <a:pt x="41" y="7"/>
                    <a:pt x="42" y="7"/>
                    <a:pt x="43" y="7"/>
                  </a:cubicBezTo>
                  <a:cubicBezTo>
                    <a:pt x="43" y="8"/>
                    <a:pt x="43" y="8"/>
                    <a:pt x="44" y="8"/>
                  </a:cubicBezTo>
                  <a:cubicBezTo>
                    <a:pt x="45" y="9"/>
                    <a:pt x="45" y="9"/>
                    <a:pt x="46" y="9"/>
                  </a:cubicBezTo>
                  <a:cubicBezTo>
                    <a:pt x="47" y="9"/>
                    <a:pt x="47" y="10"/>
                    <a:pt x="48" y="10"/>
                  </a:cubicBezTo>
                  <a:cubicBezTo>
                    <a:pt x="49" y="10"/>
                    <a:pt x="50" y="11"/>
                    <a:pt x="50" y="11"/>
                  </a:cubicBezTo>
                  <a:cubicBezTo>
                    <a:pt x="49" y="12"/>
                    <a:pt x="48" y="13"/>
                    <a:pt x="48" y="14"/>
                  </a:cubicBezTo>
                  <a:cubicBezTo>
                    <a:pt x="48" y="15"/>
                    <a:pt x="48" y="16"/>
                    <a:pt x="48" y="17"/>
                  </a:cubicBezTo>
                  <a:cubicBezTo>
                    <a:pt x="48" y="17"/>
                    <a:pt x="48" y="17"/>
                    <a:pt x="48" y="17"/>
                  </a:cubicBezTo>
                  <a:cubicBezTo>
                    <a:pt x="48" y="18"/>
                    <a:pt x="48" y="18"/>
                    <a:pt x="47" y="17"/>
                  </a:cubicBezTo>
                  <a:cubicBezTo>
                    <a:pt x="47" y="17"/>
                    <a:pt x="45" y="18"/>
                    <a:pt x="46" y="18"/>
                  </a:cubicBezTo>
                  <a:cubicBezTo>
                    <a:pt x="47" y="18"/>
                    <a:pt x="46" y="19"/>
                    <a:pt x="45" y="19"/>
                  </a:cubicBezTo>
                  <a:cubicBezTo>
                    <a:pt x="45" y="20"/>
                    <a:pt x="44" y="20"/>
                    <a:pt x="43" y="21"/>
                  </a:cubicBezTo>
                  <a:cubicBezTo>
                    <a:pt x="43" y="22"/>
                    <a:pt x="42" y="23"/>
                    <a:pt x="43" y="25"/>
                  </a:cubicBezTo>
                  <a:cubicBezTo>
                    <a:pt x="43" y="26"/>
                    <a:pt x="44" y="25"/>
                    <a:pt x="44" y="24"/>
                  </a:cubicBezTo>
                  <a:cubicBezTo>
                    <a:pt x="44" y="24"/>
                    <a:pt x="45" y="23"/>
                    <a:pt x="46" y="24"/>
                  </a:cubicBezTo>
                  <a:cubicBezTo>
                    <a:pt x="46" y="24"/>
                    <a:pt x="46" y="24"/>
                    <a:pt x="46" y="25"/>
                  </a:cubicBezTo>
                  <a:cubicBezTo>
                    <a:pt x="47" y="26"/>
                    <a:pt x="47" y="26"/>
                    <a:pt x="47" y="26"/>
                  </a:cubicBezTo>
                  <a:cubicBezTo>
                    <a:pt x="47" y="28"/>
                    <a:pt x="47" y="27"/>
                    <a:pt x="47" y="28"/>
                  </a:cubicBezTo>
                  <a:cubicBezTo>
                    <a:pt x="47" y="29"/>
                    <a:pt x="49" y="28"/>
                    <a:pt x="48" y="29"/>
                  </a:cubicBezTo>
                  <a:cubicBezTo>
                    <a:pt x="47" y="30"/>
                    <a:pt x="47" y="30"/>
                    <a:pt x="47" y="30"/>
                  </a:cubicBezTo>
                  <a:cubicBezTo>
                    <a:pt x="46" y="31"/>
                    <a:pt x="48" y="31"/>
                    <a:pt x="48" y="32"/>
                  </a:cubicBezTo>
                  <a:cubicBezTo>
                    <a:pt x="48" y="33"/>
                    <a:pt x="47" y="33"/>
                    <a:pt x="48" y="34"/>
                  </a:cubicBezTo>
                  <a:cubicBezTo>
                    <a:pt x="48" y="35"/>
                    <a:pt x="47" y="36"/>
                    <a:pt x="49" y="36"/>
                  </a:cubicBezTo>
                  <a:cubicBezTo>
                    <a:pt x="50" y="36"/>
                    <a:pt x="50" y="36"/>
                    <a:pt x="50" y="37"/>
                  </a:cubicBezTo>
                  <a:cubicBezTo>
                    <a:pt x="50" y="37"/>
                    <a:pt x="50" y="38"/>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Germany"/>
            <p:cNvSpPr>
              <a:spLocks/>
            </p:cNvSpPr>
            <p:nvPr/>
          </p:nvSpPr>
          <p:spPr bwMode="auto">
            <a:xfrm>
              <a:off x="4256417" y="1355744"/>
              <a:ext cx="234357" cy="239683"/>
            </a:xfrm>
            <a:custGeom>
              <a:avLst/>
              <a:gdLst/>
              <a:ahLst/>
              <a:cxnLst>
                <a:cxn ang="0">
                  <a:pos x="11" y="1"/>
                </a:cxn>
                <a:cxn ang="0">
                  <a:pos x="11" y="3"/>
                </a:cxn>
                <a:cxn ang="0">
                  <a:pos x="13" y="4"/>
                </a:cxn>
                <a:cxn ang="0">
                  <a:pos x="13" y="5"/>
                </a:cxn>
                <a:cxn ang="0">
                  <a:pos x="14" y="5"/>
                </a:cxn>
                <a:cxn ang="0">
                  <a:pos x="11" y="6"/>
                </a:cxn>
                <a:cxn ang="0">
                  <a:pos x="10" y="7"/>
                </a:cxn>
                <a:cxn ang="0">
                  <a:pos x="9" y="8"/>
                </a:cxn>
                <a:cxn ang="0">
                  <a:pos x="8" y="7"/>
                </a:cxn>
                <a:cxn ang="0">
                  <a:pos x="5" y="9"/>
                </a:cxn>
                <a:cxn ang="0">
                  <a:pos x="4" y="11"/>
                </a:cxn>
                <a:cxn ang="0">
                  <a:pos x="4" y="15"/>
                </a:cxn>
                <a:cxn ang="0">
                  <a:pos x="1" y="16"/>
                </a:cxn>
                <a:cxn ang="0">
                  <a:pos x="1" y="20"/>
                </a:cxn>
                <a:cxn ang="0">
                  <a:pos x="2" y="24"/>
                </a:cxn>
                <a:cxn ang="0">
                  <a:pos x="3" y="27"/>
                </a:cxn>
                <a:cxn ang="0">
                  <a:pos x="7" y="29"/>
                </a:cxn>
                <a:cxn ang="0">
                  <a:pos x="7" y="33"/>
                </a:cxn>
                <a:cxn ang="0">
                  <a:pos x="7" y="36"/>
                </a:cxn>
                <a:cxn ang="0">
                  <a:pos x="11" y="36"/>
                </a:cxn>
                <a:cxn ang="0">
                  <a:pos x="18" y="37"/>
                </a:cxn>
                <a:cxn ang="0">
                  <a:pos x="22" y="36"/>
                </a:cxn>
                <a:cxn ang="0">
                  <a:pos x="26" y="36"/>
                </a:cxn>
                <a:cxn ang="0">
                  <a:pos x="29" y="35"/>
                </a:cxn>
                <a:cxn ang="0">
                  <a:pos x="30" y="35"/>
                </a:cxn>
                <a:cxn ang="0">
                  <a:pos x="31" y="33"/>
                </a:cxn>
                <a:cxn ang="0">
                  <a:pos x="33" y="30"/>
                </a:cxn>
                <a:cxn ang="0">
                  <a:pos x="30" y="27"/>
                </a:cxn>
                <a:cxn ang="0">
                  <a:pos x="26" y="22"/>
                </a:cxn>
                <a:cxn ang="0">
                  <a:pos x="31" y="21"/>
                </a:cxn>
                <a:cxn ang="0">
                  <a:pos x="35" y="19"/>
                </a:cxn>
                <a:cxn ang="0">
                  <a:pos x="37" y="18"/>
                </a:cxn>
                <a:cxn ang="0">
                  <a:pos x="35" y="12"/>
                </a:cxn>
                <a:cxn ang="0">
                  <a:pos x="32" y="10"/>
                </a:cxn>
                <a:cxn ang="0">
                  <a:pos x="34" y="6"/>
                </a:cxn>
                <a:cxn ang="0">
                  <a:pos x="31" y="3"/>
                </a:cxn>
                <a:cxn ang="0">
                  <a:pos x="29" y="4"/>
                </a:cxn>
                <a:cxn ang="0">
                  <a:pos x="27" y="4"/>
                </a:cxn>
                <a:cxn ang="0">
                  <a:pos x="27" y="3"/>
                </a:cxn>
                <a:cxn ang="0">
                  <a:pos x="23" y="5"/>
                </a:cxn>
                <a:cxn ang="0">
                  <a:pos x="20" y="5"/>
                </a:cxn>
                <a:cxn ang="0">
                  <a:pos x="18" y="3"/>
                </a:cxn>
                <a:cxn ang="0">
                  <a:pos x="16" y="3"/>
                </a:cxn>
                <a:cxn ang="0">
                  <a:pos x="14" y="1"/>
                </a:cxn>
              </a:cxnLst>
              <a:rect l="0" t="0" r="r" b="b"/>
              <a:pathLst>
                <a:path w="37" h="38">
                  <a:moveTo>
                    <a:pt x="14" y="1"/>
                  </a:moveTo>
                  <a:cubicBezTo>
                    <a:pt x="13" y="2"/>
                    <a:pt x="12" y="0"/>
                    <a:pt x="11" y="1"/>
                  </a:cubicBezTo>
                  <a:cubicBezTo>
                    <a:pt x="11" y="1"/>
                    <a:pt x="11" y="2"/>
                    <a:pt x="12" y="2"/>
                  </a:cubicBezTo>
                  <a:cubicBezTo>
                    <a:pt x="12" y="3"/>
                    <a:pt x="11" y="2"/>
                    <a:pt x="11" y="3"/>
                  </a:cubicBezTo>
                  <a:cubicBezTo>
                    <a:pt x="11" y="3"/>
                    <a:pt x="12" y="3"/>
                    <a:pt x="12" y="3"/>
                  </a:cubicBezTo>
                  <a:cubicBezTo>
                    <a:pt x="12" y="4"/>
                    <a:pt x="12" y="4"/>
                    <a:pt x="13" y="4"/>
                  </a:cubicBezTo>
                  <a:cubicBezTo>
                    <a:pt x="13" y="4"/>
                    <a:pt x="12" y="4"/>
                    <a:pt x="12" y="5"/>
                  </a:cubicBezTo>
                  <a:cubicBezTo>
                    <a:pt x="12" y="5"/>
                    <a:pt x="13" y="5"/>
                    <a:pt x="13" y="5"/>
                  </a:cubicBezTo>
                  <a:cubicBezTo>
                    <a:pt x="14" y="5"/>
                    <a:pt x="15" y="6"/>
                    <a:pt x="15" y="6"/>
                  </a:cubicBezTo>
                  <a:cubicBezTo>
                    <a:pt x="14" y="6"/>
                    <a:pt x="14" y="6"/>
                    <a:pt x="14" y="5"/>
                  </a:cubicBezTo>
                  <a:cubicBezTo>
                    <a:pt x="13" y="5"/>
                    <a:pt x="13" y="6"/>
                    <a:pt x="12" y="5"/>
                  </a:cubicBezTo>
                  <a:cubicBezTo>
                    <a:pt x="11" y="5"/>
                    <a:pt x="12" y="6"/>
                    <a:pt x="11" y="6"/>
                  </a:cubicBezTo>
                  <a:cubicBezTo>
                    <a:pt x="11" y="7"/>
                    <a:pt x="11" y="7"/>
                    <a:pt x="11" y="7"/>
                  </a:cubicBezTo>
                  <a:cubicBezTo>
                    <a:pt x="11" y="7"/>
                    <a:pt x="10" y="7"/>
                    <a:pt x="10" y="7"/>
                  </a:cubicBezTo>
                  <a:cubicBezTo>
                    <a:pt x="9" y="8"/>
                    <a:pt x="10" y="8"/>
                    <a:pt x="10" y="8"/>
                  </a:cubicBezTo>
                  <a:cubicBezTo>
                    <a:pt x="9" y="8"/>
                    <a:pt x="9" y="8"/>
                    <a:pt x="9" y="8"/>
                  </a:cubicBezTo>
                  <a:cubicBezTo>
                    <a:pt x="9" y="7"/>
                    <a:pt x="10" y="8"/>
                    <a:pt x="9" y="7"/>
                  </a:cubicBezTo>
                  <a:cubicBezTo>
                    <a:pt x="9" y="6"/>
                    <a:pt x="8" y="6"/>
                    <a:pt x="8" y="7"/>
                  </a:cubicBezTo>
                  <a:cubicBezTo>
                    <a:pt x="7" y="8"/>
                    <a:pt x="7" y="7"/>
                    <a:pt x="5" y="8"/>
                  </a:cubicBezTo>
                  <a:cubicBezTo>
                    <a:pt x="5" y="8"/>
                    <a:pt x="5" y="8"/>
                    <a:pt x="5" y="9"/>
                  </a:cubicBezTo>
                  <a:cubicBezTo>
                    <a:pt x="4" y="9"/>
                    <a:pt x="5" y="10"/>
                    <a:pt x="4" y="9"/>
                  </a:cubicBezTo>
                  <a:cubicBezTo>
                    <a:pt x="4" y="10"/>
                    <a:pt x="5" y="10"/>
                    <a:pt x="4" y="11"/>
                  </a:cubicBezTo>
                  <a:cubicBezTo>
                    <a:pt x="4" y="11"/>
                    <a:pt x="3" y="13"/>
                    <a:pt x="4" y="13"/>
                  </a:cubicBezTo>
                  <a:cubicBezTo>
                    <a:pt x="5" y="13"/>
                    <a:pt x="4" y="14"/>
                    <a:pt x="4" y="15"/>
                  </a:cubicBezTo>
                  <a:cubicBezTo>
                    <a:pt x="3" y="15"/>
                    <a:pt x="3" y="15"/>
                    <a:pt x="2" y="15"/>
                  </a:cubicBezTo>
                  <a:cubicBezTo>
                    <a:pt x="1" y="15"/>
                    <a:pt x="1" y="15"/>
                    <a:pt x="1" y="16"/>
                  </a:cubicBezTo>
                  <a:cubicBezTo>
                    <a:pt x="1" y="17"/>
                    <a:pt x="0" y="18"/>
                    <a:pt x="1" y="19"/>
                  </a:cubicBezTo>
                  <a:cubicBezTo>
                    <a:pt x="1" y="19"/>
                    <a:pt x="0" y="20"/>
                    <a:pt x="1" y="20"/>
                  </a:cubicBezTo>
                  <a:cubicBezTo>
                    <a:pt x="1" y="21"/>
                    <a:pt x="1" y="21"/>
                    <a:pt x="1" y="22"/>
                  </a:cubicBezTo>
                  <a:cubicBezTo>
                    <a:pt x="1" y="23"/>
                    <a:pt x="1" y="24"/>
                    <a:pt x="2" y="24"/>
                  </a:cubicBezTo>
                  <a:cubicBezTo>
                    <a:pt x="2" y="25"/>
                    <a:pt x="3" y="25"/>
                    <a:pt x="2" y="26"/>
                  </a:cubicBezTo>
                  <a:cubicBezTo>
                    <a:pt x="2" y="27"/>
                    <a:pt x="2" y="27"/>
                    <a:pt x="3" y="27"/>
                  </a:cubicBezTo>
                  <a:cubicBezTo>
                    <a:pt x="4" y="28"/>
                    <a:pt x="4" y="28"/>
                    <a:pt x="5" y="28"/>
                  </a:cubicBezTo>
                  <a:cubicBezTo>
                    <a:pt x="6" y="28"/>
                    <a:pt x="6" y="29"/>
                    <a:pt x="7" y="29"/>
                  </a:cubicBezTo>
                  <a:cubicBezTo>
                    <a:pt x="8" y="29"/>
                    <a:pt x="9" y="30"/>
                    <a:pt x="9" y="30"/>
                  </a:cubicBezTo>
                  <a:cubicBezTo>
                    <a:pt x="8" y="31"/>
                    <a:pt x="7" y="32"/>
                    <a:pt x="7" y="33"/>
                  </a:cubicBezTo>
                  <a:cubicBezTo>
                    <a:pt x="7" y="34"/>
                    <a:pt x="7" y="35"/>
                    <a:pt x="7" y="36"/>
                  </a:cubicBezTo>
                  <a:cubicBezTo>
                    <a:pt x="7" y="36"/>
                    <a:pt x="7" y="36"/>
                    <a:pt x="7" y="36"/>
                  </a:cubicBezTo>
                  <a:cubicBezTo>
                    <a:pt x="7" y="36"/>
                    <a:pt x="7" y="36"/>
                    <a:pt x="8" y="36"/>
                  </a:cubicBezTo>
                  <a:cubicBezTo>
                    <a:pt x="8" y="36"/>
                    <a:pt x="12" y="37"/>
                    <a:pt x="11" y="36"/>
                  </a:cubicBezTo>
                  <a:cubicBezTo>
                    <a:pt x="11" y="36"/>
                    <a:pt x="14" y="37"/>
                    <a:pt x="15" y="37"/>
                  </a:cubicBezTo>
                  <a:cubicBezTo>
                    <a:pt x="16" y="36"/>
                    <a:pt x="17" y="37"/>
                    <a:pt x="18" y="37"/>
                  </a:cubicBezTo>
                  <a:cubicBezTo>
                    <a:pt x="20" y="38"/>
                    <a:pt x="21" y="38"/>
                    <a:pt x="21" y="37"/>
                  </a:cubicBezTo>
                  <a:cubicBezTo>
                    <a:pt x="21" y="36"/>
                    <a:pt x="22" y="37"/>
                    <a:pt x="22" y="36"/>
                  </a:cubicBezTo>
                  <a:cubicBezTo>
                    <a:pt x="22" y="36"/>
                    <a:pt x="23" y="36"/>
                    <a:pt x="24" y="37"/>
                  </a:cubicBezTo>
                  <a:cubicBezTo>
                    <a:pt x="25" y="37"/>
                    <a:pt x="25" y="36"/>
                    <a:pt x="26" y="36"/>
                  </a:cubicBezTo>
                  <a:cubicBezTo>
                    <a:pt x="27" y="36"/>
                    <a:pt x="27" y="36"/>
                    <a:pt x="27" y="35"/>
                  </a:cubicBezTo>
                  <a:cubicBezTo>
                    <a:pt x="28" y="35"/>
                    <a:pt x="28" y="36"/>
                    <a:pt x="29" y="35"/>
                  </a:cubicBezTo>
                  <a:cubicBezTo>
                    <a:pt x="29" y="34"/>
                    <a:pt x="29" y="36"/>
                    <a:pt x="30" y="36"/>
                  </a:cubicBezTo>
                  <a:cubicBezTo>
                    <a:pt x="31" y="36"/>
                    <a:pt x="31" y="35"/>
                    <a:pt x="30" y="35"/>
                  </a:cubicBezTo>
                  <a:cubicBezTo>
                    <a:pt x="30" y="35"/>
                    <a:pt x="31" y="34"/>
                    <a:pt x="30" y="34"/>
                  </a:cubicBezTo>
                  <a:cubicBezTo>
                    <a:pt x="30" y="34"/>
                    <a:pt x="30" y="33"/>
                    <a:pt x="31" y="33"/>
                  </a:cubicBezTo>
                  <a:cubicBezTo>
                    <a:pt x="31" y="33"/>
                    <a:pt x="31" y="31"/>
                    <a:pt x="32" y="32"/>
                  </a:cubicBezTo>
                  <a:cubicBezTo>
                    <a:pt x="32" y="32"/>
                    <a:pt x="33" y="31"/>
                    <a:pt x="33" y="30"/>
                  </a:cubicBezTo>
                  <a:cubicBezTo>
                    <a:pt x="33" y="29"/>
                    <a:pt x="33" y="29"/>
                    <a:pt x="32" y="29"/>
                  </a:cubicBezTo>
                  <a:cubicBezTo>
                    <a:pt x="31" y="28"/>
                    <a:pt x="31" y="27"/>
                    <a:pt x="30" y="27"/>
                  </a:cubicBezTo>
                  <a:cubicBezTo>
                    <a:pt x="28" y="26"/>
                    <a:pt x="28" y="26"/>
                    <a:pt x="28" y="25"/>
                  </a:cubicBezTo>
                  <a:cubicBezTo>
                    <a:pt x="27" y="23"/>
                    <a:pt x="27" y="23"/>
                    <a:pt x="26" y="22"/>
                  </a:cubicBezTo>
                  <a:cubicBezTo>
                    <a:pt x="26" y="22"/>
                    <a:pt x="27" y="22"/>
                    <a:pt x="28" y="22"/>
                  </a:cubicBezTo>
                  <a:cubicBezTo>
                    <a:pt x="29" y="21"/>
                    <a:pt x="30" y="21"/>
                    <a:pt x="31" y="21"/>
                  </a:cubicBezTo>
                  <a:cubicBezTo>
                    <a:pt x="33" y="20"/>
                    <a:pt x="33" y="20"/>
                    <a:pt x="34" y="19"/>
                  </a:cubicBezTo>
                  <a:cubicBezTo>
                    <a:pt x="34" y="18"/>
                    <a:pt x="35" y="18"/>
                    <a:pt x="35" y="19"/>
                  </a:cubicBezTo>
                  <a:cubicBezTo>
                    <a:pt x="36" y="20"/>
                    <a:pt x="36" y="20"/>
                    <a:pt x="37" y="20"/>
                  </a:cubicBezTo>
                  <a:cubicBezTo>
                    <a:pt x="37" y="20"/>
                    <a:pt x="37" y="19"/>
                    <a:pt x="37" y="18"/>
                  </a:cubicBezTo>
                  <a:cubicBezTo>
                    <a:pt x="36" y="17"/>
                    <a:pt x="36" y="15"/>
                    <a:pt x="35" y="14"/>
                  </a:cubicBezTo>
                  <a:cubicBezTo>
                    <a:pt x="35" y="12"/>
                    <a:pt x="35" y="13"/>
                    <a:pt x="35" y="12"/>
                  </a:cubicBezTo>
                  <a:cubicBezTo>
                    <a:pt x="35" y="11"/>
                    <a:pt x="34" y="11"/>
                    <a:pt x="34" y="11"/>
                  </a:cubicBezTo>
                  <a:cubicBezTo>
                    <a:pt x="34" y="10"/>
                    <a:pt x="33" y="10"/>
                    <a:pt x="32" y="10"/>
                  </a:cubicBezTo>
                  <a:cubicBezTo>
                    <a:pt x="32" y="9"/>
                    <a:pt x="34" y="8"/>
                    <a:pt x="34" y="7"/>
                  </a:cubicBezTo>
                  <a:cubicBezTo>
                    <a:pt x="33" y="7"/>
                    <a:pt x="34" y="7"/>
                    <a:pt x="34" y="6"/>
                  </a:cubicBezTo>
                  <a:cubicBezTo>
                    <a:pt x="33" y="5"/>
                    <a:pt x="33" y="5"/>
                    <a:pt x="32" y="4"/>
                  </a:cubicBezTo>
                  <a:cubicBezTo>
                    <a:pt x="31" y="4"/>
                    <a:pt x="33" y="3"/>
                    <a:pt x="31" y="3"/>
                  </a:cubicBezTo>
                  <a:cubicBezTo>
                    <a:pt x="30" y="3"/>
                    <a:pt x="31" y="5"/>
                    <a:pt x="30" y="4"/>
                  </a:cubicBezTo>
                  <a:cubicBezTo>
                    <a:pt x="30" y="3"/>
                    <a:pt x="29" y="4"/>
                    <a:pt x="29" y="4"/>
                  </a:cubicBezTo>
                  <a:cubicBezTo>
                    <a:pt x="28" y="4"/>
                    <a:pt x="28" y="4"/>
                    <a:pt x="27" y="4"/>
                  </a:cubicBezTo>
                  <a:cubicBezTo>
                    <a:pt x="27" y="5"/>
                    <a:pt x="27" y="4"/>
                    <a:pt x="27" y="4"/>
                  </a:cubicBezTo>
                  <a:cubicBezTo>
                    <a:pt x="27" y="3"/>
                    <a:pt x="28" y="4"/>
                    <a:pt x="28" y="4"/>
                  </a:cubicBezTo>
                  <a:cubicBezTo>
                    <a:pt x="28" y="3"/>
                    <a:pt x="28" y="3"/>
                    <a:pt x="27" y="3"/>
                  </a:cubicBezTo>
                  <a:cubicBezTo>
                    <a:pt x="27" y="3"/>
                    <a:pt x="26" y="4"/>
                    <a:pt x="25" y="4"/>
                  </a:cubicBezTo>
                  <a:cubicBezTo>
                    <a:pt x="24" y="5"/>
                    <a:pt x="24" y="5"/>
                    <a:pt x="23" y="5"/>
                  </a:cubicBezTo>
                  <a:cubicBezTo>
                    <a:pt x="23" y="4"/>
                    <a:pt x="22" y="4"/>
                    <a:pt x="22" y="5"/>
                  </a:cubicBezTo>
                  <a:cubicBezTo>
                    <a:pt x="22" y="5"/>
                    <a:pt x="21" y="5"/>
                    <a:pt x="20" y="5"/>
                  </a:cubicBezTo>
                  <a:cubicBezTo>
                    <a:pt x="19" y="4"/>
                    <a:pt x="19" y="5"/>
                    <a:pt x="18" y="5"/>
                  </a:cubicBezTo>
                  <a:cubicBezTo>
                    <a:pt x="17" y="3"/>
                    <a:pt x="20" y="4"/>
                    <a:pt x="18" y="3"/>
                  </a:cubicBezTo>
                  <a:cubicBezTo>
                    <a:pt x="18" y="2"/>
                    <a:pt x="17" y="3"/>
                    <a:pt x="17" y="3"/>
                  </a:cubicBezTo>
                  <a:cubicBezTo>
                    <a:pt x="17" y="2"/>
                    <a:pt x="16" y="2"/>
                    <a:pt x="16" y="3"/>
                  </a:cubicBezTo>
                  <a:cubicBezTo>
                    <a:pt x="16" y="2"/>
                    <a:pt x="15" y="2"/>
                    <a:pt x="15" y="2"/>
                  </a:cubicBezTo>
                  <a:cubicBezTo>
                    <a:pt x="15" y="2"/>
                    <a:pt x="14" y="1"/>
                    <a:pt x="14"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Denmark"/>
            <p:cNvSpPr>
              <a:spLocks/>
            </p:cNvSpPr>
            <p:nvPr/>
          </p:nvSpPr>
          <p:spPr bwMode="auto">
            <a:xfrm>
              <a:off x="4301691" y="1291828"/>
              <a:ext cx="69242" cy="77231"/>
            </a:xfrm>
            <a:custGeom>
              <a:avLst/>
              <a:gdLst/>
              <a:ahLst/>
              <a:cxnLst>
                <a:cxn ang="0">
                  <a:pos x="7" y="11"/>
                </a:cxn>
                <a:cxn ang="0">
                  <a:pos x="7" y="11"/>
                </a:cxn>
                <a:cxn ang="0">
                  <a:pos x="6" y="10"/>
                </a:cxn>
                <a:cxn ang="0">
                  <a:pos x="7" y="8"/>
                </a:cxn>
                <a:cxn ang="0">
                  <a:pos x="7" y="7"/>
                </a:cxn>
                <a:cxn ang="0">
                  <a:pos x="8" y="6"/>
                </a:cxn>
                <a:cxn ang="0">
                  <a:pos x="9" y="5"/>
                </a:cxn>
                <a:cxn ang="0">
                  <a:pos x="10" y="4"/>
                </a:cxn>
                <a:cxn ang="0">
                  <a:pos x="8" y="4"/>
                </a:cxn>
                <a:cxn ang="0">
                  <a:pos x="8" y="3"/>
                </a:cxn>
                <a:cxn ang="0">
                  <a:pos x="7" y="2"/>
                </a:cxn>
                <a:cxn ang="0">
                  <a:pos x="6" y="1"/>
                </a:cxn>
                <a:cxn ang="0">
                  <a:pos x="5" y="1"/>
                </a:cxn>
                <a:cxn ang="0">
                  <a:pos x="4" y="2"/>
                </a:cxn>
                <a:cxn ang="0">
                  <a:pos x="4" y="2"/>
                </a:cxn>
                <a:cxn ang="0">
                  <a:pos x="4" y="1"/>
                </a:cxn>
                <a:cxn ang="0">
                  <a:pos x="3" y="2"/>
                </a:cxn>
                <a:cxn ang="0">
                  <a:pos x="2" y="2"/>
                </a:cxn>
                <a:cxn ang="0">
                  <a:pos x="1" y="2"/>
                </a:cxn>
                <a:cxn ang="0">
                  <a:pos x="1" y="4"/>
                </a:cxn>
                <a:cxn ang="0">
                  <a:pos x="2" y="5"/>
                </a:cxn>
                <a:cxn ang="0">
                  <a:pos x="1" y="6"/>
                </a:cxn>
                <a:cxn ang="0">
                  <a:pos x="2" y="7"/>
                </a:cxn>
                <a:cxn ang="0">
                  <a:pos x="2" y="8"/>
                </a:cxn>
                <a:cxn ang="0">
                  <a:pos x="3" y="8"/>
                </a:cxn>
                <a:cxn ang="0">
                  <a:pos x="4" y="9"/>
                </a:cxn>
                <a:cxn ang="0">
                  <a:pos x="4" y="10"/>
                </a:cxn>
                <a:cxn ang="0">
                  <a:pos x="4" y="11"/>
                </a:cxn>
                <a:cxn ang="0">
                  <a:pos x="7" y="11"/>
                </a:cxn>
              </a:cxnLst>
              <a:rect l="0" t="0" r="r" b="b"/>
              <a:pathLst>
                <a:path w="11" h="12">
                  <a:moveTo>
                    <a:pt x="7" y="11"/>
                  </a:moveTo>
                  <a:cubicBezTo>
                    <a:pt x="7" y="11"/>
                    <a:pt x="7" y="11"/>
                    <a:pt x="7" y="11"/>
                  </a:cubicBezTo>
                  <a:cubicBezTo>
                    <a:pt x="8" y="11"/>
                    <a:pt x="7" y="10"/>
                    <a:pt x="6" y="10"/>
                  </a:cubicBezTo>
                  <a:cubicBezTo>
                    <a:pt x="6" y="10"/>
                    <a:pt x="6" y="8"/>
                    <a:pt x="7" y="8"/>
                  </a:cubicBezTo>
                  <a:cubicBezTo>
                    <a:pt x="8" y="8"/>
                    <a:pt x="6" y="7"/>
                    <a:pt x="7" y="7"/>
                  </a:cubicBezTo>
                  <a:cubicBezTo>
                    <a:pt x="8" y="7"/>
                    <a:pt x="7" y="6"/>
                    <a:pt x="8" y="6"/>
                  </a:cubicBezTo>
                  <a:cubicBezTo>
                    <a:pt x="9" y="6"/>
                    <a:pt x="9" y="5"/>
                    <a:pt x="9" y="5"/>
                  </a:cubicBezTo>
                  <a:cubicBezTo>
                    <a:pt x="10" y="5"/>
                    <a:pt x="11" y="5"/>
                    <a:pt x="10" y="4"/>
                  </a:cubicBezTo>
                  <a:cubicBezTo>
                    <a:pt x="10" y="3"/>
                    <a:pt x="7" y="4"/>
                    <a:pt x="8" y="4"/>
                  </a:cubicBezTo>
                  <a:cubicBezTo>
                    <a:pt x="8" y="3"/>
                    <a:pt x="7" y="3"/>
                    <a:pt x="8" y="3"/>
                  </a:cubicBezTo>
                  <a:cubicBezTo>
                    <a:pt x="8" y="3"/>
                    <a:pt x="7" y="2"/>
                    <a:pt x="7" y="2"/>
                  </a:cubicBezTo>
                  <a:cubicBezTo>
                    <a:pt x="7" y="1"/>
                    <a:pt x="7" y="1"/>
                    <a:pt x="6" y="1"/>
                  </a:cubicBezTo>
                  <a:cubicBezTo>
                    <a:pt x="5" y="0"/>
                    <a:pt x="6" y="1"/>
                    <a:pt x="5" y="1"/>
                  </a:cubicBezTo>
                  <a:cubicBezTo>
                    <a:pt x="4" y="1"/>
                    <a:pt x="5" y="2"/>
                    <a:pt x="4" y="2"/>
                  </a:cubicBezTo>
                  <a:cubicBezTo>
                    <a:pt x="4" y="3"/>
                    <a:pt x="4" y="2"/>
                    <a:pt x="4" y="2"/>
                  </a:cubicBezTo>
                  <a:cubicBezTo>
                    <a:pt x="4" y="1"/>
                    <a:pt x="4" y="1"/>
                    <a:pt x="4" y="1"/>
                  </a:cubicBezTo>
                  <a:cubicBezTo>
                    <a:pt x="3" y="2"/>
                    <a:pt x="3" y="2"/>
                    <a:pt x="3" y="2"/>
                  </a:cubicBezTo>
                  <a:cubicBezTo>
                    <a:pt x="4" y="3"/>
                    <a:pt x="3" y="3"/>
                    <a:pt x="2" y="2"/>
                  </a:cubicBezTo>
                  <a:cubicBezTo>
                    <a:pt x="2" y="2"/>
                    <a:pt x="2" y="1"/>
                    <a:pt x="1" y="2"/>
                  </a:cubicBezTo>
                  <a:cubicBezTo>
                    <a:pt x="0" y="3"/>
                    <a:pt x="1" y="3"/>
                    <a:pt x="1" y="4"/>
                  </a:cubicBezTo>
                  <a:cubicBezTo>
                    <a:pt x="2" y="4"/>
                    <a:pt x="2" y="4"/>
                    <a:pt x="2" y="5"/>
                  </a:cubicBezTo>
                  <a:cubicBezTo>
                    <a:pt x="1" y="5"/>
                    <a:pt x="1" y="5"/>
                    <a:pt x="1" y="6"/>
                  </a:cubicBezTo>
                  <a:cubicBezTo>
                    <a:pt x="1" y="7"/>
                    <a:pt x="2" y="6"/>
                    <a:pt x="2" y="7"/>
                  </a:cubicBezTo>
                  <a:cubicBezTo>
                    <a:pt x="2" y="7"/>
                    <a:pt x="3" y="8"/>
                    <a:pt x="2" y="8"/>
                  </a:cubicBezTo>
                  <a:cubicBezTo>
                    <a:pt x="2" y="8"/>
                    <a:pt x="2" y="8"/>
                    <a:pt x="3" y="8"/>
                  </a:cubicBezTo>
                  <a:cubicBezTo>
                    <a:pt x="3" y="8"/>
                    <a:pt x="4" y="9"/>
                    <a:pt x="4" y="9"/>
                  </a:cubicBezTo>
                  <a:cubicBezTo>
                    <a:pt x="4" y="10"/>
                    <a:pt x="4" y="10"/>
                    <a:pt x="4" y="10"/>
                  </a:cubicBezTo>
                  <a:cubicBezTo>
                    <a:pt x="4" y="10"/>
                    <a:pt x="3" y="10"/>
                    <a:pt x="4" y="11"/>
                  </a:cubicBezTo>
                  <a:cubicBezTo>
                    <a:pt x="5" y="10"/>
                    <a:pt x="6" y="12"/>
                    <a:pt x="7"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212"/>
            <p:cNvSpPr>
              <a:spLocks/>
            </p:cNvSpPr>
            <p:nvPr/>
          </p:nvSpPr>
          <p:spPr bwMode="auto">
            <a:xfrm>
              <a:off x="4307017" y="1281176"/>
              <a:ext cx="50600" cy="31958"/>
            </a:xfrm>
            <a:custGeom>
              <a:avLst/>
              <a:gdLst/>
              <a:ahLst/>
              <a:cxnLst>
                <a:cxn ang="0">
                  <a:pos x="1" y="4"/>
                </a:cxn>
                <a:cxn ang="0">
                  <a:pos x="1" y="3"/>
                </a:cxn>
                <a:cxn ang="0">
                  <a:pos x="2" y="2"/>
                </a:cxn>
                <a:cxn ang="0">
                  <a:pos x="3" y="2"/>
                </a:cxn>
                <a:cxn ang="0">
                  <a:pos x="4" y="2"/>
                </a:cxn>
                <a:cxn ang="0">
                  <a:pos x="6" y="1"/>
                </a:cxn>
                <a:cxn ang="0">
                  <a:pos x="7" y="0"/>
                </a:cxn>
                <a:cxn ang="0">
                  <a:pos x="7" y="1"/>
                </a:cxn>
                <a:cxn ang="0">
                  <a:pos x="7" y="3"/>
                </a:cxn>
                <a:cxn ang="0">
                  <a:pos x="6" y="4"/>
                </a:cxn>
                <a:cxn ang="0">
                  <a:pos x="5" y="2"/>
                </a:cxn>
                <a:cxn ang="0">
                  <a:pos x="4" y="3"/>
                </a:cxn>
                <a:cxn ang="0">
                  <a:pos x="2" y="3"/>
                </a:cxn>
                <a:cxn ang="0">
                  <a:pos x="1" y="4"/>
                </a:cxn>
              </a:cxnLst>
              <a:rect l="0" t="0" r="r" b="b"/>
              <a:pathLst>
                <a:path w="8" h="5">
                  <a:moveTo>
                    <a:pt x="1" y="4"/>
                  </a:moveTo>
                  <a:cubicBezTo>
                    <a:pt x="1" y="4"/>
                    <a:pt x="1" y="3"/>
                    <a:pt x="1" y="3"/>
                  </a:cubicBezTo>
                  <a:cubicBezTo>
                    <a:pt x="0" y="3"/>
                    <a:pt x="1" y="3"/>
                    <a:pt x="2" y="2"/>
                  </a:cubicBezTo>
                  <a:cubicBezTo>
                    <a:pt x="2" y="2"/>
                    <a:pt x="2" y="2"/>
                    <a:pt x="3" y="2"/>
                  </a:cubicBezTo>
                  <a:cubicBezTo>
                    <a:pt x="3" y="2"/>
                    <a:pt x="3" y="3"/>
                    <a:pt x="4" y="2"/>
                  </a:cubicBezTo>
                  <a:cubicBezTo>
                    <a:pt x="5" y="1"/>
                    <a:pt x="5" y="1"/>
                    <a:pt x="6" y="1"/>
                  </a:cubicBezTo>
                  <a:cubicBezTo>
                    <a:pt x="7" y="1"/>
                    <a:pt x="7" y="0"/>
                    <a:pt x="7" y="0"/>
                  </a:cubicBezTo>
                  <a:cubicBezTo>
                    <a:pt x="8" y="0"/>
                    <a:pt x="7" y="1"/>
                    <a:pt x="7" y="1"/>
                  </a:cubicBezTo>
                  <a:cubicBezTo>
                    <a:pt x="8" y="2"/>
                    <a:pt x="7" y="3"/>
                    <a:pt x="7" y="3"/>
                  </a:cubicBezTo>
                  <a:cubicBezTo>
                    <a:pt x="7" y="3"/>
                    <a:pt x="7" y="5"/>
                    <a:pt x="6" y="4"/>
                  </a:cubicBezTo>
                  <a:cubicBezTo>
                    <a:pt x="6" y="3"/>
                    <a:pt x="6" y="3"/>
                    <a:pt x="5" y="2"/>
                  </a:cubicBezTo>
                  <a:cubicBezTo>
                    <a:pt x="4" y="2"/>
                    <a:pt x="4" y="3"/>
                    <a:pt x="4" y="3"/>
                  </a:cubicBezTo>
                  <a:cubicBezTo>
                    <a:pt x="3" y="3"/>
                    <a:pt x="3" y="2"/>
                    <a:pt x="2" y="3"/>
                  </a:cubicBezTo>
                  <a:cubicBezTo>
                    <a:pt x="1" y="4"/>
                    <a:pt x="2" y="5"/>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213"/>
            <p:cNvSpPr>
              <a:spLocks/>
            </p:cNvSpPr>
            <p:nvPr/>
          </p:nvSpPr>
          <p:spPr bwMode="auto">
            <a:xfrm>
              <a:off x="4344301" y="1342428"/>
              <a:ext cx="26631" cy="18642"/>
            </a:xfrm>
            <a:custGeom>
              <a:avLst/>
              <a:gdLst/>
              <a:ahLst/>
              <a:cxnLst>
                <a:cxn ang="0">
                  <a:pos x="0" y="1"/>
                </a:cxn>
                <a:cxn ang="0">
                  <a:pos x="3" y="1"/>
                </a:cxn>
                <a:cxn ang="0">
                  <a:pos x="4" y="1"/>
                </a:cxn>
                <a:cxn ang="0">
                  <a:pos x="4" y="2"/>
                </a:cxn>
                <a:cxn ang="0">
                  <a:pos x="1" y="2"/>
                </a:cxn>
                <a:cxn ang="0">
                  <a:pos x="0" y="1"/>
                </a:cxn>
                <a:cxn ang="0">
                  <a:pos x="0" y="1"/>
                </a:cxn>
              </a:cxnLst>
              <a:rect l="0" t="0" r="r" b="b"/>
              <a:pathLst>
                <a:path w="4" h="3">
                  <a:moveTo>
                    <a:pt x="0" y="1"/>
                  </a:moveTo>
                  <a:cubicBezTo>
                    <a:pt x="1" y="1"/>
                    <a:pt x="3" y="0"/>
                    <a:pt x="3" y="1"/>
                  </a:cubicBezTo>
                  <a:cubicBezTo>
                    <a:pt x="3" y="1"/>
                    <a:pt x="3" y="0"/>
                    <a:pt x="4" y="1"/>
                  </a:cubicBezTo>
                  <a:cubicBezTo>
                    <a:pt x="4" y="2"/>
                    <a:pt x="4" y="1"/>
                    <a:pt x="4" y="2"/>
                  </a:cubicBezTo>
                  <a:cubicBezTo>
                    <a:pt x="3" y="3"/>
                    <a:pt x="2" y="2"/>
                    <a:pt x="1" y="2"/>
                  </a:cubicBezTo>
                  <a:cubicBezTo>
                    <a:pt x="1" y="2"/>
                    <a:pt x="0" y="2"/>
                    <a:pt x="0" y="1"/>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Copenhagen"/>
            <p:cNvSpPr>
              <a:spLocks/>
            </p:cNvSpPr>
            <p:nvPr/>
          </p:nvSpPr>
          <p:spPr bwMode="auto">
            <a:xfrm>
              <a:off x="4370932" y="1323786"/>
              <a:ext cx="42610" cy="37284"/>
            </a:xfrm>
            <a:custGeom>
              <a:avLst/>
              <a:gdLst/>
              <a:ahLst/>
              <a:cxnLst>
                <a:cxn ang="0">
                  <a:pos x="1" y="3"/>
                </a:cxn>
                <a:cxn ang="0">
                  <a:pos x="1" y="5"/>
                </a:cxn>
                <a:cxn ang="0">
                  <a:pos x="3" y="5"/>
                </a:cxn>
                <a:cxn ang="0">
                  <a:pos x="3" y="5"/>
                </a:cxn>
                <a:cxn ang="0">
                  <a:pos x="5" y="6"/>
                </a:cxn>
                <a:cxn ang="0">
                  <a:pos x="6" y="4"/>
                </a:cxn>
                <a:cxn ang="0">
                  <a:pos x="5" y="2"/>
                </a:cxn>
                <a:cxn ang="0">
                  <a:pos x="6" y="1"/>
                </a:cxn>
                <a:cxn ang="0">
                  <a:pos x="6" y="0"/>
                </a:cxn>
                <a:cxn ang="0">
                  <a:pos x="4" y="0"/>
                </a:cxn>
                <a:cxn ang="0">
                  <a:pos x="5" y="1"/>
                </a:cxn>
                <a:cxn ang="0">
                  <a:pos x="4" y="1"/>
                </a:cxn>
                <a:cxn ang="0">
                  <a:pos x="4" y="1"/>
                </a:cxn>
                <a:cxn ang="0">
                  <a:pos x="3" y="1"/>
                </a:cxn>
                <a:cxn ang="0">
                  <a:pos x="2" y="2"/>
                </a:cxn>
                <a:cxn ang="0">
                  <a:pos x="1" y="3"/>
                </a:cxn>
              </a:cxnLst>
              <a:rect l="0" t="0" r="r" b="b"/>
              <a:pathLst>
                <a:path w="7" h="6">
                  <a:moveTo>
                    <a:pt x="1" y="3"/>
                  </a:moveTo>
                  <a:cubicBezTo>
                    <a:pt x="1" y="3"/>
                    <a:pt x="1" y="4"/>
                    <a:pt x="1" y="5"/>
                  </a:cubicBezTo>
                  <a:cubicBezTo>
                    <a:pt x="2" y="5"/>
                    <a:pt x="4" y="4"/>
                    <a:pt x="3" y="5"/>
                  </a:cubicBezTo>
                  <a:cubicBezTo>
                    <a:pt x="3" y="5"/>
                    <a:pt x="2" y="5"/>
                    <a:pt x="3" y="5"/>
                  </a:cubicBezTo>
                  <a:cubicBezTo>
                    <a:pt x="4" y="5"/>
                    <a:pt x="5" y="6"/>
                    <a:pt x="5" y="6"/>
                  </a:cubicBezTo>
                  <a:cubicBezTo>
                    <a:pt x="5" y="5"/>
                    <a:pt x="4" y="5"/>
                    <a:pt x="6" y="4"/>
                  </a:cubicBezTo>
                  <a:cubicBezTo>
                    <a:pt x="7" y="3"/>
                    <a:pt x="5" y="3"/>
                    <a:pt x="5" y="2"/>
                  </a:cubicBezTo>
                  <a:cubicBezTo>
                    <a:pt x="6" y="2"/>
                    <a:pt x="6" y="2"/>
                    <a:pt x="6" y="1"/>
                  </a:cubicBezTo>
                  <a:cubicBezTo>
                    <a:pt x="6" y="0"/>
                    <a:pt x="7" y="0"/>
                    <a:pt x="6" y="0"/>
                  </a:cubicBezTo>
                  <a:cubicBezTo>
                    <a:pt x="5" y="0"/>
                    <a:pt x="5" y="0"/>
                    <a:pt x="4" y="0"/>
                  </a:cubicBezTo>
                  <a:cubicBezTo>
                    <a:pt x="4" y="1"/>
                    <a:pt x="5" y="0"/>
                    <a:pt x="5" y="1"/>
                  </a:cubicBezTo>
                  <a:cubicBezTo>
                    <a:pt x="5" y="3"/>
                    <a:pt x="5" y="0"/>
                    <a:pt x="4" y="1"/>
                  </a:cubicBezTo>
                  <a:cubicBezTo>
                    <a:pt x="4" y="3"/>
                    <a:pt x="4" y="1"/>
                    <a:pt x="4" y="1"/>
                  </a:cubicBezTo>
                  <a:cubicBezTo>
                    <a:pt x="3" y="1"/>
                    <a:pt x="2" y="1"/>
                    <a:pt x="3" y="1"/>
                  </a:cubicBezTo>
                  <a:cubicBezTo>
                    <a:pt x="4" y="1"/>
                    <a:pt x="3" y="2"/>
                    <a:pt x="2" y="2"/>
                  </a:cubicBezTo>
                  <a:cubicBezTo>
                    <a:pt x="2" y="2"/>
                    <a:pt x="0" y="2"/>
                    <a:pt x="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Corsica"/>
            <p:cNvSpPr>
              <a:spLocks/>
            </p:cNvSpPr>
            <p:nvPr/>
          </p:nvSpPr>
          <p:spPr bwMode="auto">
            <a:xfrm>
              <a:off x="4333648" y="1733910"/>
              <a:ext cx="31958" cy="69242"/>
            </a:xfrm>
            <a:custGeom>
              <a:avLst/>
              <a:gdLst/>
              <a:ahLst/>
              <a:cxnLst>
                <a:cxn ang="0">
                  <a:pos x="4" y="10"/>
                </a:cxn>
                <a:cxn ang="0">
                  <a:pos x="5" y="7"/>
                </a:cxn>
                <a:cxn ang="0">
                  <a:pos x="5" y="4"/>
                </a:cxn>
                <a:cxn ang="0">
                  <a:pos x="5" y="2"/>
                </a:cxn>
                <a:cxn ang="0">
                  <a:pos x="4" y="1"/>
                </a:cxn>
                <a:cxn ang="0">
                  <a:pos x="2" y="2"/>
                </a:cxn>
                <a:cxn ang="0">
                  <a:pos x="1" y="3"/>
                </a:cxn>
                <a:cxn ang="0">
                  <a:pos x="1" y="4"/>
                </a:cxn>
                <a:cxn ang="0">
                  <a:pos x="1" y="6"/>
                </a:cxn>
                <a:cxn ang="0">
                  <a:pos x="2" y="7"/>
                </a:cxn>
                <a:cxn ang="0">
                  <a:pos x="3" y="9"/>
                </a:cxn>
                <a:cxn ang="0">
                  <a:pos x="4" y="10"/>
                </a:cxn>
              </a:cxnLst>
              <a:rect l="0" t="0" r="r" b="b"/>
              <a:pathLst>
                <a:path w="5" h="11">
                  <a:moveTo>
                    <a:pt x="4" y="10"/>
                  </a:moveTo>
                  <a:cubicBezTo>
                    <a:pt x="5" y="9"/>
                    <a:pt x="4" y="8"/>
                    <a:pt x="5" y="7"/>
                  </a:cubicBezTo>
                  <a:cubicBezTo>
                    <a:pt x="5" y="6"/>
                    <a:pt x="5" y="5"/>
                    <a:pt x="5" y="4"/>
                  </a:cubicBezTo>
                  <a:cubicBezTo>
                    <a:pt x="5" y="3"/>
                    <a:pt x="5" y="2"/>
                    <a:pt x="5" y="2"/>
                  </a:cubicBezTo>
                  <a:cubicBezTo>
                    <a:pt x="5" y="0"/>
                    <a:pt x="4" y="0"/>
                    <a:pt x="4" y="1"/>
                  </a:cubicBezTo>
                  <a:cubicBezTo>
                    <a:pt x="3" y="2"/>
                    <a:pt x="3" y="1"/>
                    <a:pt x="2" y="2"/>
                  </a:cubicBezTo>
                  <a:cubicBezTo>
                    <a:pt x="2" y="3"/>
                    <a:pt x="1" y="2"/>
                    <a:pt x="1" y="3"/>
                  </a:cubicBezTo>
                  <a:cubicBezTo>
                    <a:pt x="2" y="3"/>
                    <a:pt x="0" y="4"/>
                    <a:pt x="1" y="4"/>
                  </a:cubicBezTo>
                  <a:cubicBezTo>
                    <a:pt x="2" y="4"/>
                    <a:pt x="1" y="6"/>
                    <a:pt x="1" y="6"/>
                  </a:cubicBezTo>
                  <a:cubicBezTo>
                    <a:pt x="2" y="6"/>
                    <a:pt x="1" y="7"/>
                    <a:pt x="2" y="7"/>
                  </a:cubicBezTo>
                  <a:cubicBezTo>
                    <a:pt x="3" y="7"/>
                    <a:pt x="2" y="9"/>
                    <a:pt x="3" y="9"/>
                  </a:cubicBezTo>
                  <a:cubicBezTo>
                    <a:pt x="4" y="8"/>
                    <a:pt x="4" y="11"/>
                    <a:pt x="4"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Sardinia"/>
            <p:cNvSpPr>
              <a:spLocks/>
            </p:cNvSpPr>
            <p:nvPr/>
          </p:nvSpPr>
          <p:spPr bwMode="auto">
            <a:xfrm>
              <a:off x="4338975" y="1795162"/>
              <a:ext cx="37284" cy="82557"/>
            </a:xfrm>
            <a:custGeom>
              <a:avLst/>
              <a:gdLst/>
              <a:ahLst/>
              <a:cxnLst>
                <a:cxn ang="0">
                  <a:pos x="3" y="1"/>
                </a:cxn>
                <a:cxn ang="0">
                  <a:pos x="4" y="1"/>
                </a:cxn>
                <a:cxn ang="0">
                  <a:pos x="5" y="2"/>
                </a:cxn>
                <a:cxn ang="0">
                  <a:pos x="5" y="4"/>
                </a:cxn>
                <a:cxn ang="0">
                  <a:pos x="5" y="6"/>
                </a:cxn>
                <a:cxn ang="0">
                  <a:pos x="5" y="8"/>
                </a:cxn>
                <a:cxn ang="0">
                  <a:pos x="5" y="9"/>
                </a:cxn>
                <a:cxn ang="0">
                  <a:pos x="5" y="11"/>
                </a:cxn>
                <a:cxn ang="0">
                  <a:pos x="3" y="11"/>
                </a:cxn>
                <a:cxn ang="0">
                  <a:pos x="3" y="12"/>
                </a:cxn>
                <a:cxn ang="0">
                  <a:pos x="2" y="12"/>
                </a:cxn>
                <a:cxn ang="0">
                  <a:pos x="1" y="11"/>
                </a:cxn>
                <a:cxn ang="0">
                  <a:pos x="1" y="7"/>
                </a:cxn>
                <a:cxn ang="0">
                  <a:pos x="1" y="6"/>
                </a:cxn>
                <a:cxn ang="0">
                  <a:pos x="1" y="4"/>
                </a:cxn>
                <a:cxn ang="0">
                  <a:pos x="0" y="3"/>
                </a:cxn>
                <a:cxn ang="0">
                  <a:pos x="0" y="2"/>
                </a:cxn>
                <a:cxn ang="0">
                  <a:pos x="2" y="2"/>
                </a:cxn>
                <a:cxn ang="0">
                  <a:pos x="3" y="1"/>
                </a:cxn>
              </a:cxnLst>
              <a:rect l="0" t="0" r="r" b="b"/>
              <a:pathLst>
                <a:path w="6" h="13">
                  <a:moveTo>
                    <a:pt x="3" y="1"/>
                  </a:moveTo>
                  <a:cubicBezTo>
                    <a:pt x="3" y="0"/>
                    <a:pt x="4" y="0"/>
                    <a:pt x="4" y="1"/>
                  </a:cubicBezTo>
                  <a:cubicBezTo>
                    <a:pt x="4" y="1"/>
                    <a:pt x="4" y="2"/>
                    <a:pt x="5" y="2"/>
                  </a:cubicBezTo>
                  <a:cubicBezTo>
                    <a:pt x="5" y="3"/>
                    <a:pt x="5" y="4"/>
                    <a:pt x="5" y="4"/>
                  </a:cubicBezTo>
                  <a:cubicBezTo>
                    <a:pt x="6" y="5"/>
                    <a:pt x="5" y="5"/>
                    <a:pt x="5" y="6"/>
                  </a:cubicBezTo>
                  <a:cubicBezTo>
                    <a:pt x="5" y="6"/>
                    <a:pt x="5" y="7"/>
                    <a:pt x="5" y="8"/>
                  </a:cubicBezTo>
                  <a:cubicBezTo>
                    <a:pt x="5" y="8"/>
                    <a:pt x="5" y="9"/>
                    <a:pt x="5" y="9"/>
                  </a:cubicBezTo>
                  <a:cubicBezTo>
                    <a:pt x="4" y="10"/>
                    <a:pt x="5" y="11"/>
                    <a:pt x="5" y="11"/>
                  </a:cubicBezTo>
                  <a:cubicBezTo>
                    <a:pt x="4" y="12"/>
                    <a:pt x="3" y="10"/>
                    <a:pt x="3" y="11"/>
                  </a:cubicBezTo>
                  <a:cubicBezTo>
                    <a:pt x="3" y="11"/>
                    <a:pt x="4" y="13"/>
                    <a:pt x="3" y="12"/>
                  </a:cubicBezTo>
                  <a:cubicBezTo>
                    <a:pt x="2" y="12"/>
                    <a:pt x="1" y="13"/>
                    <a:pt x="2" y="12"/>
                  </a:cubicBezTo>
                  <a:cubicBezTo>
                    <a:pt x="2" y="12"/>
                    <a:pt x="0" y="12"/>
                    <a:pt x="1" y="11"/>
                  </a:cubicBezTo>
                  <a:cubicBezTo>
                    <a:pt x="1" y="9"/>
                    <a:pt x="0" y="8"/>
                    <a:pt x="1" y="7"/>
                  </a:cubicBezTo>
                  <a:cubicBezTo>
                    <a:pt x="2" y="7"/>
                    <a:pt x="0" y="7"/>
                    <a:pt x="1" y="6"/>
                  </a:cubicBezTo>
                  <a:cubicBezTo>
                    <a:pt x="1" y="5"/>
                    <a:pt x="1" y="4"/>
                    <a:pt x="1" y="4"/>
                  </a:cubicBezTo>
                  <a:cubicBezTo>
                    <a:pt x="0" y="4"/>
                    <a:pt x="0" y="3"/>
                    <a:pt x="0" y="3"/>
                  </a:cubicBezTo>
                  <a:cubicBezTo>
                    <a:pt x="0" y="2"/>
                    <a:pt x="0" y="2"/>
                    <a:pt x="0" y="2"/>
                  </a:cubicBezTo>
                  <a:cubicBezTo>
                    <a:pt x="0" y="1"/>
                    <a:pt x="0" y="2"/>
                    <a:pt x="2" y="2"/>
                  </a:cubicBezTo>
                  <a:cubicBezTo>
                    <a:pt x="2" y="1"/>
                    <a:pt x="2" y="1"/>
                    <a:pt x="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217"/>
            <p:cNvSpPr>
              <a:spLocks/>
            </p:cNvSpPr>
            <p:nvPr/>
          </p:nvSpPr>
          <p:spPr bwMode="auto">
            <a:xfrm>
              <a:off x="4453490" y="1896361"/>
              <a:ext cx="93210" cy="58589"/>
            </a:xfrm>
            <a:custGeom>
              <a:avLst/>
              <a:gdLst/>
              <a:ahLst/>
              <a:cxnLst>
                <a:cxn ang="0">
                  <a:pos x="15" y="0"/>
                </a:cxn>
                <a:cxn ang="0">
                  <a:pos x="13" y="0"/>
                </a:cxn>
                <a:cxn ang="0">
                  <a:pos x="12" y="1"/>
                </a:cxn>
                <a:cxn ang="0">
                  <a:pos x="9" y="1"/>
                </a:cxn>
                <a:cxn ang="0">
                  <a:pos x="7" y="2"/>
                </a:cxn>
                <a:cxn ang="0">
                  <a:pos x="6" y="1"/>
                </a:cxn>
                <a:cxn ang="0">
                  <a:pos x="3" y="1"/>
                </a:cxn>
                <a:cxn ang="0">
                  <a:pos x="1" y="2"/>
                </a:cxn>
                <a:cxn ang="0">
                  <a:pos x="2" y="4"/>
                </a:cxn>
                <a:cxn ang="0">
                  <a:pos x="5" y="5"/>
                </a:cxn>
                <a:cxn ang="0">
                  <a:pos x="7" y="7"/>
                </a:cxn>
                <a:cxn ang="0">
                  <a:pos x="10" y="8"/>
                </a:cxn>
                <a:cxn ang="0">
                  <a:pos x="12" y="8"/>
                </a:cxn>
                <a:cxn ang="0">
                  <a:pos x="13" y="7"/>
                </a:cxn>
                <a:cxn ang="0">
                  <a:pos x="13" y="5"/>
                </a:cxn>
                <a:cxn ang="0">
                  <a:pos x="13" y="3"/>
                </a:cxn>
                <a:cxn ang="0">
                  <a:pos x="15" y="0"/>
                </a:cxn>
              </a:cxnLst>
              <a:rect l="0" t="0" r="r" b="b"/>
              <a:pathLst>
                <a:path w="15" h="9">
                  <a:moveTo>
                    <a:pt x="15" y="0"/>
                  </a:moveTo>
                  <a:cubicBezTo>
                    <a:pt x="15" y="0"/>
                    <a:pt x="14" y="1"/>
                    <a:pt x="13" y="0"/>
                  </a:cubicBezTo>
                  <a:cubicBezTo>
                    <a:pt x="13" y="0"/>
                    <a:pt x="13" y="1"/>
                    <a:pt x="12" y="1"/>
                  </a:cubicBezTo>
                  <a:cubicBezTo>
                    <a:pt x="11" y="0"/>
                    <a:pt x="10" y="2"/>
                    <a:pt x="9" y="1"/>
                  </a:cubicBezTo>
                  <a:cubicBezTo>
                    <a:pt x="9" y="1"/>
                    <a:pt x="8" y="2"/>
                    <a:pt x="7" y="2"/>
                  </a:cubicBezTo>
                  <a:cubicBezTo>
                    <a:pt x="7" y="1"/>
                    <a:pt x="6" y="2"/>
                    <a:pt x="6" y="1"/>
                  </a:cubicBezTo>
                  <a:cubicBezTo>
                    <a:pt x="5" y="0"/>
                    <a:pt x="4" y="2"/>
                    <a:pt x="3" y="1"/>
                  </a:cubicBezTo>
                  <a:cubicBezTo>
                    <a:pt x="2" y="0"/>
                    <a:pt x="2" y="1"/>
                    <a:pt x="1" y="2"/>
                  </a:cubicBezTo>
                  <a:cubicBezTo>
                    <a:pt x="0" y="3"/>
                    <a:pt x="2" y="4"/>
                    <a:pt x="2" y="4"/>
                  </a:cubicBezTo>
                  <a:cubicBezTo>
                    <a:pt x="3" y="4"/>
                    <a:pt x="4" y="5"/>
                    <a:pt x="5" y="5"/>
                  </a:cubicBezTo>
                  <a:cubicBezTo>
                    <a:pt x="6" y="5"/>
                    <a:pt x="6" y="7"/>
                    <a:pt x="7" y="7"/>
                  </a:cubicBezTo>
                  <a:cubicBezTo>
                    <a:pt x="9" y="6"/>
                    <a:pt x="9" y="7"/>
                    <a:pt x="10" y="8"/>
                  </a:cubicBezTo>
                  <a:cubicBezTo>
                    <a:pt x="10" y="8"/>
                    <a:pt x="11" y="8"/>
                    <a:pt x="12" y="8"/>
                  </a:cubicBezTo>
                  <a:cubicBezTo>
                    <a:pt x="12" y="9"/>
                    <a:pt x="12" y="8"/>
                    <a:pt x="13" y="7"/>
                  </a:cubicBezTo>
                  <a:cubicBezTo>
                    <a:pt x="14" y="6"/>
                    <a:pt x="12" y="5"/>
                    <a:pt x="13" y="5"/>
                  </a:cubicBezTo>
                  <a:cubicBezTo>
                    <a:pt x="14" y="4"/>
                    <a:pt x="12" y="4"/>
                    <a:pt x="13" y="3"/>
                  </a:cubicBezTo>
                  <a:cubicBezTo>
                    <a:pt x="14" y="2"/>
                    <a:pt x="14" y="2"/>
                    <a:pt x="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Austria"/>
            <p:cNvSpPr>
              <a:spLocks/>
            </p:cNvSpPr>
            <p:nvPr/>
          </p:nvSpPr>
          <p:spPr bwMode="auto">
            <a:xfrm>
              <a:off x="4352290" y="1531511"/>
              <a:ext cx="213051" cy="95873"/>
            </a:xfrm>
            <a:custGeom>
              <a:avLst/>
              <a:gdLst/>
              <a:ahLst/>
              <a:cxnLst>
                <a:cxn ang="0">
                  <a:pos x="18" y="2"/>
                </a:cxn>
                <a:cxn ang="0">
                  <a:pos x="17" y="4"/>
                </a:cxn>
                <a:cxn ang="0">
                  <a:pos x="16" y="5"/>
                </a:cxn>
                <a:cxn ang="0">
                  <a:pos x="15" y="6"/>
                </a:cxn>
                <a:cxn ang="0">
                  <a:pos x="15" y="7"/>
                </a:cxn>
                <a:cxn ang="0">
                  <a:pos x="15" y="8"/>
                </a:cxn>
                <a:cxn ang="0">
                  <a:pos x="14" y="7"/>
                </a:cxn>
                <a:cxn ang="0">
                  <a:pos x="12" y="7"/>
                </a:cxn>
                <a:cxn ang="0">
                  <a:pos x="11" y="8"/>
                </a:cxn>
                <a:cxn ang="0">
                  <a:pos x="9" y="9"/>
                </a:cxn>
                <a:cxn ang="0">
                  <a:pos x="7" y="8"/>
                </a:cxn>
                <a:cxn ang="0">
                  <a:pos x="6" y="9"/>
                </a:cxn>
                <a:cxn ang="0">
                  <a:pos x="3" y="9"/>
                </a:cxn>
                <a:cxn ang="0">
                  <a:pos x="0" y="9"/>
                </a:cxn>
                <a:cxn ang="0">
                  <a:pos x="1" y="11"/>
                </a:cxn>
                <a:cxn ang="0">
                  <a:pos x="3" y="12"/>
                </a:cxn>
                <a:cxn ang="0">
                  <a:pos x="4" y="13"/>
                </a:cxn>
                <a:cxn ang="0">
                  <a:pos x="6" y="13"/>
                </a:cxn>
                <a:cxn ang="0">
                  <a:pos x="8" y="13"/>
                </a:cxn>
                <a:cxn ang="0">
                  <a:pos x="11" y="12"/>
                </a:cxn>
                <a:cxn ang="0">
                  <a:pos x="13" y="13"/>
                </a:cxn>
                <a:cxn ang="0">
                  <a:pos x="14" y="13"/>
                </a:cxn>
                <a:cxn ang="0">
                  <a:pos x="16" y="14"/>
                </a:cxn>
                <a:cxn ang="0">
                  <a:pos x="18" y="15"/>
                </a:cxn>
                <a:cxn ang="0">
                  <a:pos x="22" y="14"/>
                </a:cxn>
                <a:cxn ang="0">
                  <a:pos x="25" y="13"/>
                </a:cxn>
                <a:cxn ang="0">
                  <a:pos x="26" y="13"/>
                </a:cxn>
                <a:cxn ang="0">
                  <a:pos x="28" y="13"/>
                </a:cxn>
                <a:cxn ang="0">
                  <a:pos x="30" y="12"/>
                </a:cxn>
                <a:cxn ang="0">
                  <a:pos x="31" y="10"/>
                </a:cxn>
                <a:cxn ang="0">
                  <a:pos x="31" y="8"/>
                </a:cxn>
                <a:cxn ang="0">
                  <a:pos x="31" y="7"/>
                </a:cxn>
                <a:cxn ang="0">
                  <a:pos x="33" y="7"/>
                </a:cxn>
                <a:cxn ang="0">
                  <a:pos x="33" y="4"/>
                </a:cxn>
                <a:cxn ang="0">
                  <a:pos x="31" y="4"/>
                </a:cxn>
                <a:cxn ang="0">
                  <a:pos x="27" y="1"/>
                </a:cxn>
                <a:cxn ang="0">
                  <a:pos x="25" y="1"/>
                </a:cxn>
                <a:cxn ang="0">
                  <a:pos x="23" y="0"/>
                </a:cxn>
                <a:cxn ang="0">
                  <a:pos x="22" y="2"/>
                </a:cxn>
                <a:cxn ang="0">
                  <a:pos x="20" y="3"/>
                </a:cxn>
                <a:cxn ang="0">
                  <a:pos x="18" y="2"/>
                </a:cxn>
              </a:cxnLst>
              <a:rect l="0" t="0" r="r" b="b"/>
              <a:pathLst>
                <a:path w="34" h="15">
                  <a:moveTo>
                    <a:pt x="18" y="2"/>
                  </a:moveTo>
                  <a:cubicBezTo>
                    <a:pt x="18" y="3"/>
                    <a:pt x="17" y="4"/>
                    <a:pt x="17" y="4"/>
                  </a:cubicBezTo>
                  <a:cubicBezTo>
                    <a:pt x="16" y="3"/>
                    <a:pt x="16" y="5"/>
                    <a:pt x="16" y="5"/>
                  </a:cubicBezTo>
                  <a:cubicBezTo>
                    <a:pt x="15" y="5"/>
                    <a:pt x="15" y="6"/>
                    <a:pt x="15" y="6"/>
                  </a:cubicBezTo>
                  <a:cubicBezTo>
                    <a:pt x="16" y="6"/>
                    <a:pt x="15" y="7"/>
                    <a:pt x="15" y="7"/>
                  </a:cubicBezTo>
                  <a:cubicBezTo>
                    <a:pt x="16" y="7"/>
                    <a:pt x="16" y="8"/>
                    <a:pt x="15" y="8"/>
                  </a:cubicBezTo>
                  <a:cubicBezTo>
                    <a:pt x="14" y="8"/>
                    <a:pt x="14" y="6"/>
                    <a:pt x="14" y="7"/>
                  </a:cubicBezTo>
                  <a:cubicBezTo>
                    <a:pt x="13" y="8"/>
                    <a:pt x="13" y="7"/>
                    <a:pt x="12" y="7"/>
                  </a:cubicBezTo>
                  <a:cubicBezTo>
                    <a:pt x="12" y="8"/>
                    <a:pt x="12" y="8"/>
                    <a:pt x="11" y="8"/>
                  </a:cubicBezTo>
                  <a:cubicBezTo>
                    <a:pt x="10" y="8"/>
                    <a:pt x="10" y="9"/>
                    <a:pt x="9" y="9"/>
                  </a:cubicBezTo>
                  <a:cubicBezTo>
                    <a:pt x="8" y="8"/>
                    <a:pt x="7" y="8"/>
                    <a:pt x="7" y="8"/>
                  </a:cubicBezTo>
                  <a:cubicBezTo>
                    <a:pt x="7" y="9"/>
                    <a:pt x="6" y="8"/>
                    <a:pt x="6" y="9"/>
                  </a:cubicBezTo>
                  <a:cubicBezTo>
                    <a:pt x="6" y="10"/>
                    <a:pt x="5" y="10"/>
                    <a:pt x="3" y="9"/>
                  </a:cubicBezTo>
                  <a:cubicBezTo>
                    <a:pt x="2" y="9"/>
                    <a:pt x="1" y="8"/>
                    <a:pt x="0" y="9"/>
                  </a:cubicBezTo>
                  <a:cubicBezTo>
                    <a:pt x="2" y="10"/>
                    <a:pt x="0" y="11"/>
                    <a:pt x="1" y="11"/>
                  </a:cubicBezTo>
                  <a:cubicBezTo>
                    <a:pt x="3" y="11"/>
                    <a:pt x="2" y="13"/>
                    <a:pt x="3" y="12"/>
                  </a:cubicBezTo>
                  <a:cubicBezTo>
                    <a:pt x="4" y="12"/>
                    <a:pt x="4" y="12"/>
                    <a:pt x="4" y="13"/>
                  </a:cubicBezTo>
                  <a:cubicBezTo>
                    <a:pt x="6" y="13"/>
                    <a:pt x="6" y="13"/>
                    <a:pt x="6" y="13"/>
                  </a:cubicBezTo>
                  <a:cubicBezTo>
                    <a:pt x="7" y="14"/>
                    <a:pt x="7" y="13"/>
                    <a:pt x="8" y="13"/>
                  </a:cubicBezTo>
                  <a:cubicBezTo>
                    <a:pt x="9" y="12"/>
                    <a:pt x="10" y="13"/>
                    <a:pt x="11" y="12"/>
                  </a:cubicBezTo>
                  <a:cubicBezTo>
                    <a:pt x="12" y="12"/>
                    <a:pt x="13" y="12"/>
                    <a:pt x="13" y="13"/>
                  </a:cubicBezTo>
                  <a:cubicBezTo>
                    <a:pt x="13" y="13"/>
                    <a:pt x="13" y="13"/>
                    <a:pt x="14" y="13"/>
                  </a:cubicBezTo>
                  <a:cubicBezTo>
                    <a:pt x="14" y="14"/>
                    <a:pt x="15" y="13"/>
                    <a:pt x="16" y="14"/>
                  </a:cubicBezTo>
                  <a:cubicBezTo>
                    <a:pt x="16" y="15"/>
                    <a:pt x="18" y="14"/>
                    <a:pt x="18" y="15"/>
                  </a:cubicBezTo>
                  <a:cubicBezTo>
                    <a:pt x="22" y="15"/>
                    <a:pt x="22" y="15"/>
                    <a:pt x="22" y="14"/>
                  </a:cubicBezTo>
                  <a:cubicBezTo>
                    <a:pt x="23" y="14"/>
                    <a:pt x="25" y="12"/>
                    <a:pt x="25" y="13"/>
                  </a:cubicBezTo>
                  <a:cubicBezTo>
                    <a:pt x="26" y="13"/>
                    <a:pt x="26" y="13"/>
                    <a:pt x="26" y="13"/>
                  </a:cubicBezTo>
                  <a:cubicBezTo>
                    <a:pt x="27" y="12"/>
                    <a:pt x="27" y="12"/>
                    <a:pt x="28" y="13"/>
                  </a:cubicBezTo>
                  <a:cubicBezTo>
                    <a:pt x="29" y="13"/>
                    <a:pt x="29" y="13"/>
                    <a:pt x="30" y="12"/>
                  </a:cubicBezTo>
                  <a:cubicBezTo>
                    <a:pt x="30" y="11"/>
                    <a:pt x="30" y="12"/>
                    <a:pt x="31" y="10"/>
                  </a:cubicBezTo>
                  <a:cubicBezTo>
                    <a:pt x="31" y="9"/>
                    <a:pt x="32" y="9"/>
                    <a:pt x="31" y="8"/>
                  </a:cubicBezTo>
                  <a:cubicBezTo>
                    <a:pt x="30" y="8"/>
                    <a:pt x="29" y="7"/>
                    <a:pt x="31" y="7"/>
                  </a:cubicBezTo>
                  <a:cubicBezTo>
                    <a:pt x="32" y="8"/>
                    <a:pt x="33" y="9"/>
                    <a:pt x="33" y="7"/>
                  </a:cubicBezTo>
                  <a:cubicBezTo>
                    <a:pt x="33" y="6"/>
                    <a:pt x="34" y="4"/>
                    <a:pt x="33" y="4"/>
                  </a:cubicBezTo>
                  <a:cubicBezTo>
                    <a:pt x="33" y="4"/>
                    <a:pt x="32" y="5"/>
                    <a:pt x="31" y="4"/>
                  </a:cubicBezTo>
                  <a:cubicBezTo>
                    <a:pt x="30" y="3"/>
                    <a:pt x="29" y="2"/>
                    <a:pt x="27" y="1"/>
                  </a:cubicBezTo>
                  <a:cubicBezTo>
                    <a:pt x="26" y="1"/>
                    <a:pt x="26" y="2"/>
                    <a:pt x="25" y="1"/>
                  </a:cubicBezTo>
                  <a:cubicBezTo>
                    <a:pt x="24" y="1"/>
                    <a:pt x="24" y="0"/>
                    <a:pt x="23" y="0"/>
                  </a:cubicBezTo>
                  <a:cubicBezTo>
                    <a:pt x="22" y="0"/>
                    <a:pt x="23" y="1"/>
                    <a:pt x="22" y="2"/>
                  </a:cubicBezTo>
                  <a:cubicBezTo>
                    <a:pt x="21" y="3"/>
                    <a:pt x="20" y="3"/>
                    <a:pt x="20" y="3"/>
                  </a:cubicBezTo>
                  <a:cubicBezTo>
                    <a:pt x="19" y="3"/>
                    <a:pt x="19" y="2"/>
                    <a:pt x="1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Prague"/>
            <p:cNvSpPr>
              <a:spLocks/>
            </p:cNvSpPr>
            <p:nvPr/>
          </p:nvSpPr>
          <p:spPr bwMode="auto">
            <a:xfrm>
              <a:off x="4421532" y="1470259"/>
              <a:ext cx="175767" cy="93210"/>
            </a:xfrm>
            <a:custGeom>
              <a:avLst/>
              <a:gdLst/>
              <a:ahLst/>
              <a:cxnLst>
                <a:cxn ang="0">
                  <a:pos x="22" y="14"/>
                </a:cxn>
                <a:cxn ang="0">
                  <a:pos x="25" y="12"/>
                </a:cxn>
                <a:cxn ang="0">
                  <a:pos x="28" y="7"/>
                </a:cxn>
                <a:cxn ang="0">
                  <a:pos x="22" y="4"/>
                </a:cxn>
                <a:cxn ang="0">
                  <a:pos x="21" y="3"/>
                </a:cxn>
                <a:cxn ang="0">
                  <a:pos x="19" y="3"/>
                </a:cxn>
                <a:cxn ang="0">
                  <a:pos x="19" y="5"/>
                </a:cxn>
                <a:cxn ang="0">
                  <a:pos x="16" y="3"/>
                </a:cxn>
                <a:cxn ang="0">
                  <a:pos x="11" y="2"/>
                </a:cxn>
                <a:cxn ang="0">
                  <a:pos x="9" y="1"/>
                </a:cxn>
                <a:cxn ang="0">
                  <a:pos x="8" y="1"/>
                </a:cxn>
                <a:cxn ang="0">
                  <a:pos x="5" y="3"/>
                </a:cxn>
                <a:cxn ang="0">
                  <a:pos x="2" y="4"/>
                </a:cxn>
                <a:cxn ang="0">
                  <a:pos x="0" y="4"/>
                </a:cxn>
                <a:cxn ang="0">
                  <a:pos x="2" y="7"/>
                </a:cxn>
                <a:cxn ang="0">
                  <a:pos x="4" y="9"/>
                </a:cxn>
                <a:cxn ang="0">
                  <a:pos x="6" y="11"/>
                </a:cxn>
                <a:cxn ang="0">
                  <a:pos x="7" y="12"/>
                </a:cxn>
                <a:cxn ang="0">
                  <a:pos x="9" y="13"/>
                </a:cxn>
                <a:cxn ang="0">
                  <a:pos x="11" y="12"/>
                </a:cxn>
                <a:cxn ang="0">
                  <a:pos x="12" y="10"/>
                </a:cxn>
                <a:cxn ang="0">
                  <a:pos x="14" y="11"/>
                </a:cxn>
                <a:cxn ang="0">
                  <a:pos x="16" y="11"/>
                </a:cxn>
                <a:cxn ang="0">
                  <a:pos x="20" y="14"/>
                </a:cxn>
                <a:cxn ang="0">
                  <a:pos x="22" y="14"/>
                </a:cxn>
              </a:cxnLst>
              <a:rect l="0" t="0" r="r" b="b"/>
              <a:pathLst>
                <a:path w="28" h="15">
                  <a:moveTo>
                    <a:pt x="22" y="14"/>
                  </a:moveTo>
                  <a:cubicBezTo>
                    <a:pt x="22" y="14"/>
                    <a:pt x="23" y="13"/>
                    <a:pt x="25" y="12"/>
                  </a:cubicBezTo>
                  <a:cubicBezTo>
                    <a:pt x="28" y="10"/>
                    <a:pt x="25" y="10"/>
                    <a:pt x="28" y="7"/>
                  </a:cubicBezTo>
                  <a:cubicBezTo>
                    <a:pt x="25" y="5"/>
                    <a:pt x="23" y="6"/>
                    <a:pt x="22" y="4"/>
                  </a:cubicBezTo>
                  <a:cubicBezTo>
                    <a:pt x="22" y="3"/>
                    <a:pt x="22" y="3"/>
                    <a:pt x="21" y="3"/>
                  </a:cubicBezTo>
                  <a:cubicBezTo>
                    <a:pt x="20" y="4"/>
                    <a:pt x="19" y="2"/>
                    <a:pt x="19" y="3"/>
                  </a:cubicBezTo>
                  <a:cubicBezTo>
                    <a:pt x="20" y="5"/>
                    <a:pt x="19" y="3"/>
                    <a:pt x="19" y="5"/>
                  </a:cubicBezTo>
                  <a:cubicBezTo>
                    <a:pt x="18" y="5"/>
                    <a:pt x="18" y="3"/>
                    <a:pt x="16" y="3"/>
                  </a:cubicBezTo>
                  <a:cubicBezTo>
                    <a:pt x="10" y="3"/>
                    <a:pt x="12" y="0"/>
                    <a:pt x="11" y="2"/>
                  </a:cubicBezTo>
                  <a:cubicBezTo>
                    <a:pt x="10" y="2"/>
                    <a:pt x="10" y="2"/>
                    <a:pt x="9" y="1"/>
                  </a:cubicBezTo>
                  <a:cubicBezTo>
                    <a:pt x="9" y="0"/>
                    <a:pt x="8" y="0"/>
                    <a:pt x="8" y="1"/>
                  </a:cubicBezTo>
                  <a:cubicBezTo>
                    <a:pt x="7" y="2"/>
                    <a:pt x="7" y="2"/>
                    <a:pt x="5" y="3"/>
                  </a:cubicBezTo>
                  <a:cubicBezTo>
                    <a:pt x="4" y="3"/>
                    <a:pt x="3" y="3"/>
                    <a:pt x="2" y="4"/>
                  </a:cubicBezTo>
                  <a:cubicBezTo>
                    <a:pt x="1" y="4"/>
                    <a:pt x="0" y="4"/>
                    <a:pt x="0" y="4"/>
                  </a:cubicBezTo>
                  <a:cubicBezTo>
                    <a:pt x="1" y="5"/>
                    <a:pt x="1" y="5"/>
                    <a:pt x="2" y="7"/>
                  </a:cubicBezTo>
                  <a:cubicBezTo>
                    <a:pt x="2" y="8"/>
                    <a:pt x="2" y="8"/>
                    <a:pt x="4" y="9"/>
                  </a:cubicBezTo>
                  <a:cubicBezTo>
                    <a:pt x="5" y="9"/>
                    <a:pt x="5" y="10"/>
                    <a:pt x="6" y="11"/>
                  </a:cubicBezTo>
                  <a:cubicBezTo>
                    <a:pt x="7" y="11"/>
                    <a:pt x="7" y="11"/>
                    <a:pt x="7" y="12"/>
                  </a:cubicBezTo>
                  <a:cubicBezTo>
                    <a:pt x="8" y="12"/>
                    <a:pt x="8" y="13"/>
                    <a:pt x="9" y="13"/>
                  </a:cubicBezTo>
                  <a:cubicBezTo>
                    <a:pt x="9" y="13"/>
                    <a:pt x="10" y="13"/>
                    <a:pt x="11" y="12"/>
                  </a:cubicBezTo>
                  <a:cubicBezTo>
                    <a:pt x="12" y="11"/>
                    <a:pt x="11" y="10"/>
                    <a:pt x="12" y="10"/>
                  </a:cubicBezTo>
                  <a:cubicBezTo>
                    <a:pt x="13" y="10"/>
                    <a:pt x="13" y="11"/>
                    <a:pt x="14" y="11"/>
                  </a:cubicBezTo>
                  <a:cubicBezTo>
                    <a:pt x="15" y="12"/>
                    <a:pt x="15" y="11"/>
                    <a:pt x="16" y="11"/>
                  </a:cubicBezTo>
                  <a:cubicBezTo>
                    <a:pt x="18" y="12"/>
                    <a:pt x="19" y="13"/>
                    <a:pt x="20" y="14"/>
                  </a:cubicBezTo>
                  <a:cubicBezTo>
                    <a:pt x="21" y="15"/>
                    <a:pt x="22" y="14"/>
                    <a:pt x="2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Bern"/>
            <p:cNvSpPr>
              <a:spLocks/>
            </p:cNvSpPr>
            <p:nvPr/>
          </p:nvSpPr>
          <p:spPr bwMode="auto">
            <a:xfrm>
              <a:off x="4264407" y="1582111"/>
              <a:ext cx="119841" cy="55926"/>
            </a:xfrm>
            <a:custGeom>
              <a:avLst/>
              <a:gdLst/>
              <a:ahLst/>
              <a:cxnLst>
                <a:cxn ang="0">
                  <a:pos x="5" y="9"/>
                </a:cxn>
                <a:cxn ang="0">
                  <a:pos x="4" y="8"/>
                </a:cxn>
                <a:cxn ang="0">
                  <a:pos x="4" y="7"/>
                </a:cxn>
                <a:cxn ang="0">
                  <a:pos x="2" y="7"/>
                </a:cxn>
                <a:cxn ang="0">
                  <a:pos x="1" y="8"/>
                </a:cxn>
                <a:cxn ang="0">
                  <a:pos x="1" y="4"/>
                </a:cxn>
                <a:cxn ang="0">
                  <a:pos x="3" y="2"/>
                </a:cxn>
                <a:cxn ang="0">
                  <a:pos x="4" y="1"/>
                </a:cxn>
                <a:cxn ang="0">
                  <a:pos x="5" y="0"/>
                </a:cxn>
                <a:cxn ang="0">
                  <a:pos x="6" y="0"/>
                </a:cxn>
                <a:cxn ang="0">
                  <a:pos x="7" y="0"/>
                </a:cxn>
                <a:cxn ang="0">
                  <a:pos x="10" y="0"/>
                </a:cxn>
                <a:cxn ang="0">
                  <a:pos x="14" y="1"/>
                </a:cxn>
                <a:cxn ang="0">
                  <a:pos x="15" y="3"/>
                </a:cxn>
                <a:cxn ang="0">
                  <a:pos x="17" y="4"/>
                </a:cxn>
                <a:cxn ang="0">
                  <a:pos x="18" y="5"/>
                </a:cxn>
                <a:cxn ang="0">
                  <a:pos x="18" y="6"/>
                </a:cxn>
                <a:cxn ang="0">
                  <a:pos x="18" y="7"/>
                </a:cxn>
                <a:cxn ang="0">
                  <a:pos x="17" y="7"/>
                </a:cxn>
                <a:cxn ang="0">
                  <a:pos x="16" y="7"/>
                </a:cxn>
                <a:cxn ang="0">
                  <a:pos x="15" y="6"/>
                </a:cxn>
                <a:cxn ang="0">
                  <a:pos x="14" y="8"/>
                </a:cxn>
                <a:cxn ang="0">
                  <a:pos x="13" y="9"/>
                </a:cxn>
                <a:cxn ang="0">
                  <a:pos x="11" y="7"/>
                </a:cxn>
                <a:cxn ang="0">
                  <a:pos x="11" y="7"/>
                </a:cxn>
                <a:cxn ang="0">
                  <a:pos x="9" y="9"/>
                </a:cxn>
                <a:cxn ang="0">
                  <a:pos x="7" y="9"/>
                </a:cxn>
                <a:cxn ang="0">
                  <a:pos x="5" y="9"/>
                </a:cxn>
              </a:cxnLst>
              <a:rect l="0" t="0" r="r" b="b"/>
              <a:pathLst>
                <a:path w="19" h="9">
                  <a:moveTo>
                    <a:pt x="5" y="9"/>
                  </a:moveTo>
                  <a:cubicBezTo>
                    <a:pt x="5" y="9"/>
                    <a:pt x="5" y="9"/>
                    <a:pt x="4" y="8"/>
                  </a:cubicBezTo>
                  <a:cubicBezTo>
                    <a:pt x="4" y="7"/>
                    <a:pt x="4" y="7"/>
                    <a:pt x="4" y="7"/>
                  </a:cubicBezTo>
                  <a:cubicBezTo>
                    <a:pt x="3" y="6"/>
                    <a:pt x="2" y="7"/>
                    <a:pt x="2" y="7"/>
                  </a:cubicBezTo>
                  <a:cubicBezTo>
                    <a:pt x="2" y="8"/>
                    <a:pt x="1" y="9"/>
                    <a:pt x="1" y="8"/>
                  </a:cubicBezTo>
                  <a:cubicBezTo>
                    <a:pt x="0" y="6"/>
                    <a:pt x="1" y="5"/>
                    <a:pt x="1" y="4"/>
                  </a:cubicBezTo>
                  <a:cubicBezTo>
                    <a:pt x="2" y="3"/>
                    <a:pt x="3" y="3"/>
                    <a:pt x="3" y="2"/>
                  </a:cubicBezTo>
                  <a:cubicBezTo>
                    <a:pt x="4" y="2"/>
                    <a:pt x="5" y="1"/>
                    <a:pt x="4" y="1"/>
                  </a:cubicBezTo>
                  <a:cubicBezTo>
                    <a:pt x="3" y="1"/>
                    <a:pt x="5" y="0"/>
                    <a:pt x="5" y="0"/>
                  </a:cubicBezTo>
                  <a:cubicBezTo>
                    <a:pt x="6" y="1"/>
                    <a:pt x="6" y="1"/>
                    <a:pt x="6" y="0"/>
                  </a:cubicBezTo>
                  <a:cubicBezTo>
                    <a:pt x="6" y="0"/>
                    <a:pt x="6" y="0"/>
                    <a:pt x="7" y="0"/>
                  </a:cubicBezTo>
                  <a:cubicBezTo>
                    <a:pt x="7" y="0"/>
                    <a:pt x="11" y="1"/>
                    <a:pt x="10" y="0"/>
                  </a:cubicBezTo>
                  <a:cubicBezTo>
                    <a:pt x="10" y="0"/>
                    <a:pt x="13" y="1"/>
                    <a:pt x="14" y="1"/>
                  </a:cubicBezTo>
                  <a:cubicBezTo>
                    <a:pt x="16" y="2"/>
                    <a:pt x="14" y="3"/>
                    <a:pt x="15" y="3"/>
                  </a:cubicBezTo>
                  <a:cubicBezTo>
                    <a:pt x="17" y="3"/>
                    <a:pt x="16" y="5"/>
                    <a:pt x="17" y="4"/>
                  </a:cubicBezTo>
                  <a:cubicBezTo>
                    <a:pt x="18" y="4"/>
                    <a:pt x="18" y="4"/>
                    <a:pt x="18" y="5"/>
                  </a:cubicBezTo>
                  <a:cubicBezTo>
                    <a:pt x="19" y="6"/>
                    <a:pt x="18" y="6"/>
                    <a:pt x="18" y="6"/>
                  </a:cubicBezTo>
                  <a:cubicBezTo>
                    <a:pt x="17" y="5"/>
                    <a:pt x="17" y="6"/>
                    <a:pt x="18" y="7"/>
                  </a:cubicBezTo>
                  <a:cubicBezTo>
                    <a:pt x="18" y="7"/>
                    <a:pt x="18" y="8"/>
                    <a:pt x="17" y="7"/>
                  </a:cubicBezTo>
                  <a:cubicBezTo>
                    <a:pt x="17" y="7"/>
                    <a:pt x="17" y="7"/>
                    <a:pt x="16" y="7"/>
                  </a:cubicBezTo>
                  <a:cubicBezTo>
                    <a:pt x="16" y="7"/>
                    <a:pt x="16" y="7"/>
                    <a:pt x="15" y="6"/>
                  </a:cubicBezTo>
                  <a:cubicBezTo>
                    <a:pt x="15" y="6"/>
                    <a:pt x="15" y="8"/>
                    <a:pt x="14" y="8"/>
                  </a:cubicBezTo>
                  <a:cubicBezTo>
                    <a:pt x="13" y="8"/>
                    <a:pt x="14" y="9"/>
                    <a:pt x="13" y="9"/>
                  </a:cubicBezTo>
                  <a:cubicBezTo>
                    <a:pt x="12" y="9"/>
                    <a:pt x="11" y="8"/>
                    <a:pt x="11" y="7"/>
                  </a:cubicBezTo>
                  <a:cubicBezTo>
                    <a:pt x="12" y="7"/>
                    <a:pt x="11" y="6"/>
                    <a:pt x="11" y="7"/>
                  </a:cubicBezTo>
                  <a:cubicBezTo>
                    <a:pt x="10" y="7"/>
                    <a:pt x="9" y="8"/>
                    <a:pt x="9" y="9"/>
                  </a:cubicBezTo>
                  <a:cubicBezTo>
                    <a:pt x="9" y="9"/>
                    <a:pt x="8" y="9"/>
                    <a:pt x="7" y="9"/>
                  </a:cubicBezTo>
                  <a:cubicBezTo>
                    <a:pt x="6" y="9"/>
                    <a:pt x="6" y="9"/>
                    <a:pt x="5"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Tirana"/>
            <p:cNvSpPr>
              <a:spLocks/>
            </p:cNvSpPr>
            <p:nvPr/>
          </p:nvSpPr>
          <p:spPr bwMode="auto">
            <a:xfrm>
              <a:off x="4629257" y="1752552"/>
              <a:ext cx="55926" cy="101199"/>
            </a:xfrm>
            <a:custGeom>
              <a:avLst/>
              <a:gdLst/>
              <a:ahLst/>
              <a:cxnLst>
                <a:cxn ang="0">
                  <a:pos x="6" y="16"/>
                </a:cxn>
                <a:cxn ang="0">
                  <a:pos x="5" y="14"/>
                </a:cxn>
                <a:cxn ang="0">
                  <a:pos x="3" y="13"/>
                </a:cxn>
                <a:cxn ang="0">
                  <a:pos x="2" y="11"/>
                </a:cxn>
                <a:cxn ang="0">
                  <a:pos x="3" y="11"/>
                </a:cxn>
                <a:cxn ang="0">
                  <a:pos x="3" y="11"/>
                </a:cxn>
                <a:cxn ang="0">
                  <a:pos x="2" y="9"/>
                </a:cxn>
                <a:cxn ang="0">
                  <a:pos x="2" y="8"/>
                </a:cxn>
                <a:cxn ang="0">
                  <a:pos x="2" y="7"/>
                </a:cxn>
                <a:cxn ang="0">
                  <a:pos x="2" y="5"/>
                </a:cxn>
                <a:cxn ang="0">
                  <a:pos x="1" y="3"/>
                </a:cxn>
                <a:cxn ang="0">
                  <a:pos x="2" y="3"/>
                </a:cxn>
                <a:cxn ang="0">
                  <a:pos x="1" y="2"/>
                </a:cxn>
                <a:cxn ang="0">
                  <a:pos x="1" y="1"/>
                </a:cxn>
                <a:cxn ang="0">
                  <a:pos x="2" y="0"/>
                </a:cxn>
                <a:cxn ang="0">
                  <a:pos x="5" y="1"/>
                </a:cxn>
                <a:cxn ang="0">
                  <a:pos x="6" y="4"/>
                </a:cxn>
                <a:cxn ang="0">
                  <a:pos x="7" y="6"/>
                </a:cxn>
                <a:cxn ang="0">
                  <a:pos x="9" y="9"/>
                </a:cxn>
                <a:cxn ang="0">
                  <a:pos x="8" y="13"/>
                </a:cxn>
                <a:cxn ang="0">
                  <a:pos x="7" y="15"/>
                </a:cxn>
                <a:cxn ang="0">
                  <a:pos x="6" y="16"/>
                </a:cxn>
              </a:cxnLst>
              <a:rect l="0" t="0" r="r" b="b"/>
              <a:pathLst>
                <a:path w="9" h="16">
                  <a:moveTo>
                    <a:pt x="6" y="16"/>
                  </a:moveTo>
                  <a:cubicBezTo>
                    <a:pt x="6" y="16"/>
                    <a:pt x="5" y="15"/>
                    <a:pt x="5" y="14"/>
                  </a:cubicBezTo>
                  <a:cubicBezTo>
                    <a:pt x="4" y="13"/>
                    <a:pt x="4" y="14"/>
                    <a:pt x="3" y="13"/>
                  </a:cubicBezTo>
                  <a:cubicBezTo>
                    <a:pt x="2" y="12"/>
                    <a:pt x="3" y="12"/>
                    <a:pt x="2" y="11"/>
                  </a:cubicBezTo>
                  <a:cubicBezTo>
                    <a:pt x="2" y="11"/>
                    <a:pt x="2" y="10"/>
                    <a:pt x="3" y="11"/>
                  </a:cubicBezTo>
                  <a:cubicBezTo>
                    <a:pt x="3" y="12"/>
                    <a:pt x="4" y="12"/>
                    <a:pt x="3" y="11"/>
                  </a:cubicBezTo>
                  <a:cubicBezTo>
                    <a:pt x="3" y="10"/>
                    <a:pt x="2" y="10"/>
                    <a:pt x="2" y="9"/>
                  </a:cubicBezTo>
                  <a:cubicBezTo>
                    <a:pt x="2" y="9"/>
                    <a:pt x="2" y="8"/>
                    <a:pt x="2" y="8"/>
                  </a:cubicBezTo>
                  <a:cubicBezTo>
                    <a:pt x="3" y="7"/>
                    <a:pt x="3" y="7"/>
                    <a:pt x="2" y="7"/>
                  </a:cubicBezTo>
                  <a:cubicBezTo>
                    <a:pt x="2" y="7"/>
                    <a:pt x="2" y="6"/>
                    <a:pt x="2" y="5"/>
                  </a:cubicBezTo>
                  <a:cubicBezTo>
                    <a:pt x="2" y="4"/>
                    <a:pt x="1" y="3"/>
                    <a:pt x="1" y="3"/>
                  </a:cubicBezTo>
                  <a:cubicBezTo>
                    <a:pt x="2" y="3"/>
                    <a:pt x="2" y="3"/>
                    <a:pt x="2" y="3"/>
                  </a:cubicBezTo>
                  <a:cubicBezTo>
                    <a:pt x="1" y="3"/>
                    <a:pt x="1" y="2"/>
                    <a:pt x="1" y="2"/>
                  </a:cubicBezTo>
                  <a:cubicBezTo>
                    <a:pt x="1" y="2"/>
                    <a:pt x="1" y="2"/>
                    <a:pt x="1" y="1"/>
                  </a:cubicBezTo>
                  <a:cubicBezTo>
                    <a:pt x="0" y="1"/>
                    <a:pt x="1" y="0"/>
                    <a:pt x="2" y="0"/>
                  </a:cubicBezTo>
                  <a:cubicBezTo>
                    <a:pt x="2" y="0"/>
                    <a:pt x="4" y="1"/>
                    <a:pt x="5" y="1"/>
                  </a:cubicBezTo>
                  <a:cubicBezTo>
                    <a:pt x="5" y="2"/>
                    <a:pt x="6" y="3"/>
                    <a:pt x="6" y="4"/>
                  </a:cubicBezTo>
                  <a:cubicBezTo>
                    <a:pt x="6" y="5"/>
                    <a:pt x="6" y="5"/>
                    <a:pt x="7" y="6"/>
                  </a:cubicBezTo>
                  <a:cubicBezTo>
                    <a:pt x="7" y="7"/>
                    <a:pt x="9" y="8"/>
                    <a:pt x="9" y="9"/>
                  </a:cubicBezTo>
                  <a:cubicBezTo>
                    <a:pt x="9" y="11"/>
                    <a:pt x="8" y="12"/>
                    <a:pt x="8" y="13"/>
                  </a:cubicBezTo>
                  <a:cubicBezTo>
                    <a:pt x="8" y="14"/>
                    <a:pt x="7" y="15"/>
                    <a:pt x="7" y="15"/>
                  </a:cubicBezTo>
                  <a:cubicBezTo>
                    <a:pt x="6" y="15"/>
                    <a:pt x="7" y="16"/>
                    <a:pt x="6"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Greece"/>
            <p:cNvSpPr>
              <a:spLocks/>
            </p:cNvSpPr>
            <p:nvPr/>
          </p:nvSpPr>
          <p:spPr bwMode="auto">
            <a:xfrm>
              <a:off x="4666541" y="1776520"/>
              <a:ext cx="162452" cy="197072"/>
            </a:xfrm>
            <a:custGeom>
              <a:avLst/>
              <a:gdLst/>
              <a:ahLst/>
              <a:cxnLst>
                <a:cxn ang="0">
                  <a:pos x="0" y="13"/>
                </a:cxn>
                <a:cxn ang="0">
                  <a:pos x="3" y="15"/>
                </a:cxn>
                <a:cxn ang="0">
                  <a:pos x="5" y="16"/>
                </a:cxn>
                <a:cxn ang="0">
                  <a:pos x="6" y="16"/>
                </a:cxn>
                <a:cxn ang="0">
                  <a:pos x="5" y="17"/>
                </a:cxn>
                <a:cxn ang="0">
                  <a:pos x="7" y="19"/>
                </a:cxn>
                <a:cxn ang="0">
                  <a:pos x="11" y="20"/>
                </a:cxn>
                <a:cxn ang="0">
                  <a:pos x="13" y="21"/>
                </a:cxn>
                <a:cxn ang="0">
                  <a:pos x="10" y="20"/>
                </a:cxn>
                <a:cxn ang="0">
                  <a:pos x="6" y="21"/>
                </a:cxn>
                <a:cxn ang="0">
                  <a:pos x="7" y="23"/>
                </a:cxn>
                <a:cxn ang="0">
                  <a:pos x="10" y="28"/>
                </a:cxn>
                <a:cxn ang="0">
                  <a:pos x="13" y="29"/>
                </a:cxn>
                <a:cxn ang="0">
                  <a:pos x="14" y="30"/>
                </a:cxn>
                <a:cxn ang="0">
                  <a:pos x="14" y="27"/>
                </a:cxn>
                <a:cxn ang="0">
                  <a:pos x="13" y="24"/>
                </a:cxn>
                <a:cxn ang="0">
                  <a:pos x="15" y="24"/>
                </a:cxn>
                <a:cxn ang="0">
                  <a:pos x="14" y="22"/>
                </a:cxn>
                <a:cxn ang="0">
                  <a:pos x="17" y="22"/>
                </a:cxn>
                <a:cxn ang="0">
                  <a:pos x="18" y="20"/>
                </a:cxn>
                <a:cxn ang="0">
                  <a:pos x="15" y="18"/>
                </a:cxn>
                <a:cxn ang="0">
                  <a:pos x="13" y="16"/>
                </a:cxn>
                <a:cxn ang="0">
                  <a:pos x="12" y="14"/>
                </a:cxn>
                <a:cxn ang="0">
                  <a:pos x="12" y="13"/>
                </a:cxn>
                <a:cxn ang="0">
                  <a:pos x="13" y="14"/>
                </a:cxn>
                <a:cxn ang="0">
                  <a:pos x="11" y="11"/>
                </a:cxn>
                <a:cxn ang="0">
                  <a:pos x="11" y="7"/>
                </a:cxn>
                <a:cxn ang="0">
                  <a:pos x="14" y="9"/>
                </a:cxn>
                <a:cxn ang="0">
                  <a:pos x="14" y="9"/>
                </a:cxn>
                <a:cxn ang="0">
                  <a:pos x="15" y="9"/>
                </a:cxn>
                <a:cxn ang="0">
                  <a:pos x="16" y="8"/>
                </a:cxn>
                <a:cxn ang="0">
                  <a:pos x="17" y="6"/>
                </a:cxn>
                <a:cxn ang="0">
                  <a:pos x="20" y="5"/>
                </a:cxn>
                <a:cxn ang="0">
                  <a:pos x="24" y="5"/>
                </a:cxn>
                <a:cxn ang="0">
                  <a:pos x="26" y="2"/>
                </a:cxn>
                <a:cxn ang="0">
                  <a:pos x="24" y="1"/>
                </a:cxn>
                <a:cxn ang="0">
                  <a:pos x="20" y="1"/>
                </a:cxn>
                <a:cxn ang="0">
                  <a:pos x="17" y="1"/>
                </a:cxn>
                <a:cxn ang="0">
                  <a:pos x="12" y="2"/>
                </a:cxn>
                <a:cxn ang="0">
                  <a:pos x="10" y="3"/>
                </a:cxn>
                <a:cxn ang="0">
                  <a:pos x="5" y="5"/>
                </a:cxn>
                <a:cxn ang="0">
                  <a:pos x="2" y="9"/>
                </a:cxn>
                <a:cxn ang="0">
                  <a:pos x="0" y="12"/>
                </a:cxn>
              </a:cxnLst>
              <a:rect l="0" t="0" r="r" b="b"/>
              <a:pathLst>
                <a:path w="26" h="31">
                  <a:moveTo>
                    <a:pt x="0" y="12"/>
                  </a:moveTo>
                  <a:cubicBezTo>
                    <a:pt x="0" y="12"/>
                    <a:pt x="0" y="12"/>
                    <a:pt x="0" y="13"/>
                  </a:cubicBezTo>
                  <a:cubicBezTo>
                    <a:pt x="1" y="13"/>
                    <a:pt x="2" y="13"/>
                    <a:pt x="2" y="14"/>
                  </a:cubicBezTo>
                  <a:cubicBezTo>
                    <a:pt x="2" y="15"/>
                    <a:pt x="3" y="14"/>
                    <a:pt x="3" y="15"/>
                  </a:cubicBezTo>
                  <a:cubicBezTo>
                    <a:pt x="3" y="16"/>
                    <a:pt x="4" y="16"/>
                    <a:pt x="4" y="17"/>
                  </a:cubicBezTo>
                  <a:cubicBezTo>
                    <a:pt x="5" y="17"/>
                    <a:pt x="5" y="17"/>
                    <a:pt x="5" y="16"/>
                  </a:cubicBezTo>
                  <a:cubicBezTo>
                    <a:pt x="5" y="15"/>
                    <a:pt x="5" y="16"/>
                    <a:pt x="6" y="16"/>
                  </a:cubicBezTo>
                  <a:cubicBezTo>
                    <a:pt x="6" y="15"/>
                    <a:pt x="6" y="16"/>
                    <a:pt x="6" y="16"/>
                  </a:cubicBezTo>
                  <a:cubicBezTo>
                    <a:pt x="7" y="17"/>
                    <a:pt x="7" y="17"/>
                    <a:pt x="6" y="17"/>
                  </a:cubicBezTo>
                  <a:cubicBezTo>
                    <a:pt x="5" y="16"/>
                    <a:pt x="5" y="17"/>
                    <a:pt x="5" y="17"/>
                  </a:cubicBezTo>
                  <a:cubicBezTo>
                    <a:pt x="5" y="18"/>
                    <a:pt x="6" y="18"/>
                    <a:pt x="6" y="19"/>
                  </a:cubicBezTo>
                  <a:cubicBezTo>
                    <a:pt x="6" y="20"/>
                    <a:pt x="6" y="20"/>
                    <a:pt x="7" y="19"/>
                  </a:cubicBezTo>
                  <a:cubicBezTo>
                    <a:pt x="8" y="18"/>
                    <a:pt x="8" y="20"/>
                    <a:pt x="9" y="19"/>
                  </a:cubicBezTo>
                  <a:cubicBezTo>
                    <a:pt x="10" y="19"/>
                    <a:pt x="10" y="19"/>
                    <a:pt x="11" y="20"/>
                  </a:cubicBezTo>
                  <a:cubicBezTo>
                    <a:pt x="13" y="21"/>
                    <a:pt x="12" y="20"/>
                    <a:pt x="13" y="20"/>
                  </a:cubicBezTo>
                  <a:cubicBezTo>
                    <a:pt x="14" y="19"/>
                    <a:pt x="12" y="20"/>
                    <a:pt x="13" y="21"/>
                  </a:cubicBezTo>
                  <a:cubicBezTo>
                    <a:pt x="14" y="21"/>
                    <a:pt x="13" y="21"/>
                    <a:pt x="12" y="20"/>
                  </a:cubicBezTo>
                  <a:cubicBezTo>
                    <a:pt x="11" y="20"/>
                    <a:pt x="11" y="21"/>
                    <a:pt x="10" y="20"/>
                  </a:cubicBezTo>
                  <a:cubicBezTo>
                    <a:pt x="9" y="19"/>
                    <a:pt x="8" y="20"/>
                    <a:pt x="8" y="20"/>
                  </a:cubicBezTo>
                  <a:cubicBezTo>
                    <a:pt x="7" y="19"/>
                    <a:pt x="7" y="21"/>
                    <a:pt x="6" y="21"/>
                  </a:cubicBezTo>
                  <a:cubicBezTo>
                    <a:pt x="5" y="21"/>
                    <a:pt x="5" y="21"/>
                    <a:pt x="6" y="22"/>
                  </a:cubicBezTo>
                  <a:cubicBezTo>
                    <a:pt x="6" y="22"/>
                    <a:pt x="7" y="23"/>
                    <a:pt x="7" y="23"/>
                  </a:cubicBezTo>
                  <a:cubicBezTo>
                    <a:pt x="7" y="22"/>
                    <a:pt x="10" y="25"/>
                    <a:pt x="8" y="25"/>
                  </a:cubicBezTo>
                  <a:cubicBezTo>
                    <a:pt x="7" y="26"/>
                    <a:pt x="10" y="27"/>
                    <a:pt x="10" y="28"/>
                  </a:cubicBezTo>
                  <a:cubicBezTo>
                    <a:pt x="11" y="28"/>
                    <a:pt x="11" y="29"/>
                    <a:pt x="12" y="28"/>
                  </a:cubicBezTo>
                  <a:cubicBezTo>
                    <a:pt x="12" y="27"/>
                    <a:pt x="12" y="28"/>
                    <a:pt x="13" y="29"/>
                  </a:cubicBezTo>
                  <a:cubicBezTo>
                    <a:pt x="13" y="30"/>
                    <a:pt x="13" y="30"/>
                    <a:pt x="13" y="29"/>
                  </a:cubicBezTo>
                  <a:cubicBezTo>
                    <a:pt x="13" y="28"/>
                    <a:pt x="14" y="29"/>
                    <a:pt x="14" y="30"/>
                  </a:cubicBezTo>
                  <a:cubicBezTo>
                    <a:pt x="15" y="31"/>
                    <a:pt x="15" y="29"/>
                    <a:pt x="14" y="28"/>
                  </a:cubicBezTo>
                  <a:cubicBezTo>
                    <a:pt x="14" y="28"/>
                    <a:pt x="14" y="28"/>
                    <a:pt x="14" y="27"/>
                  </a:cubicBezTo>
                  <a:cubicBezTo>
                    <a:pt x="13" y="26"/>
                    <a:pt x="14" y="26"/>
                    <a:pt x="14" y="26"/>
                  </a:cubicBezTo>
                  <a:cubicBezTo>
                    <a:pt x="13" y="25"/>
                    <a:pt x="13" y="24"/>
                    <a:pt x="13" y="24"/>
                  </a:cubicBezTo>
                  <a:cubicBezTo>
                    <a:pt x="14" y="25"/>
                    <a:pt x="14" y="24"/>
                    <a:pt x="14" y="25"/>
                  </a:cubicBezTo>
                  <a:cubicBezTo>
                    <a:pt x="14" y="26"/>
                    <a:pt x="15" y="25"/>
                    <a:pt x="15" y="24"/>
                  </a:cubicBezTo>
                  <a:cubicBezTo>
                    <a:pt x="16" y="24"/>
                    <a:pt x="15" y="24"/>
                    <a:pt x="15" y="24"/>
                  </a:cubicBezTo>
                  <a:cubicBezTo>
                    <a:pt x="14" y="23"/>
                    <a:pt x="15" y="23"/>
                    <a:pt x="14" y="22"/>
                  </a:cubicBezTo>
                  <a:cubicBezTo>
                    <a:pt x="14" y="22"/>
                    <a:pt x="15" y="22"/>
                    <a:pt x="16" y="22"/>
                  </a:cubicBezTo>
                  <a:cubicBezTo>
                    <a:pt x="17" y="22"/>
                    <a:pt x="17" y="21"/>
                    <a:pt x="17" y="22"/>
                  </a:cubicBezTo>
                  <a:cubicBezTo>
                    <a:pt x="17" y="22"/>
                    <a:pt x="18" y="24"/>
                    <a:pt x="18" y="22"/>
                  </a:cubicBezTo>
                  <a:cubicBezTo>
                    <a:pt x="18" y="21"/>
                    <a:pt x="19" y="21"/>
                    <a:pt x="18" y="20"/>
                  </a:cubicBezTo>
                  <a:cubicBezTo>
                    <a:pt x="17" y="19"/>
                    <a:pt x="17" y="19"/>
                    <a:pt x="16" y="19"/>
                  </a:cubicBezTo>
                  <a:cubicBezTo>
                    <a:pt x="16" y="19"/>
                    <a:pt x="15" y="18"/>
                    <a:pt x="15" y="18"/>
                  </a:cubicBezTo>
                  <a:cubicBezTo>
                    <a:pt x="15" y="18"/>
                    <a:pt x="14" y="17"/>
                    <a:pt x="13" y="17"/>
                  </a:cubicBezTo>
                  <a:cubicBezTo>
                    <a:pt x="12" y="17"/>
                    <a:pt x="13" y="16"/>
                    <a:pt x="13" y="16"/>
                  </a:cubicBezTo>
                  <a:cubicBezTo>
                    <a:pt x="12" y="16"/>
                    <a:pt x="13" y="15"/>
                    <a:pt x="12" y="15"/>
                  </a:cubicBezTo>
                  <a:cubicBezTo>
                    <a:pt x="12" y="15"/>
                    <a:pt x="11" y="15"/>
                    <a:pt x="12" y="14"/>
                  </a:cubicBezTo>
                  <a:cubicBezTo>
                    <a:pt x="12" y="14"/>
                    <a:pt x="12" y="14"/>
                    <a:pt x="12" y="13"/>
                  </a:cubicBezTo>
                  <a:cubicBezTo>
                    <a:pt x="11" y="13"/>
                    <a:pt x="12" y="12"/>
                    <a:pt x="12" y="13"/>
                  </a:cubicBezTo>
                  <a:cubicBezTo>
                    <a:pt x="13" y="13"/>
                    <a:pt x="13" y="13"/>
                    <a:pt x="13" y="14"/>
                  </a:cubicBezTo>
                  <a:cubicBezTo>
                    <a:pt x="13" y="14"/>
                    <a:pt x="13" y="14"/>
                    <a:pt x="13" y="14"/>
                  </a:cubicBezTo>
                  <a:cubicBezTo>
                    <a:pt x="14" y="14"/>
                    <a:pt x="13" y="13"/>
                    <a:pt x="13" y="12"/>
                  </a:cubicBezTo>
                  <a:cubicBezTo>
                    <a:pt x="12" y="11"/>
                    <a:pt x="12" y="11"/>
                    <a:pt x="11" y="11"/>
                  </a:cubicBezTo>
                  <a:cubicBezTo>
                    <a:pt x="11" y="10"/>
                    <a:pt x="11" y="9"/>
                    <a:pt x="11" y="9"/>
                  </a:cubicBezTo>
                  <a:cubicBezTo>
                    <a:pt x="11" y="9"/>
                    <a:pt x="12" y="8"/>
                    <a:pt x="11" y="7"/>
                  </a:cubicBezTo>
                  <a:cubicBezTo>
                    <a:pt x="12" y="8"/>
                    <a:pt x="12" y="8"/>
                    <a:pt x="12" y="8"/>
                  </a:cubicBezTo>
                  <a:cubicBezTo>
                    <a:pt x="12" y="9"/>
                    <a:pt x="13" y="8"/>
                    <a:pt x="14" y="9"/>
                  </a:cubicBezTo>
                  <a:cubicBezTo>
                    <a:pt x="14" y="9"/>
                    <a:pt x="13" y="9"/>
                    <a:pt x="14" y="9"/>
                  </a:cubicBezTo>
                  <a:cubicBezTo>
                    <a:pt x="15" y="10"/>
                    <a:pt x="15" y="10"/>
                    <a:pt x="14" y="9"/>
                  </a:cubicBezTo>
                  <a:cubicBezTo>
                    <a:pt x="14" y="9"/>
                    <a:pt x="15" y="9"/>
                    <a:pt x="15" y="9"/>
                  </a:cubicBezTo>
                  <a:cubicBezTo>
                    <a:pt x="16" y="10"/>
                    <a:pt x="16" y="9"/>
                    <a:pt x="15" y="9"/>
                  </a:cubicBezTo>
                  <a:cubicBezTo>
                    <a:pt x="15" y="8"/>
                    <a:pt x="15" y="8"/>
                    <a:pt x="16" y="9"/>
                  </a:cubicBezTo>
                  <a:cubicBezTo>
                    <a:pt x="17" y="10"/>
                    <a:pt x="17" y="9"/>
                    <a:pt x="16" y="8"/>
                  </a:cubicBezTo>
                  <a:cubicBezTo>
                    <a:pt x="15" y="8"/>
                    <a:pt x="16" y="8"/>
                    <a:pt x="16" y="7"/>
                  </a:cubicBezTo>
                  <a:cubicBezTo>
                    <a:pt x="16" y="6"/>
                    <a:pt x="17" y="7"/>
                    <a:pt x="17" y="6"/>
                  </a:cubicBezTo>
                  <a:cubicBezTo>
                    <a:pt x="17" y="5"/>
                    <a:pt x="18" y="6"/>
                    <a:pt x="19" y="5"/>
                  </a:cubicBezTo>
                  <a:cubicBezTo>
                    <a:pt x="19" y="5"/>
                    <a:pt x="20" y="5"/>
                    <a:pt x="20" y="5"/>
                  </a:cubicBezTo>
                  <a:cubicBezTo>
                    <a:pt x="20" y="6"/>
                    <a:pt x="21" y="5"/>
                    <a:pt x="22" y="6"/>
                  </a:cubicBezTo>
                  <a:cubicBezTo>
                    <a:pt x="23" y="6"/>
                    <a:pt x="25" y="5"/>
                    <a:pt x="24" y="5"/>
                  </a:cubicBezTo>
                  <a:cubicBezTo>
                    <a:pt x="25" y="4"/>
                    <a:pt x="25" y="4"/>
                    <a:pt x="25" y="3"/>
                  </a:cubicBezTo>
                  <a:cubicBezTo>
                    <a:pt x="25" y="2"/>
                    <a:pt x="26" y="3"/>
                    <a:pt x="26" y="2"/>
                  </a:cubicBezTo>
                  <a:cubicBezTo>
                    <a:pt x="26" y="1"/>
                    <a:pt x="26" y="1"/>
                    <a:pt x="25" y="0"/>
                  </a:cubicBezTo>
                  <a:cubicBezTo>
                    <a:pt x="24" y="0"/>
                    <a:pt x="24" y="0"/>
                    <a:pt x="24" y="1"/>
                  </a:cubicBezTo>
                  <a:cubicBezTo>
                    <a:pt x="25" y="2"/>
                    <a:pt x="21" y="1"/>
                    <a:pt x="22" y="1"/>
                  </a:cubicBezTo>
                  <a:cubicBezTo>
                    <a:pt x="22" y="2"/>
                    <a:pt x="21" y="2"/>
                    <a:pt x="20" y="1"/>
                  </a:cubicBezTo>
                  <a:cubicBezTo>
                    <a:pt x="19" y="1"/>
                    <a:pt x="19" y="1"/>
                    <a:pt x="18" y="1"/>
                  </a:cubicBezTo>
                  <a:cubicBezTo>
                    <a:pt x="18" y="1"/>
                    <a:pt x="18" y="1"/>
                    <a:pt x="17" y="1"/>
                  </a:cubicBezTo>
                  <a:cubicBezTo>
                    <a:pt x="16" y="0"/>
                    <a:pt x="15" y="1"/>
                    <a:pt x="15" y="1"/>
                  </a:cubicBezTo>
                  <a:cubicBezTo>
                    <a:pt x="14" y="2"/>
                    <a:pt x="14" y="1"/>
                    <a:pt x="12" y="2"/>
                  </a:cubicBezTo>
                  <a:cubicBezTo>
                    <a:pt x="11" y="2"/>
                    <a:pt x="11" y="1"/>
                    <a:pt x="11" y="2"/>
                  </a:cubicBezTo>
                  <a:cubicBezTo>
                    <a:pt x="11" y="3"/>
                    <a:pt x="11" y="3"/>
                    <a:pt x="10" y="3"/>
                  </a:cubicBezTo>
                  <a:cubicBezTo>
                    <a:pt x="9" y="2"/>
                    <a:pt x="9" y="3"/>
                    <a:pt x="8" y="4"/>
                  </a:cubicBezTo>
                  <a:cubicBezTo>
                    <a:pt x="7" y="5"/>
                    <a:pt x="6" y="5"/>
                    <a:pt x="5" y="5"/>
                  </a:cubicBezTo>
                  <a:cubicBezTo>
                    <a:pt x="4" y="5"/>
                    <a:pt x="4" y="4"/>
                    <a:pt x="3" y="5"/>
                  </a:cubicBezTo>
                  <a:cubicBezTo>
                    <a:pt x="3" y="7"/>
                    <a:pt x="2" y="8"/>
                    <a:pt x="2" y="9"/>
                  </a:cubicBezTo>
                  <a:cubicBezTo>
                    <a:pt x="2" y="10"/>
                    <a:pt x="1" y="11"/>
                    <a:pt x="1" y="11"/>
                  </a:cubicBezTo>
                  <a:cubicBezTo>
                    <a:pt x="0" y="11"/>
                    <a:pt x="1" y="12"/>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Italy"/>
            <p:cNvSpPr>
              <a:spLocks/>
            </p:cNvSpPr>
            <p:nvPr/>
          </p:nvSpPr>
          <p:spPr bwMode="auto">
            <a:xfrm>
              <a:off x="4288375" y="1608742"/>
              <a:ext cx="327567" cy="300935"/>
            </a:xfrm>
            <a:custGeom>
              <a:avLst/>
              <a:gdLst/>
              <a:ahLst/>
              <a:cxnLst>
                <a:cxn ang="0">
                  <a:pos x="29" y="6"/>
                </a:cxn>
                <a:cxn ang="0">
                  <a:pos x="25" y="8"/>
                </a:cxn>
                <a:cxn ang="0">
                  <a:pos x="25" y="11"/>
                </a:cxn>
                <a:cxn ang="0">
                  <a:pos x="29" y="16"/>
                </a:cxn>
                <a:cxn ang="0">
                  <a:pos x="33" y="23"/>
                </a:cxn>
                <a:cxn ang="0">
                  <a:pos x="38" y="26"/>
                </a:cxn>
                <a:cxn ang="0">
                  <a:pos x="42" y="28"/>
                </a:cxn>
                <a:cxn ang="0">
                  <a:pos x="46" y="31"/>
                </a:cxn>
                <a:cxn ang="0">
                  <a:pos x="50" y="34"/>
                </a:cxn>
                <a:cxn ang="0">
                  <a:pos x="51" y="37"/>
                </a:cxn>
                <a:cxn ang="0">
                  <a:pos x="47" y="35"/>
                </a:cxn>
                <a:cxn ang="0">
                  <a:pos x="45" y="36"/>
                </a:cxn>
                <a:cxn ang="0">
                  <a:pos x="46" y="38"/>
                </a:cxn>
                <a:cxn ang="0">
                  <a:pos x="48" y="41"/>
                </a:cxn>
                <a:cxn ang="0">
                  <a:pos x="46" y="44"/>
                </a:cxn>
                <a:cxn ang="0">
                  <a:pos x="42" y="48"/>
                </a:cxn>
                <a:cxn ang="0">
                  <a:pos x="42" y="44"/>
                </a:cxn>
                <a:cxn ang="0">
                  <a:pos x="40" y="38"/>
                </a:cxn>
                <a:cxn ang="0">
                  <a:pos x="38" y="36"/>
                </a:cxn>
                <a:cxn ang="0">
                  <a:pos x="35" y="34"/>
                </a:cxn>
                <a:cxn ang="0">
                  <a:pos x="31" y="31"/>
                </a:cxn>
                <a:cxn ang="0">
                  <a:pos x="26" y="28"/>
                </a:cxn>
                <a:cxn ang="0">
                  <a:pos x="23" y="25"/>
                </a:cxn>
                <a:cxn ang="0">
                  <a:pos x="20" y="23"/>
                </a:cxn>
                <a:cxn ang="0">
                  <a:pos x="17" y="18"/>
                </a:cxn>
                <a:cxn ang="0">
                  <a:pos x="8" y="14"/>
                </a:cxn>
                <a:cxn ang="0">
                  <a:pos x="4" y="17"/>
                </a:cxn>
                <a:cxn ang="0">
                  <a:pos x="3" y="15"/>
                </a:cxn>
                <a:cxn ang="0">
                  <a:pos x="2" y="11"/>
                </a:cxn>
                <a:cxn ang="0">
                  <a:pos x="2" y="8"/>
                </a:cxn>
                <a:cxn ang="0">
                  <a:pos x="1" y="5"/>
                </a:cxn>
                <a:cxn ang="0">
                  <a:pos x="5" y="5"/>
                </a:cxn>
                <a:cxn ang="0">
                  <a:pos x="7" y="3"/>
                </a:cxn>
                <a:cxn ang="0">
                  <a:pos x="10" y="4"/>
                </a:cxn>
                <a:cxn ang="0">
                  <a:pos x="12" y="3"/>
                </a:cxn>
                <a:cxn ang="0">
                  <a:pos x="14" y="3"/>
                </a:cxn>
                <a:cxn ang="0">
                  <a:pos x="14" y="1"/>
                </a:cxn>
                <a:cxn ang="0">
                  <a:pos x="18" y="1"/>
                </a:cxn>
                <a:cxn ang="0">
                  <a:pos x="23" y="1"/>
                </a:cxn>
                <a:cxn ang="0">
                  <a:pos x="26" y="2"/>
                </a:cxn>
                <a:cxn ang="0">
                  <a:pos x="29" y="4"/>
                </a:cxn>
              </a:cxnLst>
              <a:rect l="0" t="0" r="r" b="b"/>
              <a:pathLst>
                <a:path w="52" h="48">
                  <a:moveTo>
                    <a:pt x="30" y="7"/>
                  </a:moveTo>
                  <a:cubicBezTo>
                    <a:pt x="30" y="7"/>
                    <a:pt x="30" y="5"/>
                    <a:pt x="29" y="6"/>
                  </a:cubicBezTo>
                  <a:cubicBezTo>
                    <a:pt x="29" y="7"/>
                    <a:pt x="29" y="7"/>
                    <a:pt x="28" y="7"/>
                  </a:cubicBezTo>
                  <a:cubicBezTo>
                    <a:pt x="26" y="7"/>
                    <a:pt x="25" y="7"/>
                    <a:pt x="25" y="8"/>
                  </a:cubicBezTo>
                  <a:cubicBezTo>
                    <a:pt x="26" y="9"/>
                    <a:pt x="26" y="10"/>
                    <a:pt x="25" y="10"/>
                  </a:cubicBezTo>
                  <a:cubicBezTo>
                    <a:pt x="25" y="10"/>
                    <a:pt x="25" y="11"/>
                    <a:pt x="25" y="11"/>
                  </a:cubicBezTo>
                  <a:cubicBezTo>
                    <a:pt x="26" y="12"/>
                    <a:pt x="25" y="13"/>
                    <a:pt x="26" y="14"/>
                  </a:cubicBezTo>
                  <a:cubicBezTo>
                    <a:pt x="27" y="15"/>
                    <a:pt x="28" y="15"/>
                    <a:pt x="29" y="16"/>
                  </a:cubicBezTo>
                  <a:cubicBezTo>
                    <a:pt x="30" y="16"/>
                    <a:pt x="30" y="17"/>
                    <a:pt x="31" y="18"/>
                  </a:cubicBezTo>
                  <a:cubicBezTo>
                    <a:pt x="32" y="20"/>
                    <a:pt x="32" y="21"/>
                    <a:pt x="33" y="23"/>
                  </a:cubicBezTo>
                  <a:cubicBezTo>
                    <a:pt x="35" y="24"/>
                    <a:pt x="35" y="24"/>
                    <a:pt x="36" y="25"/>
                  </a:cubicBezTo>
                  <a:cubicBezTo>
                    <a:pt x="37" y="26"/>
                    <a:pt x="37" y="26"/>
                    <a:pt x="38" y="26"/>
                  </a:cubicBezTo>
                  <a:cubicBezTo>
                    <a:pt x="39" y="27"/>
                    <a:pt x="40" y="26"/>
                    <a:pt x="41" y="26"/>
                  </a:cubicBezTo>
                  <a:cubicBezTo>
                    <a:pt x="42" y="27"/>
                    <a:pt x="42" y="27"/>
                    <a:pt x="42" y="28"/>
                  </a:cubicBezTo>
                  <a:cubicBezTo>
                    <a:pt x="41" y="28"/>
                    <a:pt x="40" y="28"/>
                    <a:pt x="42" y="29"/>
                  </a:cubicBezTo>
                  <a:cubicBezTo>
                    <a:pt x="43" y="30"/>
                    <a:pt x="45" y="30"/>
                    <a:pt x="46" y="31"/>
                  </a:cubicBezTo>
                  <a:cubicBezTo>
                    <a:pt x="47" y="32"/>
                    <a:pt x="47" y="33"/>
                    <a:pt x="48" y="33"/>
                  </a:cubicBezTo>
                  <a:cubicBezTo>
                    <a:pt x="49" y="33"/>
                    <a:pt x="50" y="33"/>
                    <a:pt x="50" y="34"/>
                  </a:cubicBezTo>
                  <a:cubicBezTo>
                    <a:pt x="51" y="35"/>
                    <a:pt x="52" y="36"/>
                    <a:pt x="51" y="36"/>
                  </a:cubicBezTo>
                  <a:cubicBezTo>
                    <a:pt x="51" y="36"/>
                    <a:pt x="52" y="37"/>
                    <a:pt x="51" y="37"/>
                  </a:cubicBezTo>
                  <a:cubicBezTo>
                    <a:pt x="50" y="36"/>
                    <a:pt x="50" y="36"/>
                    <a:pt x="49" y="35"/>
                  </a:cubicBezTo>
                  <a:cubicBezTo>
                    <a:pt x="49" y="35"/>
                    <a:pt x="47" y="35"/>
                    <a:pt x="47" y="35"/>
                  </a:cubicBezTo>
                  <a:cubicBezTo>
                    <a:pt x="47" y="34"/>
                    <a:pt x="46" y="34"/>
                    <a:pt x="46" y="35"/>
                  </a:cubicBezTo>
                  <a:cubicBezTo>
                    <a:pt x="46" y="35"/>
                    <a:pt x="45" y="36"/>
                    <a:pt x="45" y="36"/>
                  </a:cubicBezTo>
                  <a:cubicBezTo>
                    <a:pt x="45" y="37"/>
                    <a:pt x="45" y="37"/>
                    <a:pt x="45" y="37"/>
                  </a:cubicBezTo>
                  <a:cubicBezTo>
                    <a:pt x="45" y="38"/>
                    <a:pt x="45" y="38"/>
                    <a:pt x="46" y="38"/>
                  </a:cubicBezTo>
                  <a:cubicBezTo>
                    <a:pt x="46" y="39"/>
                    <a:pt x="47" y="39"/>
                    <a:pt x="47" y="40"/>
                  </a:cubicBezTo>
                  <a:cubicBezTo>
                    <a:pt x="47" y="40"/>
                    <a:pt x="48" y="41"/>
                    <a:pt x="48" y="41"/>
                  </a:cubicBezTo>
                  <a:cubicBezTo>
                    <a:pt x="47" y="42"/>
                    <a:pt x="47" y="41"/>
                    <a:pt x="46" y="42"/>
                  </a:cubicBezTo>
                  <a:cubicBezTo>
                    <a:pt x="46" y="42"/>
                    <a:pt x="47" y="43"/>
                    <a:pt x="46" y="44"/>
                  </a:cubicBezTo>
                  <a:cubicBezTo>
                    <a:pt x="46" y="45"/>
                    <a:pt x="45" y="44"/>
                    <a:pt x="44" y="46"/>
                  </a:cubicBezTo>
                  <a:cubicBezTo>
                    <a:pt x="44" y="48"/>
                    <a:pt x="43" y="48"/>
                    <a:pt x="42" y="48"/>
                  </a:cubicBezTo>
                  <a:cubicBezTo>
                    <a:pt x="41" y="48"/>
                    <a:pt x="40" y="47"/>
                    <a:pt x="41" y="47"/>
                  </a:cubicBezTo>
                  <a:cubicBezTo>
                    <a:pt x="43" y="45"/>
                    <a:pt x="41" y="44"/>
                    <a:pt x="42" y="44"/>
                  </a:cubicBezTo>
                  <a:cubicBezTo>
                    <a:pt x="43" y="42"/>
                    <a:pt x="42" y="43"/>
                    <a:pt x="42" y="42"/>
                  </a:cubicBezTo>
                  <a:cubicBezTo>
                    <a:pt x="42" y="41"/>
                    <a:pt x="40" y="39"/>
                    <a:pt x="40" y="38"/>
                  </a:cubicBezTo>
                  <a:cubicBezTo>
                    <a:pt x="40" y="36"/>
                    <a:pt x="40" y="36"/>
                    <a:pt x="39" y="37"/>
                  </a:cubicBezTo>
                  <a:cubicBezTo>
                    <a:pt x="39" y="37"/>
                    <a:pt x="39" y="36"/>
                    <a:pt x="38" y="36"/>
                  </a:cubicBezTo>
                  <a:cubicBezTo>
                    <a:pt x="37" y="36"/>
                    <a:pt x="36" y="35"/>
                    <a:pt x="36" y="35"/>
                  </a:cubicBezTo>
                  <a:cubicBezTo>
                    <a:pt x="37" y="34"/>
                    <a:pt x="35" y="34"/>
                    <a:pt x="35" y="34"/>
                  </a:cubicBezTo>
                  <a:cubicBezTo>
                    <a:pt x="34" y="34"/>
                    <a:pt x="34" y="32"/>
                    <a:pt x="34" y="32"/>
                  </a:cubicBezTo>
                  <a:cubicBezTo>
                    <a:pt x="32" y="33"/>
                    <a:pt x="32" y="31"/>
                    <a:pt x="31" y="31"/>
                  </a:cubicBezTo>
                  <a:cubicBezTo>
                    <a:pt x="30" y="31"/>
                    <a:pt x="29" y="31"/>
                    <a:pt x="28" y="30"/>
                  </a:cubicBezTo>
                  <a:cubicBezTo>
                    <a:pt x="28" y="30"/>
                    <a:pt x="27" y="28"/>
                    <a:pt x="26" y="28"/>
                  </a:cubicBezTo>
                  <a:cubicBezTo>
                    <a:pt x="25" y="28"/>
                    <a:pt x="25" y="27"/>
                    <a:pt x="25" y="27"/>
                  </a:cubicBezTo>
                  <a:cubicBezTo>
                    <a:pt x="25" y="26"/>
                    <a:pt x="24" y="26"/>
                    <a:pt x="23" y="25"/>
                  </a:cubicBezTo>
                  <a:cubicBezTo>
                    <a:pt x="23" y="25"/>
                    <a:pt x="23" y="24"/>
                    <a:pt x="22" y="24"/>
                  </a:cubicBezTo>
                  <a:cubicBezTo>
                    <a:pt x="21" y="24"/>
                    <a:pt x="21" y="24"/>
                    <a:pt x="20" y="23"/>
                  </a:cubicBezTo>
                  <a:cubicBezTo>
                    <a:pt x="20" y="22"/>
                    <a:pt x="19" y="20"/>
                    <a:pt x="18" y="20"/>
                  </a:cubicBezTo>
                  <a:cubicBezTo>
                    <a:pt x="17" y="19"/>
                    <a:pt x="18" y="19"/>
                    <a:pt x="17" y="18"/>
                  </a:cubicBezTo>
                  <a:cubicBezTo>
                    <a:pt x="16" y="17"/>
                    <a:pt x="16" y="15"/>
                    <a:pt x="13" y="14"/>
                  </a:cubicBezTo>
                  <a:cubicBezTo>
                    <a:pt x="10" y="13"/>
                    <a:pt x="9" y="13"/>
                    <a:pt x="8" y="14"/>
                  </a:cubicBezTo>
                  <a:cubicBezTo>
                    <a:pt x="7" y="15"/>
                    <a:pt x="5" y="16"/>
                    <a:pt x="4" y="17"/>
                  </a:cubicBezTo>
                  <a:cubicBezTo>
                    <a:pt x="4" y="17"/>
                    <a:pt x="4" y="17"/>
                    <a:pt x="4" y="17"/>
                  </a:cubicBezTo>
                  <a:cubicBezTo>
                    <a:pt x="4" y="17"/>
                    <a:pt x="4" y="16"/>
                    <a:pt x="4" y="16"/>
                  </a:cubicBezTo>
                  <a:cubicBezTo>
                    <a:pt x="4" y="15"/>
                    <a:pt x="4" y="15"/>
                    <a:pt x="3" y="15"/>
                  </a:cubicBezTo>
                  <a:cubicBezTo>
                    <a:pt x="1" y="15"/>
                    <a:pt x="2" y="14"/>
                    <a:pt x="2" y="13"/>
                  </a:cubicBezTo>
                  <a:cubicBezTo>
                    <a:pt x="1" y="12"/>
                    <a:pt x="2" y="12"/>
                    <a:pt x="2" y="11"/>
                  </a:cubicBezTo>
                  <a:cubicBezTo>
                    <a:pt x="2" y="10"/>
                    <a:pt x="0" y="10"/>
                    <a:pt x="1" y="9"/>
                  </a:cubicBezTo>
                  <a:cubicBezTo>
                    <a:pt x="1" y="9"/>
                    <a:pt x="1" y="9"/>
                    <a:pt x="2" y="8"/>
                  </a:cubicBezTo>
                  <a:cubicBezTo>
                    <a:pt x="3" y="7"/>
                    <a:pt x="1" y="8"/>
                    <a:pt x="1" y="7"/>
                  </a:cubicBezTo>
                  <a:cubicBezTo>
                    <a:pt x="1" y="6"/>
                    <a:pt x="1" y="7"/>
                    <a:pt x="1" y="5"/>
                  </a:cubicBezTo>
                  <a:cubicBezTo>
                    <a:pt x="2" y="5"/>
                    <a:pt x="2" y="5"/>
                    <a:pt x="3" y="5"/>
                  </a:cubicBezTo>
                  <a:cubicBezTo>
                    <a:pt x="4" y="5"/>
                    <a:pt x="5" y="5"/>
                    <a:pt x="5" y="5"/>
                  </a:cubicBezTo>
                  <a:cubicBezTo>
                    <a:pt x="5" y="4"/>
                    <a:pt x="6" y="3"/>
                    <a:pt x="7" y="3"/>
                  </a:cubicBezTo>
                  <a:cubicBezTo>
                    <a:pt x="7" y="2"/>
                    <a:pt x="8" y="3"/>
                    <a:pt x="7" y="3"/>
                  </a:cubicBezTo>
                  <a:cubicBezTo>
                    <a:pt x="7" y="4"/>
                    <a:pt x="8" y="5"/>
                    <a:pt x="9" y="5"/>
                  </a:cubicBezTo>
                  <a:cubicBezTo>
                    <a:pt x="10" y="5"/>
                    <a:pt x="9" y="4"/>
                    <a:pt x="10" y="4"/>
                  </a:cubicBezTo>
                  <a:cubicBezTo>
                    <a:pt x="11" y="4"/>
                    <a:pt x="11" y="2"/>
                    <a:pt x="11" y="2"/>
                  </a:cubicBezTo>
                  <a:cubicBezTo>
                    <a:pt x="12" y="3"/>
                    <a:pt x="12" y="3"/>
                    <a:pt x="12" y="3"/>
                  </a:cubicBezTo>
                  <a:cubicBezTo>
                    <a:pt x="13" y="3"/>
                    <a:pt x="13" y="3"/>
                    <a:pt x="13" y="3"/>
                  </a:cubicBezTo>
                  <a:cubicBezTo>
                    <a:pt x="14" y="4"/>
                    <a:pt x="14" y="3"/>
                    <a:pt x="14" y="3"/>
                  </a:cubicBezTo>
                  <a:cubicBezTo>
                    <a:pt x="13" y="2"/>
                    <a:pt x="13" y="1"/>
                    <a:pt x="14" y="2"/>
                  </a:cubicBezTo>
                  <a:cubicBezTo>
                    <a:pt x="14" y="2"/>
                    <a:pt x="15" y="2"/>
                    <a:pt x="14" y="1"/>
                  </a:cubicBezTo>
                  <a:cubicBezTo>
                    <a:pt x="16" y="1"/>
                    <a:pt x="16" y="1"/>
                    <a:pt x="16" y="1"/>
                  </a:cubicBezTo>
                  <a:cubicBezTo>
                    <a:pt x="17" y="2"/>
                    <a:pt x="17" y="1"/>
                    <a:pt x="18" y="1"/>
                  </a:cubicBezTo>
                  <a:cubicBezTo>
                    <a:pt x="19" y="0"/>
                    <a:pt x="20" y="1"/>
                    <a:pt x="21" y="0"/>
                  </a:cubicBezTo>
                  <a:cubicBezTo>
                    <a:pt x="22" y="0"/>
                    <a:pt x="23" y="0"/>
                    <a:pt x="23" y="1"/>
                  </a:cubicBezTo>
                  <a:cubicBezTo>
                    <a:pt x="23" y="1"/>
                    <a:pt x="23" y="1"/>
                    <a:pt x="24" y="1"/>
                  </a:cubicBezTo>
                  <a:cubicBezTo>
                    <a:pt x="24" y="2"/>
                    <a:pt x="25" y="1"/>
                    <a:pt x="26" y="2"/>
                  </a:cubicBezTo>
                  <a:cubicBezTo>
                    <a:pt x="26" y="3"/>
                    <a:pt x="28" y="2"/>
                    <a:pt x="28" y="3"/>
                  </a:cubicBezTo>
                  <a:cubicBezTo>
                    <a:pt x="28" y="3"/>
                    <a:pt x="29" y="3"/>
                    <a:pt x="29" y="4"/>
                  </a:cubicBezTo>
                  <a:cubicBezTo>
                    <a:pt x="28" y="5"/>
                    <a:pt x="31" y="5"/>
                    <a:pt x="30"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4"/>
            <p:cNvSpPr>
              <a:spLocks/>
            </p:cNvSpPr>
            <p:nvPr/>
          </p:nvSpPr>
          <p:spPr bwMode="auto">
            <a:xfrm>
              <a:off x="4464142" y="1608742"/>
              <a:ext cx="276967" cy="199736"/>
            </a:xfrm>
            <a:custGeom>
              <a:avLst/>
              <a:gdLst/>
              <a:ahLst/>
              <a:cxnLst>
                <a:cxn ang="0">
                  <a:pos x="27" y="25"/>
                </a:cxn>
                <a:cxn ang="0">
                  <a:pos x="25" y="24"/>
                </a:cxn>
                <a:cxn ang="0">
                  <a:pos x="23" y="23"/>
                </a:cxn>
                <a:cxn ang="0">
                  <a:pos x="24" y="22"/>
                </a:cxn>
                <a:cxn ang="0">
                  <a:pos x="23" y="22"/>
                </a:cxn>
                <a:cxn ang="0">
                  <a:pos x="22" y="22"/>
                </a:cxn>
                <a:cxn ang="0">
                  <a:pos x="19" y="21"/>
                </a:cxn>
                <a:cxn ang="0">
                  <a:pos x="19" y="20"/>
                </a:cxn>
                <a:cxn ang="0">
                  <a:pos x="16" y="18"/>
                </a:cxn>
                <a:cxn ang="0">
                  <a:pos x="14" y="18"/>
                </a:cxn>
                <a:cxn ang="0">
                  <a:pos x="12" y="16"/>
                </a:cxn>
                <a:cxn ang="0">
                  <a:pos x="10" y="14"/>
                </a:cxn>
                <a:cxn ang="0">
                  <a:pos x="9" y="13"/>
                </a:cxn>
                <a:cxn ang="0">
                  <a:pos x="6" y="11"/>
                </a:cxn>
                <a:cxn ang="0">
                  <a:pos x="5" y="8"/>
                </a:cxn>
                <a:cxn ang="0">
                  <a:pos x="4" y="10"/>
                </a:cxn>
                <a:cxn ang="0">
                  <a:pos x="3" y="10"/>
                </a:cxn>
                <a:cxn ang="0">
                  <a:pos x="2" y="7"/>
                </a:cxn>
                <a:cxn ang="0">
                  <a:pos x="2" y="7"/>
                </a:cxn>
                <a:cxn ang="0">
                  <a:pos x="1" y="4"/>
                </a:cxn>
                <a:cxn ang="0">
                  <a:pos x="0" y="3"/>
                </a:cxn>
                <a:cxn ang="0">
                  <a:pos x="4" y="2"/>
                </a:cxn>
                <a:cxn ang="0">
                  <a:pos x="7" y="1"/>
                </a:cxn>
                <a:cxn ang="0">
                  <a:pos x="8" y="1"/>
                </a:cxn>
                <a:cxn ang="0">
                  <a:pos x="10" y="1"/>
                </a:cxn>
                <a:cxn ang="0">
                  <a:pos x="12" y="0"/>
                </a:cxn>
                <a:cxn ang="0">
                  <a:pos x="13" y="2"/>
                </a:cxn>
                <a:cxn ang="0">
                  <a:pos x="14" y="3"/>
                </a:cxn>
                <a:cxn ang="0">
                  <a:pos x="16" y="4"/>
                </a:cxn>
                <a:cxn ang="0">
                  <a:pos x="19" y="5"/>
                </a:cxn>
                <a:cxn ang="0">
                  <a:pos x="21" y="6"/>
                </a:cxn>
                <a:cxn ang="0">
                  <a:pos x="22" y="4"/>
                </a:cxn>
                <a:cxn ang="0">
                  <a:pos x="25" y="4"/>
                </a:cxn>
                <a:cxn ang="0">
                  <a:pos x="27" y="4"/>
                </a:cxn>
                <a:cxn ang="0">
                  <a:pos x="30" y="4"/>
                </a:cxn>
                <a:cxn ang="0">
                  <a:pos x="31" y="6"/>
                </a:cxn>
                <a:cxn ang="0">
                  <a:pos x="33" y="8"/>
                </a:cxn>
                <a:cxn ang="0">
                  <a:pos x="34" y="9"/>
                </a:cxn>
                <a:cxn ang="0">
                  <a:pos x="34" y="11"/>
                </a:cxn>
                <a:cxn ang="0">
                  <a:pos x="36" y="11"/>
                </a:cxn>
                <a:cxn ang="0">
                  <a:pos x="38" y="13"/>
                </a:cxn>
                <a:cxn ang="0">
                  <a:pos x="39" y="12"/>
                </a:cxn>
                <a:cxn ang="0">
                  <a:pos x="39" y="14"/>
                </a:cxn>
                <a:cxn ang="0">
                  <a:pos x="40" y="15"/>
                </a:cxn>
                <a:cxn ang="0">
                  <a:pos x="40" y="17"/>
                </a:cxn>
                <a:cxn ang="0">
                  <a:pos x="41" y="19"/>
                </a:cxn>
                <a:cxn ang="0">
                  <a:pos x="41" y="21"/>
                </a:cxn>
                <a:cxn ang="0">
                  <a:pos x="41" y="23"/>
                </a:cxn>
                <a:cxn ang="0">
                  <a:pos x="42" y="24"/>
                </a:cxn>
                <a:cxn ang="0">
                  <a:pos x="44" y="29"/>
                </a:cxn>
                <a:cxn ang="0">
                  <a:pos x="43" y="29"/>
                </a:cxn>
                <a:cxn ang="0">
                  <a:pos x="42" y="30"/>
                </a:cxn>
                <a:cxn ang="0">
                  <a:pos x="40" y="31"/>
                </a:cxn>
                <a:cxn ang="0">
                  <a:pos x="37" y="32"/>
                </a:cxn>
                <a:cxn ang="0">
                  <a:pos x="35" y="32"/>
                </a:cxn>
                <a:cxn ang="0">
                  <a:pos x="33" y="29"/>
                </a:cxn>
                <a:cxn ang="0">
                  <a:pos x="32" y="27"/>
                </a:cxn>
                <a:cxn ang="0">
                  <a:pos x="31" y="24"/>
                </a:cxn>
                <a:cxn ang="0">
                  <a:pos x="28" y="23"/>
                </a:cxn>
                <a:cxn ang="0">
                  <a:pos x="27" y="24"/>
                </a:cxn>
                <a:cxn ang="0">
                  <a:pos x="27" y="25"/>
                </a:cxn>
              </a:cxnLst>
              <a:rect l="0" t="0" r="r" b="b"/>
              <a:pathLst>
                <a:path w="44" h="32">
                  <a:moveTo>
                    <a:pt x="27" y="25"/>
                  </a:moveTo>
                  <a:cubicBezTo>
                    <a:pt x="26" y="25"/>
                    <a:pt x="26" y="24"/>
                    <a:pt x="25" y="24"/>
                  </a:cubicBezTo>
                  <a:cubicBezTo>
                    <a:pt x="25" y="24"/>
                    <a:pt x="24" y="23"/>
                    <a:pt x="23" y="23"/>
                  </a:cubicBezTo>
                  <a:cubicBezTo>
                    <a:pt x="23" y="22"/>
                    <a:pt x="24" y="22"/>
                    <a:pt x="24" y="22"/>
                  </a:cubicBezTo>
                  <a:cubicBezTo>
                    <a:pt x="25" y="22"/>
                    <a:pt x="24" y="22"/>
                    <a:pt x="23" y="22"/>
                  </a:cubicBezTo>
                  <a:cubicBezTo>
                    <a:pt x="23" y="22"/>
                    <a:pt x="23" y="22"/>
                    <a:pt x="22" y="22"/>
                  </a:cubicBezTo>
                  <a:cubicBezTo>
                    <a:pt x="21" y="22"/>
                    <a:pt x="20" y="22"/>
                    <a:pt x="19" y="21"/>
                  </a:cubicBezTo>
                  <a:cubicBezTo>
                    <a:pt x="18" y="21"/>
                    <a:pt x="20" y="21"/>
                    <a:pt x="19" y="20"/>
                  </a:cubicBezTo>
                  <a:cubicBezTo>
                    <a:pt x="18" y="20"/>
                    <a:pt x="17" y="19"/>
                    <a:pt x="16" y="18"/>
                  </a:cubicBezTo>
                  <a:cubicBezTo>
                    <a:pt x="15" y="18"/>
                    <a:pt x="16" y="19"/>
                    <a:pt x="14" y="18"/>
                  </a:cubicBezTo>
                  <a:cubicBezTo>
                    <a:pt x="13" y="17"/>
                    <a:pt x="14" y="18"/>
                    <a:pt x="12" y="16"/>
                  </a:cubicBezTo>
                  <a:cubicBezTo>
                    <a:pt x="9" y="15"/>
                    <a:pt x="8" y="14"/>
                    <a:pt x="10" y="14"/>
                  </a:cubicBezTo>
                  <a:cubicBezTo>
                    <a:pt x="11" y="13"/>
                    <a:pt x="10" y="14"/>
                    <a:pt x="9" y="13"/>
                  </a:cubicBezTo>
                  <a:cubicBezTo>
                    <a:pt x="8" y="12"/>
                    <a:pt x="6" y="12"/>
                    <a:pt x="6" y="11"/>
                  </a:cubicBezTo>
                  <a:cubicBezTo>
                    <a:pt x="7" y="9"/>
                    <a:pt x="5" y="9"/>
                    <a:pt x="5" y="8"/>
                  </a:cubicBezTo>
                  <a:cubicBezTo>
                    <a:pt x="5" y="9"/>
                    <a:pt x="5" y="10"/>
                    <a:pt x="4" y="10"/>
                  </a:cubicBezTo>
                  <a:cubicBezTo>
                    <a:pt x="4" y="11"/>
                    <a:pt x="4" y="12"/>
                    <a:pt x="3" y="10"/>
                  </a:cubicBezTo>
                  <a:cubicBezTo>
                    <a:pt x="3" y="10"/>
                    <a:pt x="1" y="8"/>
                    <a:pt x="2" y="7"/>
                  </a:cubicBezTo>
                  <a:cubicBezTo>
                    <a:pt x="3" y="7"/>
                    <a:pt x="3" y="6"/>
                    <a:pt x="2" y="7"/>
                  </a:cubicBezTo>
                  <a:cubicBezTo>
                    <a:pt x="3" y="5"/>
                    <a:pt x="0" y="5"/>
                    <a:pt x="1" y="4"/>
                  </a:cubicBezTo>
                  <a:cubicBezTo>
                    <a:pt x="1" y="3"/>
                    <a:pt x="0" y="3"/>
                    <a:pt x="0" y="3"/>
                  </a:cubicBezTo>
                  <a:cubicBezTo>
                    <a:pt x="4" y="3"/>
                    <a:pt x="4" y="3"/>
                    <a:pt x="4" y="2"/>
                  </a:cubicBezTo>
                  <a:cubicBezTo>
                    <a:pt x="5" y="2"/>
                    <a:pt x="7" y="0"/>
                    <a:pt x="7" y="1"/>
                  </a:cubicBezTo>
                  <a:cubicBezTo>
                    <a:pt x="8" y="1"/>
                    <a:pt x="8" y="1"/>
                    <a:pt x="8" y="1"/>
                  </a:cubicBezTo>
                  <a:cubicBezTo>
                    <a:pt x="9" y="0"/>
                    <a:pt x="9" y="0"/>
                    <a:pt x="10" y="1"/>
                  </a:cubicBezTo>
                  <a:cubicBezTo>
                    <a:pt x="11" y="1"/>
                    <a:pt x="11" y="1"/>
                    <a:pt x="12" y="0"/>
                  </a:cubicBezTo>
                  <a:cubicBezTo>
                    <a:pt x="13" y="1"/>
                    <a:pt x="12" y="1"/>
                    <a:pt x="13" y="2"/>
                  </a:cubicBezTo>
                  <a:cubicBezTo>
                    <a:pt x="14" y="2"/>
                    <a:pt x="13" y="2"/>
                    <a:pt x="14" y="3"/>
                  </a:cubicBezTo>
                  <a:cubicBezTo>
                    <a:pt x="15" y="4"/>
                    <a:pt x="16" y="4"/>
                    <a:pt x="16" y="4"/>
                  </a:cubicBezTo>
                  <a:cubicBezTo>
                    <a:pt x="17" y="5"/>
                    <a:pt x="18" y="5"/>
                    <a:pt x="19" y="5"/>
                  </a:cubicBezTo>
                  <a:cubicBezTo>
                    <a:pt x="20" y="6"/>
                    <a:pt x="20" y="6"/>
                    <a:pt x="21" y="6"/>
                  </a:cubicBezTo>
                  <a:cubicBezTo>
                    <a:pt x="22" y="5"/>
                    <a:pt x="21" y="5"/>
                    <a:pt x="22" y="4"/>
                  </a:cubicBezTo>
                  <a:cubicBezTo>
                    <a:pt x="23" y="4"/>
                    <a:pt x="25" y="3"/>
                    <a:pt x="25" y="4"/>
                  </a:cubicBezTo>
                  <a:cubicBezTo>
                    <a:pt x="25" y="4"/>
                    <a:pt x="25" y="5"/>
                    <a:pt x="27" y="4"/>
                  </a:cubicBezTo>
                  <a:cubicBezTo>
                    <a:pt x="29" y="3"/>
                    <a:pt x="30" y="4"/>
                    <a:pt x="30" y="4"/>
                  </a:cubicBezTo>
                  <a:cubicBezTo>
                    <a:pt x="30" y="5"/>
                    <a:pt x="31" y="5"/>
                    <a:pt x="31" y="6"/>
                  </a:cubicBezTo>
                  <a:cubicBezTo>
                    <a:pt x="31" y="7"/>
                    <a:pt x="33" y="7"/>
                    <a:pt x="33" y="8"/>
                  </a:cubicBezTo>
                  <a:cubicBezTo>
                    <a:pt x="33" y="9"/>
                    <a:pt x="34" y="9"/>
                    <a:pt x="34" y="9"/>
                  </a:cubicBezTo>
                  <a:cubicBezTo>
                    <a:pt x="35" y="10"/>
                    <a:pt x="34" y="10"/>
                    <a:pt x="34" y="11"/>
                  </a:cubicBezTo>
                  <a:cubicBezTo>
                    <a:pt x="34" y="11"/>
                    <a:pt x="36" y="12"/>
                    <a:pt x="36" y="11"/>
                  </a:cubicBezTo>
                  <a:cubicBezTo>
                    <a:pt x="36" y="11"/>
                    <a:pt x="37" y="13"/>
                    <a:pt x="38" y="13"/>
                  </a:cubicBezTo>
                  <a:cubicBezTo>
                    <a:pt x="38" y="14"/>
                    <a:pt x="38" y="12"/>
                    <a:pt x="39" y="12"/>
                  </a:cubicBezTo>
                  <a:cubicBezTo>
                    <a:pt x="40" y="13"/>
                    <a:pt x="39" y="13"/>
                    <a:pt x="39" y="14"/>
                  </a:cubicBezTo>
                  <a:cubicBezTo>
                    <a:pt x="38" y="14"/>
                    <a:pt x="40" y="14"/>
                    <a:pt x="40" y="15"/>
                  </a:cubicBezTo>
                  <a:cubicBezTo>
                    <a:pt x="40" y="15"/>
                    <a:pt x="39" y="15"/>
                    <a:pt x="40" y="17"/>
                  </a:cubicBezTo>
                  <a:cubicBezTo>
                    <a:pt x="40" y="18"/>
                    <a:pt x="40" y="18"/>
                    <a:pt x="41" y="19"/>
                  </a:cubicBezTo>
                  <a:cubicBezTo>
                    <a:pt x="41" y="20"/>
                    <a:pt x="41" y="20"/>
                    <a:pt x="41" y="21"/>
                  </a:cubicBezTo>
                  <a:cubicBezTo>
                    <a:pt x="40" y="22"/>
                    <a:pt x="41" y="22"/>
                    <a:pt x="41" y="23"/>
                  </a:cubicBezTo>
                  <a:cubicBezTo>
                    <a:pt x="40" y="24"/>
                    <a:pt x="41" y="24"/>
                    <a:pt x="42" y="24"/>
                  </a:cubicBezTo>
                  <a:cubicBezTo>
                    <a:pt x="43" y="25"/>
                    <a:pt x="44" y="27"/>
                    <a:pt x="44" y="29"/>
                  </a:cubicBezTo>
                  <a:cubicBezTo>
                    <a:pt x="43" y="29"/>
                    <a:pt x="43" y="28"/>
                    <a:pt x="43" y="29"/>
                  </a:cubicBezTo>
                  <a:cubicBezTo>
                    <a:pt x="43" y="30"/>
                    <a:pt x="43" y="30"/>
                    <a:pt x="42" y="30"/>
                  </a:cubicBezTo>
                  <a:cubicBezTo>
                    <a:pt x="41" y="29"/>
                    <a:pt x="41" y="30"/>
                    <a:pt x="40" y="31"/>
                  </a:cubicBezTo>
                  <a:cubicBezTo>
                    <a:pt x="39" y="32"/>
                    <a:pt x="38" y="32"/>
                    <a:pt x="37" y="32"/>
                  </a:cubicBezTo>
                  <a:cubicBezTo>
                    <a:pt x="36" y="32"/>
                    <a:pt x="36" y="31"/>
                    <a:pt x="35" y="32"/>
                  </a:cubicBezTo>
                  <a:cubicBezTo>
                    <a:pt x="35" y="31"/>
                    <a:pt x="33" y="30"/>
                    <a:pt x="33" y="29"/>
                  </a:cubicBezTo>
                  <a:cubicBezTo>
                    <a:pt x="32" y="28"/>
                    <a:pt x="32" y="28"/>
                    <a:pt x="32" y="27"/>
                  </a:cubicBezTo>
                  <a:cubicBezTo>
                    <a:pt x="32" y="26"/>
                    <a:pt x="31" y="25"/>
                    <a:pt x="31" y="24"/>
                  </a:cubicBezTo>
                  <a:cubicBezTo>
                    <a:pt x="30" y="24"/>
                    <a:pt x="28" y="23"/>
                    <a:pt x="28" y="23"/>
                  </a:cubicBezTo>
                  <a:cubicBezTo>
                    <a:pt x="27" y="23"/>
                    <a:pt x="26" y="24"/>
                    <a:pt x="27" y="24"/>
                  </a:cubicBezTo>
                  <a:cubicBezTo>
                    <a:pt x="27" y="25"/>
                    <a:pt x="27" y="25"/>
                    <a:pt x="27"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25"/>
            <p:cNvSpPr>
              <a:spLocks/>
            </p:cNvSpPr>
            <p:nvPr/>
          </p:nvSpPr>
          <p:spPr bwMode="auto">
            <a:xfrm>
              <a:off x="4458816" y="1361070"/>
              <a:ext cx="263651" cy="170441"/>
            </a:xfrm>
            <a:custGeom>
              <a:avLst/>
              <a:gdLst/>
              <a:ahLst/>
              <a:cxnLst>
                <a:cxn ang="0">
                  <a:pos x="5" y="19"/>
                </a:cxn>
                <a:cxn ang="0">
                  <a:pos x="5" y="17"/>
                </a:cxn>
                <a:cxn ang="0">
                  <a:pos x="3" y="13"/>
                </a:cxn>
                <a:cxn ang="0">
                  <a:pos x="3" y="11"/>
                </a:cxn>
                <a:cxn ang="0">
                  <a:pos x="2" y="10"/>
                </a:cxn>
                <a:cxn ang="0">
                  <a:pos x="0" y="9"/>
                </a:cxn>
                <a:cxn ang="0">
                  <a:pos x="2" y="6"/>
                </a:cxn>
                <a:cxn ang="0">
                  <a:pos x="2" y="5"/>
                </a:cxn>
                <a:cxn ang="0">
                  <a:pos x="2" y="5"/>
                </a:cxn>
                <a:cxn ang="0">
                  <a:pos x="4" y="3"/>
                </a:cxn>
                <a:cxn ang="0">
                  <a:pos x="8" y="2"/>
                </a:cxn>
                <a:cxn ang="0">
                  <a:pos x="12" y="1"/>
                </a:cxn>
                <a:cxn ang="0">
                  <a:pos x="15" y="0"/>
                </a:cxn>
                <a:cxn ang="0">
                  <a:pos x="19" y="0"/>
                </a:cxn>
                <a:cxn ang="0">
                  <a:pos x="21" y="1"/>
                </a:cxn>
                <a:cxn ang="0">
                  <a:pos x="21" y="2"/>
                </a:cxn>
                <a:cxn ang="0">
                  <a:pos x="20" y="1"/>
                </a:cxn>
                <a:cxn ang="0">
                  <a:pos x="20" y="2"/>
                </a:cxn>
                <a:cxn ang="0">
                  <a:pos x="22" y="3"/>
                </a:cxn>
                <a:cxn ang="0">
                  <a:pos x="23" y="1"/>
                </a:cxn>
                <a:cxn ang="0">
                  <a:pos x="23" y="2"/>
                </a:cxn>
                <a:cxn ang="0">
                  <a:pos x="22" y="3"/>
                </a:cxn>
                <a:cxn ang="0">
                  <a:pos x="23" y="3"/>
                </a:cxn>
                <a:cxn ang="0">
                  <a:pos x="23" y="2"/>
                </a:cxn>
                <a:cxn ang="0">
                  <a:pos x="30" y="2"/>
                </a:cxn>
                <a:cxn ang="0">
                  <a:pos x="34" y="2"/>
                </a:cxn>
                <a:cxn ang="0">
                  <a:pos x="35" y="2"/>
                </a:cxn>
                <a:cxn ang="0">
                  <a:pos x="37" y="4"/>
                </a:cxn>
                <a:cxn ang="0">
                  <a:pos x="38" y="6"/>
                </a:cxn>
                <a:cxn ang="0">
                  <a:pos x="38" y="9"/>
                </a:cxn>
                <a:cxn ang="0">
                  <a:pos x="38" y="15"/>
                </a:cxn>
                <a:cxn ang="0">
                  <a:pos x="42" y="19"/>
                </a:cxn>
                <a:cxn ang="0">
                  <a:pos x="41" y="20"/>
                </a:cxn>
                <a:cxn ang="0">
                  <a:pos x="40" y="22"/>
                </a:cxn>
                <a:cxn ang="0">
                  <a:pos x="38" y="25"/>
                </a:cxn>
                <a:cxn ang="0">
                  <a:pos x="37" y="26"/>
                </a:cxn>
                <a:cxn ang="0">
                  <a:pos x="31" y="24"/>
                </a:cxn>
                <a:cxn ang="0">
                  <a:pos x="30" y="26"/>
                </a:cxn>
                <a:cxn ang="0">
                  <a:pos x="28" y="25"/>
                </a:cxn>
                <a:cxn ang="0">
                  <a:pos x="26" y="25"/>
                </a:cxn>
                <a:cxn ang="0">
                  <a:pos x="22" y="24"/>
                </a:cxn>
                <a:cxn ang="0">
                  <a:pos x="16" y="21"/>
                </a:cxn>
                <a:cxn ang="0">
                  <a:pos x="15" y="20"/>
                </a:cxn>
                <a:cxn ang="0">
                  <a:pos x="13" y="20"/>
                </a:cxn>
                <a:cxn ang="0">
                  <a:pos x="13" y="22"/>
                </a:cxn>
                <a:cxn ang="0">
                  <a:pos x="10" y="20"/>
                </a:cxn>
                <a:cxn ang="0">
                  <a:pos x="5" y="19"/>
                </a:cxn>
              </a:cxnLst>
              <a:rect l="0" t="0" r="r" b="b"/>
              <a:pathLst>
                <a:path w="42" h="27">
                  <a:moveTo>
                    <a:pt x="5" y="19"/>
                  </a:moveTo>
                  <a:cubicBezTo>
                    <a:pt x="5" y="19"/>
                    <a:pt x="5" y="18"/>
                    <a:pt x="5" y="17"/>
                  </a:cubicBezTo>
                  <a:cubicBezTo>
                    <a:pt x="4" y="16"/>
                    <a:pt x="4" y="14"/>
                    <a:pt x="3" y="13"/>
                  </a:cubicBezTo>
                  <a:cubicBezTo>
                    <a:pt x="3" y="11"/>
                    <a:pt x="3" y="12"/>
                    <a:pt x="3" y="11"/>
                  </a:cubicBezTo>
                  <a:cubicBezTo>
                    <a:pt x="3" y="10"/>
                    <a:pt x="2" y="10"/>
                    <a:pt x="2" y="10"/>
                  </a:cubicBezTo>
                  <a:cubicBezTo>
                    <a:pt x="2" y="9"/>
                    <a:pt x="1" y="9"/>
                    <a:pt x="0" y="9"/>
                  </a:cubicBezTo>
                  <a:cubicBezTo>
                    <a:pt x="0" y="8"/>
                    <a:pt x="2" y="7"/>
                    <a:pt x="2" y="6"/>
                  </a:cubicBezTo>
                  <a:cubicBezTo>
                    <a:pt x="1" y="6"/>
                    <a:pt x="2" y="6"/>
                    <a:pt x="2" y="5"/>
                  </a:cubicBezTo>
                  <a:cubicBezTo>
                    <a:pt x="2" y="5"/>
                    <a:pt x="2" y="5"/>
                    <a:pt x="2" y="5"/>
                  </a:cubicBezTo>
                  <a:cubicBezTo>
                    <a:pt x="3" y="5"/>
                    <a:pt x="2" y="3"/>
                    <a:pt x="4" y="3"/>
                  </a:cubicBezTo>
                  <a:cubicBezTo>
                    <a:pt x="5" y="3"/>
                    <a:pt x="6" y="2"/>
                    <a:pt x="8" y="2"/>
                  </a:cubicBezTo>
                  <a:cubicBezTo>
                    <a:pt x="10" y="2"/>
                    <a:pt x="10" y="2"/>
                    <a:pt x="12" y="1"/>
                  </a:cubicBezTo>
                  <a:cubicBezTo>
                    <a:pt x="13" y="1"/>
                    <a:pt x="13" y="0"/>
                    <a:pt x="15" y="0"/>
                  </a:cubicBezTo>
                  <a:cubicBezTo>
                    <a:pt x="17" y="0"/>
                    <a:pt x="18" y="0"/>
                    <a:pt x="19" y="0"/>
                  </a:cubicBezTo>
                  <a:cubicBezTo>
                    <a:pt x="20" y="0"/>
                    <a:pt x="21" y="1"/>
                    <a:pt x="21" y="1"/>
                  </a:cubicBezTo>
                  <a:cubicBezTo>
                    <a:pt x="21" y="2"/>
                    <a:pt x="21" y="2"/>
                    <a:pt x="21" y="2"/>
                  </a:cubicBezTo>
                  <a:cubicBezTo>
                    <a:pt x="21" y="2"/>
                    <a:pt x="19" y="0"/>
                    <a:pt x="20" y="1"/>
                  </a:cubicBezTo>
                  <a:cubicBezTo>
                    <a:pt x="20" y="1"/>
                    <a:pt x="20" y="2"/>
                    <a:pt x="20" y="2"/>
                  </a:cubicBezTo>
                  <a:cubicBezTo>
                    <a:pt x="21" y="3"/>
                    <a:pt x="21" y="3"/>
                    <a:pt x="22" y="3"/>
                  </a:cubicBezTo>
                  <a:cubicBezTo>
                    <a:pt x="22" y="2"/>
                    <a:pt x="23" y="2"/>
                    <a:pt x="23" y="1"/>
                  </a:cubicBezTo>
                  <a:cubicBezTo>
                    <a:pt x="23" y="1"/>
                    <a:pt x="23" y="1"/>
                    <a:pt x="23" y="2"/>
                  </a:cubicBezTo>
                  <a:cubicBezTo>
                    <a:pt x="23" y="2"/>
                    <a:pt x="22" y="3"/>
                    <a:pt x="22" y="3"/>
                  </a:cubicBezTo>
                  <a:cubicBezTo>
                    <a:pt x="22" y="3"/>
                    <a:pt x="23" y="2"/>
                    <a:pt x="23" y="3"/>
                  </a:cubicBezTo>
                  <a:cubicBezTo>
                    <a:pt x="23" y="3"/>
                    <a:pt x="23" y="2"/>
                    <a:pt x="23" y="2"/>
                  </a:cubicBezTo>
                  <a:cubicBezTo>
                    <a:pt x="28" y="2"/>
                    <a:pt x="28" y="3"/>
                    <a:pt x="30" y="2"/>
                  </a:cubicBezTo>
                  <a:cubicBezTo>
                    <a:pt x="32" y="1"/>
                    <a:pt x="33" y="3"/>
                    <a:pt x="34" y="2"/>
                  </a:cubicBezTo>
                  <a:cubicBezTo>
                    <a:pt x="35" y="1"/>
                    <a:pt x="34" y="2"/>
                    <a:pt x="35" y="2"/>
                  </a:cubicBezTo>
                  <a:cubicBezTo>
                    <a:pt x="36" y="2"/>
                    <a:pt x="37" y="3"/>
                    <a:pt x="37" y="4"/>
                  </a:cubicBezTo>
                  <a:cubicBezTo>
                    <a:pt x="38" y="5"/>
                    <a:pt x="37" y="5"/>
                    <a:pt x="38" y="6"/>
                  </a:cubicBezTo>
                  <a:cubicBezTo>
                    <a:pt x="39" y="7"/>
                    <a:pt x="41" y="8"/>
                    <a:pt x="38" y="9"/>
                  </a:cubicBezTo>
                  <a:cubicBezTo>
                    <a:pt x="36" y="10"/>
                    <a:pt x="38" y="11"/>
                    <a:pt x="38" y="15"/>
                  </a:cubicBezTo>
                  <a:cubicBezTo>
                    <a:pt x="39" y="18"/>
                    <a:pt x="42" y="18"/>
                    <a:pt x="42" y="19"/>
                  </a:cubicBezTo>
                  <a:cubicBezTo>
                    <a:pt x="42" y="20"/>
                    <a:pt x="41" y="18"/>
                    <a:pt x="41" y="20"/>
                  </a:cubicBezTo>
                  <a:cubicBezTo>
                    <a:pt x="42" y="21"/>
                    <a:pt x="41" y="20"/>
                    <a:pt x="40" y="22"/>
                  </a:cubicBezTo>
                  <a:cubicBezTo>
                    <a:pt x="38" y="25"/>
                    <a:pt x="38" y="23"/>
                    <a:pt x="38" y="25"/>
                  </a:cubicBezTo>
                  <a:cubicBezTo>
                    <a:pt x="38" y="27"/>
                    <a:pt x="37" y="26"/>
                    <a:pt x="37" y="26"/>
                  </a:cubicBezTo>
                  <a:cubicBezTo>
                    <a:pt x="34" y="27"/>
                    <a:pt x="33" y="24"/>
                    <a:pt x="31" y="24"/>
                  </a:cubicBezTo>
                  <a:cubicBezTo>
                    <a:pt x="30" y="25"/>
                    <a:pt x="31" y="26"/>
                    <a:pt x="30" y="26"/>
                  </a:cubicBezTo>
                  <a:cubicBezTo>
                    <a:pt x="29" y="26"/>
                    <a:pt x="29" y="25"/>
                    <a:pt x="28" y="25"/>
                  </a:cubicBezTo>
                  <a:cubicBezTo>
                    <a:pt x="27" y="25"/>
                    <a:pt x="28" y="26"/>
                    <a:pt x="26" y="25"/>
                  </a:cubicBezTo>
                  <a:cubicBezTo>
                    <a:pt x="23" y="23"/>
                    <a:pt x="26" y="27"/>
                    <a:pt x="22" y="24"/>
                  </a:cubicBezTo>
                  <a:cubicBezTo>
                    <a:pt x="19" y="22"/>
                    <a:pt x="17" y="23"/>
                    <a:pt x="16" y="21"/>
                  </a:cubicBezTo>
                  <a:cubicBezTo>
                    <a:pt x="16" y="20"/>
                    <a:pt x="16" y="20"/>
                    <a:pt x="15" y="20"/>
                  </a:cubicBezTo>
                  <a:cubicBezTo>
                    <a:pt x="14" y="21"/>
                    <a:pt x="13" y="19"/>
                    <a:pt x="13" y="20"/>
                  </a:cubicBezTo>
                  <a:cubicBezTo>
                    <a:pt x="14" y="22"/>
                    <a:pt x="13" y="20"/>
                    <a:pt x="13" y="22"/>
                  </a:cubicBezTo>
                  <a:cubicBezTo>
                    <a:pt x="12" y="22"/>
                    <a:pt x="12" y="20"/>
                    <a:pt x="10" y="20"/>
                  </a:cubicBezTo>
                  <a:cubicBezTo>
                    <a:pt x="4" y="20"/>
                    <a:pt x="6" y="17"/>
                    <a:pt x="5"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6"/>
            <p:cNvSpPr>
              <a:spLocks/>
            </p:cNvSpPr>
            <p:nvPr/>
          </p:nvSpPr>
          <p:spPr bwMode="auto">
            <a:xfrm>
              <a:off x="4602626" y="1342428"/>
              <a:ext cx="69242" cy="39947"/>
            </a:xfrm>
            <a:custGeom>
              <a:avLst/>
              <a:gdLst/>
              <a:ahLst/>
              <a:cxnLst>
                <a:cxn ang="0">
                  <a:pos x="0" y="5"/>
                </a:cxn>
                <a:cxn ang="0">
                  <a:pos x="1" y="4"/>
                </a:cxn>
                <a:cxn ang="0">
                  <a:pos x="0" y="4"/>
                </a:cxn>
                <a:cxn ang="0">
                  <a:pos x="0" y="4"/>
                </a:cxn>
                <a:cxn ang="0">
                  <a:pos x="1" y="3"/>
                </a:cxn>
                <a:cxn ang="0">
                  <a:pos x="2" y="3"/>
                </a:cxn>
                <a:cxn ang="0">
                  <a:pos x="4" y="2"/>
                </a:cxn>
                <a:cxn ang="0">
                  <a:pos x="5" y="2"/>
                </a:cxn>
                <a:cxn ang="0">
                  <a:pos x="7" y="3"/>
                </a:cxn>
                <a:cxn ang="0">
                  <a:pos x="11" y="2"/>
                </a:cxn>
                <a:cxn ang="0">
                  <a:pos x="11" y="5"/>
                </a:cxn>
                <a:cxn ang="0">
                  <a:pos x="7" y="5"/>
                </a:cxn>
                <a:cxn ang="0">
                  <a:pos x="0" y="5"/>
                </a:cxn>
              </a:cxnLst>
              <a:rect l="0" t="0" r="r" b="b"/>
              <a:pathLst>
                <a:path w="11" h="6">
                  <a:moveTo>
                    <a:pt x="0" y="5"/>
                  </a:moveTo>
                  <a:cubicBezTo>
                    <a:pt x="1" y="4"/>
                    <a:pt x="1" y="5"/>
                    <a:pt x="1" y="4"/>
                  </a:cubicBezTo>
                  <a:cubicBezTo>
                    <a:pt x="2" y="4"/>
                    <a:pt x="0" y="4"/>
                    <a:pt x="0" y="4"/>
                  </a:cubicBezTo>
                  <a:cubicBezTo>
                    <a:pt x="0" y="4"/>
                    <a:pt x="0" y="4"/>
                    <a:pt x="0" y="4"/>
                  </a:cubicBezTo>
                  <a:cubicBezTo>
                    <a:pt x="0" y="3"/>
                    <a:pt x="0" y="3"/>
                    <a:pt x="1" y="3"/>
                  </a:cubicBezTo>
                  <a:cubicBezTo>
                    <a:pt x="1" y="3"/>
                    <a:pt x="1" y="3"/>
                    <a:pt x="2" y="3"/>
                  </a:cubicBezTo>
                  <a:cubicBezTo>
                    <a:pt x="2" y="3"/>
                    <a:pt x="4" y="2"/>
                    <a:pt x="4" y="2"/>
                  </a:cubicBezTo>
                  <a:cubicBezTo>
                    <a:pt x="5" y="0"/>
                    <a:pt x="3" y="5"/>
                    <a:pt x="5" y="2"/>
                  </a:cubicBezTo>
                  <a:cubicBezTo>
                    <a:pt x="5" y="2"/>
                    <a:pt x="6" y="3"/>
                    <a:pt x="7" y="3"/>
                  </a:cubicBezTo>
                  <a:cubicBezTo>
                    <a:pt x="8" y="3"/>
                    <a:pt x="9" y="2"/>
                    <a:pt x="11" y="2"/>
                  </a:cubicBezTo>
                  <a:cubicBezTo>
                    <a:pt x="11" y="3"/>
                    <a:pt x="11" y="3"/>
                    <a:pt x="11" y="5"/>
                  </a:cubicBezTo>
                  <a:cubicBezTo>
                    <a:pt x="10" y="6"/>
                    <a:pt x="9" y="4"/>
                    <a:pt x="7" y="5"/>
                  </a:cubicBezTo>
                  <a:cubicBezTo>
                    <a:pt x="5" y="6"/>
                    <a:pt x="5" y="5"/>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7"/>
            <p:cNvSpPr>
              <a:spLocks/>
            </p:cNvSpPr>
            <p:nvPr/>
          </p:nvSpPr>
          <p:spPr bwMode="auto">
            <a:xfrm>
              <a:off x="4629257" y="1267860"/>
              <a:ext cx="175767" cy="69242"/>
            </a:xfrm>
            <a:custGeom>
              <a:avLst/>
              <a:gdLst/>
              <a:ahLst/>
              <a:cxnLst>
                <a:cxn ang="0">
                  <a:pos x="1" y="11"/>
                </a:cxn>
                <a:cxn ang="0">
                  <a:pos x="1" y="7"/>
                </a:cxn>
                <a:cxn ang="0">
                  <a:pos x="1" y="4"/>
                </a:cxn>
                <a:cxn ang="0">
                  <a:pos x="4" y="2"/>
                </a:cxn>
                <a:cxn ang="0">
                  <a:pos x="6" y="2"/>
                </a:cxn>
                <a:cxn ang="0">
                  <a:pos x="7" y="3"/>
                </a:cxn>
                <a:cxn ang="0">
                  <a:pos x="9" y="5"/>
                </a:cxn>
                <a:cxn ang="0">
                  <a:pos x="11" y="6"/>
                </a:cxn>
                <a:cxn ang="0">
                  <a:pos x="13" y="4"/>
                </a:cxn>
                <a:cxn ang="0">
                  <a:pos x="12" y="1"/>
                </a:cxn>
                <a:cxn ang="0">
                  <a:pos x="15" y="0"/>
                </a:cxn>
                <a:cxn ang="0">
                  <a:pos x="18" y="1"/>
                </a:cxn>
                <a:cxn ang="0">
                  <a:pos x="21" y="2"/>
                </a:cxn>
                <a:cxn ang="0">
                  <a:pos x="24" y="0"/>
                </a:cxn>
                <a:cxn ang="0">
                  <a:pos x="25" y="2"/>
                </a:cxn>
                <a:cxn ang="0">
                  <a:pos x="26" y="6"/>
                </a:cxn>
                <a:cxn ang="0">
                  <a:pos x="25" y="9"/>
                </a:cxn>
                <a:cxn ang="0">
                  <a:pos x="22" y="11"/>
                </a:cxn>
                <a:cxn ang="0">
                  <a:pos x="13" y="9"/>
                </a:cxn>
                <a:cxn ang="0">
                  <a:pos x="9" y="8"/>
                </a:cxn>
                <a:cxn ang="0">
                  <a:pos x="1" y="11"/>
                </a:cxn>
              </a:cxnLst>
              <a:rect l="0" t="0" r="r" b="b"/>
              <a:pathLst>
                <a:path w="28" h="11">
                  <a:moveTo>
                    <a:pt x="1" y="11"/>
                  </a:moveTo>
                  <a:cubicBezTo>
                    <a:pt x="1" y="9"/>
                    <a:pt x="0" y="8"/>
                    <a:pt x="1" y="7"/>
                  </a:cubicBezTo>
                  <a:cubicBezTo>
                    <a:pt x="2" y="6"/>
                    <a:pt x="0" y="6"/>
                    <a:pt x="1" y="4"/>
                  </a:cubicBezTo>
                  <a:cubicBezTo>
                    <a:pt x="3" y="2"/>
                    <a:pt x="2" y="4"/>
                    <a:pt x="4" y="2"/>
                  </a:cubicBezTo>
                  <a:cubicBezTo>
                    <a:pt x="5" y="1"/>
                    <a:pt x="5" y="2"/>
                    <a:pt x="6" y="2"/>
                  </a:cubicBezTo>
                  <a:cubicBezTo>
                    <a:pt x="6" y="2"/>
                    <a:pt x="6" y="3"/>
                    <a:pt x="7" y="3"/>
                  </a:cubicBezTo>
                  <a:cubicBezTo>
                    <a:pt x="8" y="3"/>
                    <a:pt x="8" y="5"/>
                    <a:pt x="9" y="5"/>
                  </a:cubicBezTo>
                  <a:cubicBezTo>
                    <a:pt x="10" y="5"/>
                    <a:pt x="10" y="6"/>
                    <a:pt x="11" y="6"/>
                  </a:cubicBezTo>
                  <a:cubicBezTo>
                    <a:pt x="11" y="5"/>
                    <a:pt x="12" y="6"/>
                    <a:pt x="13" y="4"/>
                  </a:cubicBezTo>
                  <a:cubicBezTo>
                    <a:pt x="13" y="3"/>
                    <a:pt x="12" y="2"/>
                    <a:pt x="12" y="1"/>
                  </a:cubicBezTo>
                  <a:cubicBezTo>
                    <a:pt x="13" y="0"/>
                    <a:pt x="13" y="0"/>
                    <a:pt x="15" y="0"/>
                  </a:cubicBezTo>
                  <a:cubicBezTo>
                    <a:pt x="17" y="0"/>
                    <a:pt x="18" y="0"/>
                    <a:pt x="18" y="1"/>
                  </a:cubicBezTo>
                  <a:cubicBezTo>
                    <a:pt x="17" y="1"/>
                    <a:pt x="21" y="1"/>
                    <a:pt x="21" y="2"/>
                  </a:cubicBezTo>
                  <a:cubicBezTo>
                    <a:pt x="22" y="1"/>
                    <a:pt x="23" y="1"/>
                    <a:pt x="24" y="0"/>
                  </a:cubicBezTo>
                  <a:cubicBezTo>
                    <a:pt x="23" y="2"/>
                    <a:pt x="26" y="1"/>
                    <a:pt x="25" y="2"/>
                  </a:cubicBezTo>
                  <a:cubicBezTo>
                    <a:pt x="23" y="5"/>
                    <a:pt x="25" y="2"/>
                    <a:pt x="26" y="6"/>
                  </a:cubicBezTo>
                  <a:cubicBezTo>
                    <a:pt x="24" y="6"/>
                    <a:pt x="28" y="9"/>
                    <a:pt x="25" y="9"/>
                  </a:cubicBezTo>
                  <a:cubicBezTo>
                    <a:pt x="22" y="9"/>
                    <a:pt x="24" y="11"/>
                    <a:pt x="22" y="11"/>
                  </a:cubicBezTo>
                  <a:cubicBezTo>
                    <a:pt x="13" y="10"/>
                    <a:pt x="15" y="8"/>
                    <a:pt x="13" y="9"/>
                  </a:cubicBezTo>
                  <a:cubicBezTo>
                    <a:pt x="12" y="10"/>
                    <a:pt x="11" y="8"/>
                    <a:pt x="9" y="8"/>
                  </a:cubicBezTo>
                  <a:cubicBezTo>
                    <a:pt x="7" y="8"/>
                    <a:pt x="4" y="6"/>
                    <a:pt x="1"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28"/>
            <p:cNvSpPr>
              <a:spLocks/>
            </p:cNvSpPr>
            <p:nvPr/>
          </p:nvSpPr>
          <p:spPr bwMode="auto">
            <a:xfrm>
              <a:off x="4671867" y="1222587"/>
              <a:ext cx="119841" cy="58589"/>
            </a:xfrm>
            <a:custGeom>
              <a:avLst/>
              <a:gdLst/>
              <a:ahLst/>
              <a:cxnLst>
                <a:cxn ang="0">
                  <a:pos x="5" y="8"/>
                </a:cxn>
                <a:cxn ang="0">
                  <a:pos x="4" y="7"/>
                </a:cxn>
                <a:cxn ang="0">
                  <a:pos x="3" y="7"/>
                </a:cxn>
                <a:cxn ang="0">
                  <a:pos x="2" y="5"/>
                </a:cxn>
                <a:cxn ang="0">
                  <a:pos x="3" y="5"/>
                </a:cxn>
                <a:cxn ang="0">
                  <a:pos x="1" y="3"/>
                </a:cxn>
                <a:cxn ang="0">
                  <a:pos x="2" y="2"/>
                </a:cxn>
                <a:cxn ang="0">
                  <a:pos x="4" y="1"/>
                </a:cxn>
                <a:cxn ang="0">
                  <a:pos x="5" y="1"/>
                </a:cxn>
                <a:cxn ang="0">
                  <a:pos x="7" y="1"/>
                </a:cxn>
                <a:cxn ang="0">
                  <a:pos x="9" y="1"/>
                </a:cxn>
                <a:cxn ang="0">
                  <a:pos x="11" y="2"/>
                </a:cxn>
                <a:cxn ang="0">
                  <a:pos x="15" y="2"/>
                </a:cxn>
                <a:cxn ang="0">
                  <a:pos x="17" y="2"/>
                </a:cxn>
                <a:cxn ang="0">
                  <a:pos x="17" y="7"/>
                </a:cxn>
                <a:cxn ang="0">
                  <a:pos x="14" y="9"/>
                </a:cxn>
                <a:cxn ang="0">
                  <a:pos x="11" y="8"/>
                </a:cxn>
                <a:cxn ang="0">
                  <a:pos x="8" y="7"/>
                </a:cxn>
                <a:cxn ang="0">
                  <a:pos x="5" y="8"/>
                </a:cxn>
              </a:cxnLst>
              <a:rect l="0" t="0" r="r" b="b"/>
              <a:pathLst>
                <a:path w="19" h="9">
                  <a:moveTo>
                    <a:pt x="5" y="8"/>
                  </a:moveTo>
                  <a:cubicBezTo>
                    <a:pt x="5" y="7"/>
                    <a:pt x="4" y="6"/>
                    <a:pt x="4" y="7"/>
                  </a:cubicBezTo>
                  <a:cubicBezTo>
                    <a:pt x="4" y="8"/>
                    <a:pt x="3" y="8"/>
                    <a:pt x="3" y="7"/>
                  </a:cubicBezTo>
                  <a:cubicBezTo>
                    <a:pt x="3" y="6"/>
                    <a:pt x="2" y="6"/>
                    <a:pt x="2" y="5"/>
                  </a:cubicBezTo>
                  <a:cubicBezTo>
                    <a:pt x="2" y="5"/>
                    <a:pt x="3" y="5"/>
                    <a:pt x="3" y="5"/>
                  </a:cubicBezTo>
                  <a:cubicBezTo>
                    <a:pt x="3" y="5"/>
                    <a:pt x="0" y="4"/>
                    <a:pt x="1" y="3"/>
                  </a:cubicBezTo>
                  <a:cubicBezTo>
                    <a:pt x="2" y="3"/>
                    <a:pt x="0" y="3"/>
                    <a:pt x="2" y="2"/>
                  </a:cubicBezTo>
                  <a:cubicBezTo>
                    <a:pt x="3" y="2"/>
                    <a:pt x="3" y="1"/>
                    <a:pt x="4" y="1"/>
                  </a:cubicBezTo>
                  <a:cubicBezTo>
                    <a:pt x="5" y="2"/>
                    <a:pt x="4" y="1"/>
                    <a:pt x="5" y="1"/>
                  </a:cubicBezTo>
                  <a:cubicBezTo>
                    <a:pt x="6" y="2"/>
                    <a:pt x="6" y="0"/>
                    <a:pt x="7" y="1"/>
                  </a:cubicBezTo>
                  <a:cubicBezTo>
                    <a:pt x="8" y="1"/>
                    <a:pt x="8" y="0"/>
                    <a:pt x="9" y="1"/>
                  </a:cubicBezTo>
                  <a:cubicBezTo>
                    <a:pt x="10" y="2"/>
                    <a:pt x="9" y="0"/>
                    <a:pt x="11" y="2"/>
                  </a:cubicBezTo>
                  <a:cubicBezTo>
                    <a:pt x="13" y="3"/>
                    <a:pt x="13" y="2"/>
                    <a:pt x="15" y="2"/>
                  </a:cubicBezTo>
                  <a:cubicBezTo>
                    <a:pt x="16" y="3"/>
                    <a:pt x="17" y="3"/>
                    <a:pt x="17" y="2"/>
                  </a:cubicBezTo>
                  <a:cubicBezTo>
                    <a:pt x="19" y="3"/>
                    <a:pt x="16" y="1"/>
                    <a:pt x="17" y="7"/>
                  </a:cubicBezTo>
                  <a:cubicBezTo>
                    <a:pt x="16" y="8"/>
                    <a:pt x="15" y="8"/>
                    <a:pt x="14" y="9"/>
                  </a:cubicBezTo>
                  <a:cubicBezTo>
                    <a:pt x="14" y="8"/>
                    <a:pt x="10" y="8"/>
                    <a:pt x="11" y="8"/>
                  </a:cubicBezTo>
                  <a:cubicBezTo>
                    <a:pt x="11" y="7"/>
                    <a:pt x="10" y="7"/>
                    <a:pt x="8" y="7"/>
                  </a:cubicBezTo>
                  <a:cubicBezTo>
                    <a:pt x="6" y="7"/>
                    <a:pt x="6" y="7"/>
                    <a:pt x="5"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29"/>
            <p:cNvSpPr>
              <a:spLocks/>
            </p:cNvSpPr>
            <p:nvPr/>
          </p:nvSpPr>
          <p:spPr bwMode="auto">
            <a:xfrm>
              <a:off x="4634583" y="1305144"/>
              <a:ext cx="138483" cy="95873"/>
            </a:xfrm>
            <a:custGeom>
              <a:avLst/>
              <a:gdLst/>
              <a:ahLst/>
              <a:cxnLst>
                <a:cxn ang="0">
                  <a:pos x="6" y="11"/>
                </a:cxn>
                <a:cxn ang="0">
                  <a:pos x="7" y="11"/>
                </a:cxn>
                <a:cxn ang="0">
                  <a:pos x="9" y="13"/>
                </a:cxn>
                <a:cxn ang="0">
                  <a:pos x="14" y="13"/>
                </a:cxn>
                <a:cxn ang="0">
                  <a:pos x="16" y="13"/>
                </a:cxn>
                <a:cxn ang="0">
                  <a:pos x="16" y="10"/>
                </a:cxn>
                <a:cxn ang="0">
                  <a:pos x="18" y="8"/>
                </a:cxn>
                <a:cxn ang="0">
                  <a:pos x="21" y="7"/>
                </a:cxn>
                <a:cxn ang="0">
                  <a:pos x="21" y="5"/>
                </a:cxn>
                <a:cxn ang="0">
                  <a:pos x="12" y="3"/>
                </a:cxn>
                <a:cxn ang="0">
                  <a:pos x="8" y="2"/>
                </a:cxn>
                <a:cxn ang="0">
                  <a:pos x="0" y="5"/>
                </a:cxn>
                <a:cxn ang="0">
                  <a:pos x="0" y="8"/>
                </a:cxn>
                <a:cxn ang="0">
                  <a:pos x="2" y="9"/>
                </a:cxn>
                <a:cxn ang="0">
                  <a:pos x="6" y="8"/>
                </a:cxn>
                <a:cxn ang="0">
                  <a:pos x="6" y="11"/>
                </a:cxn>
              </a:cxnLst>
              <a:rect l="0" t="0" r="r" b="b"/>
              <a:pathLst>
                <a:path w="22" h="15">
                  <a:moveTo>
                    <a:pt x="6" y="11"/>
                  </a:moveTo>
                  <a:cubicBezTo>
                    <a:pt x="7" y="10"/>
                    <a:pt x="6" y="11"/>
                    <a:pt x="7" y="11"/>
                  </a:cubicBezTo>
                  <a:cubicBezTo>
                    <a:pt x="8" y="11"/>
                    <a:pt x="9" y="12"/>
                    <a:pt x="9" y="13"/>
                  </a:cubicBezTo>
                  <a:cubicBezTo>
                    <a:pt x="12" y="12"/>
                    <a:pt x="12" y="15"/>
                    <a:pt x="14" y="13"/>
                  </a:cubicBezTo>
                  <a:cubicBezTo>
                    <a:pt x="16" y="12"/>
                    <a:pt x="16" y="13"/>
                    <a:pt x="16" y="13"/>
                  </a:cubicBezTo>
                  <a:cubicBezTo>
                    <a:pt x="17" y="12"/>
                    <a:pt x="15" y="12"/>
                    <a:pt x="16" y="10"/>
                  </a:cubicBezTo>
                  <a:cubicBezTo>
                    <a:pt x="17" y="8"/>
                    <a:pt x="17" y="9"/>
                    <a:pt x="18" y="8"/>
                  </a:cubicBezTo>
                  <a:cubicBezTo>
                    <a:pt x="19" y="7"/>
                    <a:pt x="20" y="9"/>
                    <a:pt x="21" y="7"/>
                  </a:cubicBezTo>
                  <a:cubicBezTo>
                    <a:pt x="22" y="6"/>
                    <a:pt x="20" y="7"/>
                    <a:pt x="21" y="5"/>
                  </a:cubicBezTo>
                  <a:cubicBezTo>
                    <a:pt x="12" y="4"/>
                    <a:pt x="14" y="2"/>
                    <a:pt x="12" y="3"/>
                  </a:cubicBezTo>
                  <a:cubicBezTo>
                    <a:pt x="11" y="4"/>
                    <a:pt x="10" y="2"/>
                    <a:pt x="8" y="2"/>
                  </a:cubicBezTo>
                  <a:cubicBezTo>
                    <a:pt x="6" y="2"/>
                    <a:pt x="3" y="0"/>
                    <a:pt x="0" y="5"/>
                  </a:cubicBezTo>
                  <a:cubicBezTo>
                    <a:pt x="0" y="8"/>
                    <a:pt x="1" y="7"/>
                    <a:pt x="0" y="8"/>
                  </a:cubicBezTo>
                  <a:cubicBezTo>
                    <a:pt x="0" y="8"/>
                    <a:pt x="1" y="9"/>
                    <a:pt x="2" y="9"/>
                  </a:cubicBezTo>
                  <a:cubicBezTo>
                    <a:pt x="3" y="9"/>
                    <a:pt x="4" y="8"/>
                    <a:pt x="6" y="8"/>
                  </a:cubicBezTo>
                  <a:cubicBezTo>
                    <a:pt x="6" y="9"/>
                    <a:pt x="6" y="9"/>
                    <a:pt x="6"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30"/>
            <p:cNvSpPr>
              <a:spLocks/>
            </p:cNvSpPr>
            <p:nvPr/>
          </p:nvSpPr>
          <p:spPr bwMode="auto">
            <a:xfrm>
              <a:off x="4256417" y="1507543"/>
              <a:ext cx="18642" cy="13316"/>
            </a:xfrm>
            <a:custGeom>
              <a:avLst/>
              <a:gdLst/>
              <a:ahLst/>
              <a:cxnLst>
                <a:cxn ang="0">
                  <a:pos x="2" y="2"/>
                </a:cxn>
                <a:cxn ang="0">
                  <a:pos x="0" y="2"/>
                </a:cxn>
                <a:cxn ang="0">
                  <a:pos x="2" y="0"/>
                </a:cxn>
                <a:cxn ang="0">
                  <a:pos x="2" y="2"/>
                </a:cxn>
              </a:cxnLst>
              <a:rect l="0" t="0" r="r" b="b"/>
              <a:pathLst>
                <a:path w="3" h="2">
                  <a:moveTo>
                    <a:pt x="2" y="2"/>
                  </a:moveTo>
                  <a:cubicBezTo>
                    <a:pt x="1" y="2"/>
                    <a:pt x="0" y="2"/>
                    <a:pt x="0" y="2"/>
                  </a:cubicBezTo>
                  <a:cubicBezTo>
                    <a:pt x="0" y="2"/>
                    <a:pt x="0" y="1"/>
                    <a:pt x="2" y="0"/>
                  </a:cubicBezTo>
                  <a:cubicBezTo>
                    <a:pt x="2" y="1"/>
                    <a:pt x="3" y="1"/>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Bulgaria"/>
            <p:cNvSpPr>
              <a:spLocks/>
            </p:cNvSpPr>
            <p:nvPr/>
          </p:nvSpPr>
          <p:spPr bwMode="auto">
            <a:xfrm>
              <a:off x="4709151" y="1696626"/>
              <a:ext cx="178431" cy="93210"/>
            </a:xfrm>
            <a:custGeom>
              <a:avLst/>
              <a:gdLst/>
              <a:ahLst/>
              <a:cxnLst>
                <a:cxn ang="0">
                  <a:pos x="26" y="12"/>
                </a:cxn>
                <a:cxn ang="0">
                  <a:pos x="25" y="11"/>
                </a:cxn>
                <a:cxn ang="0">
                  <a:pos x="25" y="11"/>
                </a:cxn>
                <a:cxn ang="0">
                  <a:pos x="24" y="9"/>
                </a:cxn>
                <a:cxn ang="0">
                  <a:pos x="24" y="9"/>
                </a:cxn>
                <a:cxn ang="0">
                  <a:pos x="24" y="7"/>
                </a:cxn>
                <a:cxn ang="0">
                  <a:pos x="25" y="7"/>
                </a:cxn>
                <a:cxn ang="0">
                  <a:pos x="26" y="4"/>
                </a:cxn>
                <a:cxn ang="0">
                  <a:pos x="27" y="4"/>
                </a:cxn>
                <a:cxn ang="0">
                  <a:pos x="28" y="2"/>
                </a:cxn>
                <a:cxn ang="0">
                  <a:pos x="25" y="2"/>
                </a:cxn>
                <a:cxn ang="0">
                  <a:pos x="20" y="1"/>
                </a:cxn>
                <a:cxn ang="0">
                  <a:pos x="18" y="0"/>
                </a:cxn>
                <a:cxn ang="0">
                  <a:pos x="14" y="2"/>
                </a:cxn>
                <a:cxn ang="0">
                  <a:pos x="12" y="3"/>
                </a:cxn>
                <a:cxn ang="0">
                  <a:pos x="8" y="3"/>
                </a:cxn>
                <a:cxn ang="0">
                  <a:pos x="6" y="2"/>
                </a:cxn>
                <a:cxn ang="0">
                  <a:pos x="3" y="2"/>
                </a:cxn>
                <a:cxn ang="0">
                  <a:pos x="2" y="1"/>
                </a:cxn>
                <a:cxn ang="0">
                  <a:pos x="1" y="1"/>
                </a:cxn>
                <a:cxn ang="0">
                  <a:pos x="1" y="3"/>
                </a:cxn>
                <a:cxn ang="0">
                  <a:pos x="2" y="5"/>
                </a:cxn>
                <a:cxn ang="0">
                  <a:pos x="2" y="7"/>
                </a:cxn>
                <a:cxn ang="0">
                  <a:pos x="2" y="9"/>
                </a:cxn>
                <a:cxn ang="0">
                  <a:pos x="3" y="10"/>
                </a:cxn>
                <a:cxn ang="0">
                  <a:pos x="5" y="15"/>
                </a:cxn>
                <a:cxn ang="0">
                  <a:pos x="8" y="14"/>
                </a:cxn>
                <a:cxn ang="0">
                  <a:pos x="10" y="14"/>
                </a:cxn>
                <a:cxn ang="0">
                  <a:pos x="11" y="14"/>
                </a:cxn>
                <a:cxn ang="0">
                  <a:pos x="13" y="14"/>
                </a:cxn>
                <a:cxn ang="0">
                  <a:pos x="15" y="14"/>
                </a:cxn>
                <a:cxn ang="0">
                  <a:pos x="17" y="14"/>
                </a:cxn>
                <a:cxn ang="0">
                  <a:pos x="18" y="13"/>
                </a:cxn>
                <a:cxn ang="0">
                  <a:pos x="19" y="12"/>
                </a:cxn>
                <a:cxn ang="0">
                  <a:pos x="22" y="11"/>
                </a:cxn>
                <a:cxn ang="0">
                  <a:pos x="26" y="12"/>
                </a:cxn>
              </a:cxnLst>
              <a:rect l="0" t="0" r="r" b="b"/>
              <a:pathLst>
                <a:path w="28" h="15">
                  <a:moveTo>
                    <a:pt x="26" y="12"/>
                  </a:moveTo>
                  <a:cubicBezTo>
                    <a:pt x="25" y="11"/>
                    <a:pt x="26" y="12"/>
                    <a:pt x="25" y="11"/>
                  </a:cubicBezTo>
                  <a:cubicBezTo>
                    <a:pt x="25" y="11"/>
                    <a:pt x="26" y="12"/>
                    <a:pt x="25" y="11"/>
                  </a:cubicBezTo>
                  <a:cubicBezTo>
                    <a:pt x="25" y="10"/>
                    <a:pt x="24" y="9"/>
                    <a:pt x="24" y="9"/>
                  </a:cubicBezTo>
                  <a:cubicBezTo>
                    <a:pt x="25" y="9"/>
                    <a:pt x="24" y="9"/>
                    <a:pt x="24" y="9"/>
                  </a:cubicBezTo>
                  <a:cubicBezTo>
                    <a:pt x="24" y="8"/>
                    <a:pt x="24" y="8"/>
                    <a:pt x="24" y="7"/>
                  </a:cubicBezTo>
                  <a:cubicBezTo>
                    <a:pt x="25" y="7"/>
                    <a:pt x="25" y="8"/>
                    <a:pt x="25" y="7"/>
                  </a:cubicBezTo>
                  <a:cubicBezTo>
                    <a:pt x="25" y="5"/>
                    <a:pt x="26" y="5"/>
                    <a:pt x="26" y="4"/>
                  </a:cubicBezTo>
                  <a:cubicBezTo>
                    <a:pt x="26" y="3"/>
                    <a:pt x="27" y="3"/>
                    <a:pt x="27" y="4"/>
                  </a:cubicBezTo>
                  <a:cubicBezTo>
                    <a:pt x="27" y="4"/>
                    <a:pt x="28" y="3"/>
                    <a:pt x="28" y="2"/>
                  </a:cubicBezTo>
                  <a:cubicBezTo>
                    <a:pt x="25" y="2"/>
                    <a:pt x="26" y="2"/>
                    <a:pt x="25" y="2"/>
                  </a:cubicBezTo>
                  <a:cubicBezTo>
                    <a:pt x="23" y="2"/>
                    <a:pt x="21" y="1"/>
                    <a:pt x="20" y="1"/>
                  </a:cubicBezTo>
                  <a:cubicBezTo>
                    <a:pt x="20" y="0"/>
                    <a:pt x="20" y="0"/>
                    <a:pt x="18" y="0"/>
                  </a:cubicBezTo>
                  <a:cubicBezTo>
                    <a:pt x="17" y="0"/>
                    <a:pt x="15" y="1"/>
                    <a:pt x="14" y="2"/>
                  </a:cubicBezTo>
                  <a:cubicBezTo>
                    <a:pt x="13" y="4"/>
                    <a:pt x="13" y="3"/>
                    <a:pt x="12" y="3"/>
                  </a:cubicBezTo>
                  <a:cubicBezTo>
                    <a:pt x="10" y="3"/>
                    <a:pt x="9" y="2"/>
                    <a:pt x="8" y="3"/>
                  </a:cubicBezTo>
                  <a:cubicBezTo>
                    <a:pt x="8" y="3"/>
                    <a:pt x="7" y="3"/>
                    <a:pt x="6" y="2"/>
                  </a:cubicBezTo>
                  <a:cubicBezTo>
                    <a:pt x="4" y="2"/>
                    <a:pt x="4" y="2"/>
                    <a:pt x="3" y="2"/>
                  </a:cubicBezTo>
                  <a:cubicBezTo>
                    <a:pt x="3" y="2"/>
                    <a:pt x="2" y="2"/>
                    <a:pt x="2" y="1"/>
                  </a:cubicBezTo>
                  <a:cubicBezTo>
                    <a:pt x="2" y="1"/>
                    <a:pt x="2" y="1"/>
                    <a:pt x="1" y="1"/>
                  </a:cubicBezTo>
                  <a:cubicBezTo>
                    <a:pt x="1" y="1"/>
                    <a:pt x="0" y="1"/>
                    <a:pt x="1" y="3"/>
                  </a:cubicBezTo>
                  <a:cubicBezTo>
                    <a:pt x="1" y="4"/>
                    <a:pt x="1" y="4"/>
                    <a:pt x="2" y="5"/>
                  </a:cubicBezTo>
                  <a:cubicBezTo>
                    <a:pt x="2" y="6"/>
                    <a:pt x="2" y="6"/>
                    <a:pt x="2" y="7"/>
                  </a:cubicBezTo>
                  <a:cubicBezTo>
                    <a:pt x="1" y="8"/>
                    <a:pt x="2" y="8"/>
                    <a:pt x="2" y="9"/>
                  </a:cubicBezTo>
                  <a:cubicBezTo>
                    <a:pt x="1" y="10"/>
                    <a:pt x="2" y="10"/>
                    <a:pt x="3" y="10"/>
                  </a:cubicBezTo>
                  <a:cubicBezTo>
                    <a:pt x="4" y="11"/>
                    <a:pt x="5" y="13"/>
                    <a:pt x="5" y="15"/>
                  </a:cubicBezTo>
                  <a:cubicBezTo>
                    <a:pt x="7" y="14"/>
                    <a:pt x="7" y="15"/>
                    <a:pt x="8" y="14"/>
                  </a:cubicBezTo>
                  <a:cubicBezTo>
                    <a:pt x="8" y="14"/>
                    <a:pt x="9" y="13"/>
                    <a:pt x="10" y="14"/>
                  </a:cubicBezTo>
                  <a:cubicBezTo>
                    <a:pt x="11" y="14"/>
                    <a:pt x="11" y="14"/>
                    <a:pt x="11" y="14"/>
                  </a:cubicBezTo>
                  <a:cubicBezTo>
                    <a:pt x="12" y="14"/>
                    <a:pt x="12" y="14"/>
                    <a:pt x="13" y="14"/>
                  </a:cubicBezTo>
                  <a:cubicBezTo>
                    <a:pt x="14" y="15"/>
                    <a:pt x="15" y="15"/>
                    <a:pt x="15" y="14"/>
                  </a:cubicBezTo>
                  <a:cubicBezTo>
                    <a:pt x="14" y="14"/>
                    <a:pt x="18" y="15"/>
                    <a:pt x="17" y="14"/>
                  </a:cubicBezTo>
                  <a:cubicBezTo>
                    <a:pt x="17" y="13"/>
                    <a:pt x="17" y="13"/>
                    <a:pt x="18" y="13"/>
                  </a:cubicBezTo>
                  <a:cubicBezTo>
                    <a:pt x="18" y="12"/>
                    <a:pt x="19" y="12"/>
                    <a:pt x="19" y="12"/>
                  </a:cubicBezTo>
                  <a:cubicBezTo>
                    <a:pt x="20" y="12"/>
                    <a:pt x="21" y="11"/>
                    <a:pt x="22" y="11"/>
                  </a:cubicBezTo>
                  <a:cubicBezTo>
                    <a:pt x="23" y="12"/>
                    <a:pt x="24" y="12"/>
                    <a:pt x="26"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Romania"/>
            <p:cNvSpPr>
              <a:spLocks/>
            </p:cNvSpPr>
            <p:nvPr/>
          </p:nvSpPr>
          <p:spPr bwMode="auto">
            <a:xfrm>
              <a:off x="4653225" y="1550153"/>
              <a:ext cx="252999" cy="170441"/>
            </a:xfrm>
            <a:custGeom>
              <a:avLst/>
              <a:gdLst/>
              <a:ahLst/>
              <a:cxnLst>
                <a:cxn ang="0">
                  <a:pos x="0" y="13"/>
                </a:cxn>
                <a:cxn ang="0">
                  <a:pos x="2" y="12"/>
                </a:cxn>
                <a:cxn ang="0">
                  <a:pos x="3" y="9"/>
                </a:cxn>
                <a:cxn ang="0">
                  <a:pos x="5" y="6"/>
                </a:cxn>
                <a:cxn ang="0">
                  <a:pos x="5" y="4"/>
                </a:cxn>
                <a:cxn ang="0">
                  <a:pos x="7" y="3"/>
                </a:cxn>
                <a:cxn ang="0">
                  <a:pos x="10" y="2"/>
                </a:cxn>
                <a:cxn ang="0">
                  <a:pos x="12" y="2"/>
                </a:cxn>
                <a:cxn ang="0">
                  <a:pos x="14" y="2"/>
                </a:cxn>
                <a:cxn ang="0">
                  <a:pos x="17" y="2"/>
                </a:cxn>
                <a:cxn ang="0">
                  <a:pos x="21" y="1"/>
                </a:cxn>
                <a:cxn ang="0">
                  <a:pos x="25" y="1"/>
                </a:cxn>
                <a:cxn ang="0">
                  <a:pos x="26" y="1"/>
                </a:cxn>
                <a:cxn ang="0">
                  <a:pos x="27" y="4"/>
                </a:cxn>
                <a:cxn ang="0">
                  <a:pos x="28" y="6"/>
                </a:cxn>
                <a:cxn ang="0">
                  <a:pos x="30" y="7"/>
                </a:cxn>
                <a:cxn ang="0">
                  <a:pos x="31" y="9"/>
                </a:cxn>
                <a:cxn ang="0">
                  <a:pos x="31" y="11"/>
                </a:cxn>
                <a:cxn ang="0">
                  <a:pos x="31" y="12"/>
                </a:cxn>
                <a:cxn ang="0">
                  <a:pos x="32" y="13"/>
                </a:cxn>
                <a:cxn ang="0">
                  <a:pos x="32" y="14"/>
                </a:cxn>
                <a:cxn ang="0">
                  <a:pos x="33" y="16"/>
                </a:cxn>
                <a:cxn ang="0">
                  <a:pos x="36" y="16"/>
                </a:cxn>
                <a:cxn ang="0">
                  <a:pos x="39" y="16"/>
                </a:cxn>
                <a:cxn ang="0">
                  <a:pos x="39" y="17"/>
                </a:cxn>
                <a:cxn ang="0">
                  <a:pos x="39" y="18"/>
                </a:cxn>
                <a:cxn ang="0">
                  <a:pos x="38" y="19"/>
                </a:cxn>
                <a:cxn ang="0">
                  <a:pos x="38" y="19"/>
                </a:cxn>
                <a:cxn ang="0">
                  <a:pos x="37" y="18"/>
                </a:cxn>
                <a:cxn ang="0">
                  <a:pos x="37" y="19"/>
                </a:cxn>
                <a:cxn ang="0">
                  <a:pos x="37" y="20"/>
                </a:cxn>
                <a:cxn ang="0">
                  <a:pos x="36" y="22"/>
                </a:cxn>
                <a:cxn ang="0">
                  <a:pos x="36" y="24"/>
                </a:cxn>
                <a:cxn ang="0">
                  <a:pos x="37" y="25"/>
                </a:cxn>
                <a:cxn ang="0">
                  <a:pos x="34" y="25"/>
                </a:cxn>
                <a:cxn ang="0">
                  <a:pos x="29" y="24"/>
                </a:cxn>
                <a:cxn ang="0">
                  <a:pos x="27" y="23"/>
                </a:cxn>
                <a:cxn ang="0">
                  <a:pos x="23" y="25"/>
                </a:cxn>
                <a:cxn ang="0">
                  <a:pos x="21" y="26"/>
                </a:cxn>
                <a:cxn ang="0">
                  <a:pos x="17" y="26"/>
                </a:cxn>
                <a:cxn ang="0">
                  <a:pos x="15" y="25"/>
                </a:cxn>
                <a:cxn ang="0">
                  <a:pos x="12" y="25"/>
                </a:cxn>
                <a:cxn ang="0">
                  <a:pos x="11" y="24"/>
                </a:cxn>
                <a:cxn ang="0">
                  <a:pos x="10" y="24"/>
                </a:cxn>
                <a:cxn ang="0">
                  <a:pos x="9" y="23"/>
                </a:cxn>
                <a:cxn ang="0">
                  <a:pos x="9" y="21"/>
                </a:cxn>
                <a:cxn ang="0">
                  <a:pos x="8" y="22"/>
                </a:cxn>
                <a:cxn ang="0">
                  <a:pos x="6" y="20"/>
                </a:cxn>
                <a:cxn ang="0">
                  <a:pos x="4" y="20"/>
                </a:cxn>
                <a:cxn ang="0">
                  <a:pos x="4" y="18"/>
                </a:cxn>
                <a:cxn ang="0">
                  <a:pos x="3" y="17"/>
                </a:cxn>
                <a:cxn ang="0">
                  <a:pos x="1" y="15"/>
                </a:cxn>
                <a:cxn ang="0">
                  <a:pos x="0" y="13"/>
                </a:cxn>
              </a:cxnLst>
              <a:rect l="0" t="0" r="r" b="b"/>
              <a:pathLst>
                <a:path w="40" h="27">
                  <a:moveTo>
                    <a:pt x="0" y="13"/>
                  </a:moveTo>
                  <a:cubicBezTo>
                    <a:pt x="0" y="13"/>
                    <a:pt x="1" y="13"/>
                    <a:pt x="2" y="12"/>
                  </a:cubicBezTo>
                  <a:cubicBezTo>
                    <a:pt x="3" y="11"/>
                    <a:pt x="3" y="10"/>
                    <a:pt x="3" y="9"/>
                  </a:cubicBezTo>
                  <a:cubicBezTo>
                    <a:pt x="4" y="8"/>
                    <a:pt x="5" y="8"/>
                    <a:pt x="5" y="6"/>
                  </a:cubicBezTo>
                  <a:cubicBezTo>
                    <a:pt x="5" y="5"/>
                    <a:pt x="4" y="5"/>
                    <a:pt x="5" y="4"/>
                  </a:cubicBezTo>
                  <a:cubicBezTo>
                    <a:pt x="6" y="3"/>
                    <a:pt x="7" y="3"/>
                    <a:pt x="7" y="3"/>
                  </a:cubicBezTo>
                  <a:cubicBezTo>
                    <a:pt x="8" y="1"/>
                    <a:pt x="9" y="3"/>
                    <a:pt x="10" y="2"/>
                  </a:cubicBezTo>
                  <a:cubicBezTo>
                    <a:pt x="11" y="2"/>
                    <a:pt x="10" y="3"/>
                    <a:pt x="12" y="2"/>
                  </a:cubicBezTo>
                  <a:cubicBezTo>
                    <a:pt x="14" y="2"/>
                    <a:pt x="13" y="3"/>
                    <a:pt x="14" y="2"/>
                  </a:cubicBezTo>
                  <a:cubicBezTo>
                    <a:pt x="15" y="1"/>
                    <a:pt x="17" y="2"/>
                    <a:pt x="17" y="2"/>
                  </a:cubicBezTo>
                  <a:cubicBezTo>
                    <a:pt x="18" y="1"/>
                    <a:pt x="21" y="2"/>
                    <a:pt x="21" y="1"/>
                  </a:cubicBezTo>
                  <a:cubicBezTo>
                    <a:pt x="23" y="0"/>
                    <a:pt x="25" y="2"/>
                    <a:pt x="25" y="1"/>
                  </a:cubicBezTo>
                  <a:cubicBezTo>
                    <a:pt x="25" y="1"/>
                    <a:pt x="26" y="1"/>
                    <a:pt x="26" y="1"/>
                  </a:cubicBezTo>
                  <a:cubicBezTo>
                    <a:pt x="27" y="2"/>
                    <a:pt x="27" y="4"/>
                    <a:pt x="27" y="4"/>
                  </a:cubicBezTo>
                  <a:cubicBezTo>
                    <a:pt x="28" y="4"/>
                    <a:pt x="28" y="5"/>
                    <a:pt x="28" y="6"/>
                  </a:cubicBezTo>
                  <a:cubicBezTo>
                    <a:pt x="29" y="6"/>
                    <a:pt x="30" y="6"/>
                    <a:pt x="30" y="7"/>
                  </a:cubicBezTo>
                  <a:cubicBezTo>
                    <a:pt x="29" y="7"/>
                    <a:pt x="31" y="8"/>
                    <a:pt x="31" y="9"/>
                  </a:cubicBezTo>
                  <a:cubicBezTo>
                    <a:pt x="30" y="9"/>
                    <a:pt x="31" y="10"/>
                    <a:pt x="31" y="11"/>
                  </a:cubicBezTo>
                  <a:cubicBezTo>
                    <a:pt x="30" y="11"/>
                    <a:pt x="31" y="12"/>
                    <a:pt x="31" y="12"/>
                  </a:cubicBezTo>
                  <a:cubicBezTo>
                    <a:pt x="31" y="13"/>
                    <a:pt x="32" y="13"/>
                    <a:pt x="32" y="13"/>
                  </a:cubicBezTo>
                  <a:cubicBezTo>
                    <a:pt x="32" y="14"/>
                    <a:pt x="33" y="14"/>
                    <a:pt x="32" y="14"/>
                  </a:cubicBezTo>
                  <a:cubicBezTo>
                    <a:pt x="32" y="15"/>
                    <a:pt x="33" y="16"/>
                    <a:pt x="33" y="16"/>
                  </a:cubicBezTo>
                  <a:cubicBezTo>
                    <a:pt x="35" y="18"/>
                    <a:pt x="36" y="17"/>
                    <a:pt x="36" y="16"/>
                  </a:cubicBezTo>
                  <a:cubicBezTo>
                    <a:pt x="38" y="16"/>
                    <a:pt x="37" y="15"/>
                    <a:pt x="39" y="16"/>
                  </a:cubicBezTo>
                  <a:cubicBezTo>
                    <a:pt x="40" y="17"/>
                    <a:pt x="39" y="17"/>
                    <a:pt x="39" y="17"/>
                  </a:cubicBezTo>
                  <a:cubicBezTo>
                    <a:pt x="39" y="17"/>
                    <a:pt x="39" y="18"/>
                    <a:pt x="39" y="18"/>
                  </a:cubicBezTo>
                  <a:cubicBezTo>
                    <a:pt x="39" y="19"/>
                    <a:pt x="39" y="18"/>
                    <a:pt x="38" y="19"/>
                  </a:cubicBezTo>
                  <a:cubicBezTo>
                    <a:pt x="38" y="19"/>
                    <a:pt x="37" y="20"/>
                    <a:pt x="38" y="19"/>
                  </a:cubicBezTo>
                  <a:cubicBezTo>
                    <a:pt x="38" y="19"/>
                    <a:pt x="38" y="18"/>
                    <a:pt x="37" y="18"/>
                  </a:cubicBezTo>
                  <a:cubicBezTo>
                    <a:pt x="36" y="19"/>
                    <a:pt x="37" y="19"/>
                    <a:pt x="37" y="19"/>
                  </a:cubicBezTo>
                  <a:cubicBezTo>
                    <a:pt x="37" y="20"/>
                    <a:pt x="37" y="20"/>
                    <a:pt x="37" y="20"/>
                  </a:cubicBezTo>
                  <a:cubicBezTo>
                    <a:pt x="36" y="21"/>
                    <a:pt x="36" y="21"/>
                    <a:pt x="36" y="22"/>
                  </a:cubicBezTo>
                  <a:cubicBezTo>
                    <a:pt x="36" y="23"/>
                    <a:pt x="36" y="23"/>
                    <a:pt x="36" y="24"/>
                  </a:cubicBezTo>
                  <a:cubicBezTo>
                    <a:pt x="36" y="25"/>
                    <a:pt x="37" y="25"/>
                    <a:pt x="37" y="25"/>
                  </a:cubicBezTo>
                  <a:cubicBezTo>
                    <a:pt x="34" y="25"/>
                    <a:pt x="35" y="25"/>
                    <a:pt x="34" y="25"/>
                  </a:cubicBezTo>
                  <a:cubicBezTo>
                    <a:pt x="32" y="25"/>
                    <a:pt x="30" y="24"/>
                    <a:pt x="29" y="24"/>
                  </a:cubicBezTo>
                  <a:cubicBezTo>
                    <a:pt x="29" y="23"/>
                    <a:pt x="29" y="23"/>
                    <a:pt x="27" y="23"/>
                  </a:cubicBezTo>
                  <a:cubicBezTo>
                    <a:pt x="26" y="23"/>
                    <a:pt x="24" y="24"/>
                    <a:pt x="23" y="25"/>
                  </a:cubicBezTo>
                  <a:cubicBezTo>
                    <a:pt x="22" y="27"/>
                    <a:pt x="22" y="26"/>
                    <a:pt x="21" y="26"/>
                  </a:cubicBezTo>
                  <a:cubicBezTo>
                    <a:pt x="19" y="26"/>
                    <a:pt x="18" y="25"/>
                    <a:pt x="17" y="26"/>
                  </a:cubicBezTo>
                  <a:cubicBezTo>
                    <a:pt x="17" y="26"/>
                    <a:pt x="16" y="26"/>
                    <a:pt x="15" y="25"/>
                  </a:cubicBezTo>
                  <a:cubicBezTo>
                    <a:pt x="13" y="25"/>
                    <a:pt x="13" y="25"/>
                    <a:pt x="12" y="25"/>
                  </a:cubicBezTo>
                  <a:cubicBezTo>
                    <a:pt x="12" y="25"/>
                    <a:pt x="11" y="25"/>
                    <a:pt x="11" y="24"/>
                  </a:cubicBezTo>
                  <a:cubicBezTo>
                    <a:pt x="11" y="24"/>
                    <a:pt x="11" y="24"/>
                    <a:pt x="10" y="24"/>
                  </a:cubicBezTo>
                  <a:cubicBezTo>
                    <a:pt x="10" y="23"/>
                    <a:pt x="8" y="23"/>
                    <a:pt x="9" y="23"/>
                  </a:cubicBezTo>
                  <a:cubicBezTo>
                    <a:pt x="9" y="22"/>
                    <a:pt x="10" y="22"/>
                    <a:pt x="9" y="21"/>
                  </a:cubicBezTo>
                  <a:cubicBezTo>
                    <a:pt x="8" y="21"/>
                    <a:pt x="8" y="23"/>
                    <a:pt x="8" y="22"/>
                  </a:cubicBezTo>
                  <a:cubicBezTo>
                    <a:pt x="7" y="22"/>
                    <a:pt x="6" y="20"/>
                    <a:pt x="6" y="20"/>
                  </a:cubicBezTo>
                  <a:cubicBezTo>
                    <a:pt x="6" y="21"/>
                    <a:pt x="4" y="20"/>
                    <a:pt x="4" y="20"/>
                  </a:cubicBezTo>
                  <a:cubicBezTo>
                    <a:pt x="4" y="19"/>
                    <a:pt x="5" y="19"/>
                    <a:pt x="4" y="18"/>
                  </a:cubicBezTo>
                  <a:cubicBezTo>
                    <a:pt x="4" y="18"/>
                    <a:pt x="3" y="18"/>
                    <a:pt x="3" y="17"/>
                  </a:cubicBezTo>
                  <a:cubicBezTo>
                    <a:pt x="3" y="16"/>
                    <a:pt x="1" y="16"/>
                    <a:pt x="1" y="15"/>
                  </a:cubicBezTo>
                  <a:cubicBezTo>
                    <a:pt x="1" y="14"/>
                    <a:pt x="0" y="14"/>
                    <a:pt x="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Ireland"/>
            <p:cNvSpPr>
              <a:spLocks/>
            </p:cNvSpPr>
            <p:nvPr/>
          </p:nvSpPr>
          <p:spPr bwMode="auto">
            <a:xfrm>
              <a:off x="3862272" y="1342428"/>
              <a:ext cx="111852" cy="114515"/>
            </a:xfrm>
            <a:custGeom>
              <a:avLst/>
              <a:gdLst/>
              <a:ahLst/>
              <a:cxnLst>
                <a:cxn ang="0">
                  <a:pos x="15" y="1"/>
                </a:cxn>
                <a:cxn ang="0">
                  <a:pos x="13" y="0"/>
                </a:cxn>
                <a:cxn ang="0">
                  <a:pos x="13" y="0"/>
                </a:cxn>
                <a:cxn ang="0">
                  <a:pos x="11" y="1"/>
                </a:cxn>
                <a:cxn ang="0">
                  <a:pos x="9" y="2"/>
                </a:cxn>
                <a:cxn ang="0">
                  <a:pos x="9" y="3"/>
                </a:cxn>
                <a:cxn ang="0">
                  <a:pos x="10" y="4"/>
                </a:cxn>
                <a:cxn ang="0">
                  <a:pos x="9" y="5"/>
                </a:cxn>
                <a:cxn ang="0">
                  <a:pos x="7" y="5"/>
                </a:cxn>
                <a:cxn ang="0">
                  <a:pos x="4" y="4"/>
                </a:cxn>
                <a:cxn ang="0">
                  <a:pos x="4" y="6"/>
                </a:cxn>
                <a:cxn ang="0">
                  <a:pos x="4" y="6"/>
                </a:cxn>
                <a:cxn ang="0">
                  <a:pos x="4" y="7"/>
                </a:cxn>
                <a:cxn ang="0">
                  <a:pos x="3" y="8"/>
                </a:cxn>
                <a:cxn ang="0">
                  <a:pos x="4" y="8"/>
                </a:cxn>
                <a:cxn ang="0">
                  <a:pos x="4" y="9"/>
                </a:cxn>
                <a:cxn ang="0">
                  <a:pos x="7" y="9"/>
                </a:cxn>
                <a:cxn ang="0">
                  <a:pos x="5" y="11"/>
                </a:cxn>
                <a:cxn ang="0">
                  <a:pos x="4" y="12"/>
                </a:cxn>
                <a:cxn ang="0">
                  <a:pos x="4" y="13"/>
                </a:cxn>
                <a:cxn ang="0">
                  <a:pos x="7" y="12"/>
                </a:cxn>
                <a:cxn ang="0">
                  <a:pos x="8" y="12"/>
                </a:cxn>
                <a:cxn ang="0">
                  <a:pos x="3" y="13"/>
                </a:cxn>
                <a:cxn ang="0">
                  <a:pos x="4" y="14"/>
                </a:cxn>
                <a:cxn ang="0">
                  <a:pos x="1" y="14"/>
                </a:cxn>
                <a:cxn ang="0">
                  <a:pos x="2" y="15"/>
                </a:cxn>
                <a:cxn ang="0">
                  <a:pos x="3" y="15"/>
                </a:cxn>
                <a:cxn ang="0">
                  <a:pos x="1" y="16"/>
                </a:cxn>
                <a:cxn ang="0">
                  <a:pos x="4" y="16"/>
                </a:cxn>
                <a:cxn ang="0">
                  <a:pos x="3" y="17"/>
                </a:cxn>
                <a:cxn ang="0">
                  <a:pos x="3" y="17"/>
                </a:cxn>
                <a:cxn ang="0">
                  <a:pos x="5" y="18"/>
                </a:cxn>
                <a:cxn ang="0">
                  <a:pos x="8" y="17"/>
                </a:cxn>
                <a:cxn ang="0">
                  <a:pos x="10" y="16"/>
                </a:cxn>
                <a:cxn ang="0">
                  <a:pos x="12" y="15"/>
                </a:cxn>
                <a:cxn ang="0">
                  <a:pos x="14" y="14"/>
                </a:cxn>
                <a:cxn ang="0">
                  <a:pos x="15" y="15"/>
                </a:cxn>
                <a:cxn ang="0">
                  <a:pos x="16" y="14"/>
                </a:cxn>
                <a:cxn ang="0">
                  <a:pos x="17" y="12"/>
                </a:cxn>
                <a:cxn ang="0">
                  <a:pos x="18" y="10"/>
                </a:cxn>
                <a:cxn ang="0">
                  <a:pos x="18" y="9"/>
                </a:cxn>
                <a:cxn ang="0">
                  <a:pos x="17" y="7"/>
                </a:cxn>
                <a:cxn ang="0">
                  <a:pos x="18" y="6"/>
                </a:cxn>
                <a:cxn ang="0">
                  <a:pos x="15" y="5"/>
                </a:cxn>
                <a:cxn ang="0">
                  <a:pos x="12" y="4"/>
                </a:cxn>
                <a:cxn ang="0">
                  <a:pos x="13" y="2"/>
                </a:cxn>
              </a:cxnLst>
              <a:rect l="0" t="0" r="r" b="b"/>
              <a:pathLst>
                <a:path w="18" h="18">
                  <a:moveTo>
                    <a:pt x="14" y="1"/>
                  </a:moveTo>
                  <a:cubicBezTo>
                    <a:pt x="14" y="1"/>
                    <a:pt x="14" y="1"/>
                    <a:pt x="15" y="1"/>
                  </a:cubicBezTo>
                  <a:cubicBezTo>
                    <a:pt x="16" y="0"/>
                    <a:pt x="15" y="0"/>
                    <a:pt x="14" y="0"/>
                  </a:cubicBezTo>
                  <a:cubicBezTo>
                    <a:pt x="14" y="0"/>
                    <a:pt x="14" y="0"/>
                    <a:pt x="13" y="0"/>
                  </a:cubicBezTo>
                  <a:cubicBezTo>
                    <a:pt x="13" y="0"/>
                    <a:pt x="14" y="1"/>
                    <a:pt x="13" y="1"/>
                  </a:cubicBezTo>
                  <a:cubicBezTo>
                    <a:pt x="13" y="1"/>
                    <a:pt x="13" y="0"/>
                    <a:pt x="13" y="0"/>
                  </a:cubicBezTo>
                  <a:cubicBezTo>
                    <a:pt x="12" y="0"/>
                    <a:pt x="12" y="1"/>
                    <a:pt x="12" y="0"/>
                  </a:cubicBezTo>
                  <a:cubicBezTo>
                    <a:pt x="11" y="0"/>
                    <a:pt x="11" y="1"/>
                    <a:pt x="11" y="1"/>
                  </a:cubicBezTo>
                  <a:cubicBezTo>
                    <a:pt x="10" y="0"/>
                    <a:pt x="10" y="1"/>
                    <a:pt x="10" y="1"/>
                  </a:cubicBezTo>
                  <a:cubicBezTo>
                    <a:pt x="9" y="2"/>
                    <a:pt x="10" y="2"/>
                    <a:pt x="9" y="2"/>
                  </a:cubicBezTo>
                  <a:cubicBezTo>
                    <a:pt x="9" y="2"/>
                    <a:pt x="9" y="3"/>
                    <a:pt x="9" y="3"/>
                  </a:cubicBezTo>
                  <a:cubicBezTo>
                    <a:pt x="8" y="3"/>
                    <a:pt x="8" y="3"/>
                    <a:pt x="9" y="3"/>
                  </a:cubicBezTo>
                  <a:cubicBezTo>
                    <a:pt x="9" y="3"/>
                    <a:pt x="9" y="3"/>
                    <a:pt x="10" y="3"/>
                  </a:cubicBezTo>
                  <a:cubicBezTo>
                    <a:pt x="11" y="3"/>
                    <a:pt x="10" y="3"/>
                    <a:pt x="10" y="4"/>
                  </a:cubicBezTo>
                  <a:cubicBezTo>
                    <a:pt x="10" y="4"/>
                    <a:pt x="10" y="4"/>
                    <a:pt x="9" y="4"/>
                  </a:cubicBezTo>
                  <a:cubicBezTo>
                    <a:pt x="8" y="4"/>
                    <a:pt x="9" y="5"/>
                    <a:pt x="9" y="5"/>
                  </a:cubicBezTo>
                  <a:cubicBezTo>
                    <a:pt x="8" y="5"/>
                    <a:pt x="9" y="5"/>
                    <a:pt x="8" y="5"/>
                  </a:cubicBezTo>
                  <a:cubicBezTo>
                    <a:pt x="7" y="5"/>
                    <a:pt x="7" y="5"/>
                    <a:pt x="7" y="5"/>
                  </a:cubicBezTo>
                  <a:cubicBezTo>
                    <a:pt x="7" y="5"/>
                    <a:pt x="5" y="4"/>
                    <a:pt x="5" y="4"/>
                  </a:cubicBezTo>
                  <a:cubicBezTo>
                    <a:pt x="4" y="4"/>
                    <a:pt x="4" y="4"/>
                    <a:pt x="4" y="4"/>
                  </a:cubicBezTo>
                  <a:cubicBezTo>
                    <a:pt x="3" y="5"/>
                    <a:pt x="4" y="5"/>
                    <a:pt x="4" y="5"/>
                  </a:cubicBezTo>
                  <a:cubicBezTo>
                    <a:pt x="4" y="5"/>
                    <a:pt x="4" y="5"/>
                    <a:pt x="4" y="6"/>
                  </a:cubicBezTo>
                  <a:cubicBezTo>
                    <a:pt x="4" y="5"/>
                    <a:pt x="3" y="6"/>
                    <a:pt x="3" y="6"/>
                  </a:cubicBezTo>
                  <a:cubicBezTo>
                    <a:pt x="3" y="6"/>
                    <a:pt x="3" y="6"/>
                    <a:pt x="4" y="6"/>
                  </a:cubicBezTo>
                  <a:cubicBezTo>
                    <a:pt x="4" y="6"/>
                    <a:pt x="4" y="6"/>
                    <a:pt x="5" y="6"/>
                  </a:cubicBezTo>
                  <a:cubicBezTo>
                    <a:pt x="5" y="6"/>
                    <a:pt x="5" y="7"/>
                    <a:pt x="4" y="7"/>
                  </a:cubicBezTo>
                  <a:cubicBezTo>
                    <a:pt x="4" y="7"/>
                    <a:pt x="4" y="7"/>
                    <a:pt x="4" y="8"/>
                  </a:cubicBezTo>
                  <a:cubicBezTo>
                    <a:pt x="4" y="8"/>
                    <a:pt x="4" y="8"/>
                    <a:pt x="3" y="8"/>
                  </a:cubicBezTo>
                  <a:cubicBezTo>
                    <a:pt x="2" y="8"/>
                    <a:pt x="3" y="8"/>
                    <a:pt x="3" y="8"/>
                  </a:cubicBezTo>
                  <a:cubicBezTo>
                    <a:pt x="2" y="8"/>
                    <a:pt x="3" y="9"/>
                    <a:pt x="4" y="8"/>
                  </a:cubicBezTo>
                  <a:cubicBezTo>
                    <a:pt x="4" y="8"/>
                    <a:pt x="4" y="9"/>
                    <a:pt x="4" y="9"/>
                  </a:cubicBezTo>
                  <a:cubicBezTo>
                    <a:pt x="3" y="9"/>
                    <a:pt x="4" y="9"/>
                    <a:pt x="4" y="9"/>
                  </a:cubicBezTo>
                  <a:cubicBezTo>
                    <a:pt x="5" y="9"/>
                    <a:pt x="5" y="9"/>
                    <a:pt x="5" y="9"/>
                  </a:cubicBezTo>
                  <a:cubicBezTo>
                    <a:pt x="5" y="10"/>
                    <a:pt x="6" y="9"/>
                    <a:pt x="7" y="9"/>
                  </a:cubicBezTo>
                  <a:cubicBezTo>
                    <a:pt x="7" y="9"/>
                    <a:pt x="7" y="10"/>
                    <a:pt x="6" y="10"/>
                  </a:cubicBezTo>
                  <a:cubicBezTo>
                    <a:pt x="6" y="10"/>
                    <a:pt x="6" y="10"/>
                    <a:pt x="5" y="11"/>
                  </a:cubicBezTo>
                  <a:cubicBezTo>
                    <a:pt x="5" y="11"/>
                    <a:pt x="5" y="11"/>
                    <a:pt x="5" y="11"/>
                  </a:cubicBezTo>
                  <a:cubicBezTo>
                    <a:pt x="5" y="11"/>
                    <a:pt x="5" y="12"/>
                    <a:pt x="4" y="12"/>
                  </a:cubicBezTo>
                  <a:cubicBezTo>
                    <a:pt x="4" y="12"/>
                    <a:pt x="5" y="12"/>
                    <a:pt x="4" y="12"/>
                  </a:cubicBezTo>
                  <a:cubicBezTo>
                    <a:pt x="3" y="13"/>
                    <a:pt x="3" y="13"/>
                    <a:pt x="4" y="13"/>
                  </a:cubicBezTo>
                  <a:cubicBezTo>
                    <a:pt x="4" y="13"/>
                    <a:pt x="4" y="12"/>
                    <a:pt x="5" y="12"/>
                  </a:cubicBezTo>
                  <a:cubicBezTo>
                    <a:pt x="5" y="13"/>
                    <a:pt x="6" y="12"/>
                    <a:pt x="7" y="12"/>
                  </a:cubicBezTo>
                  <a:cubicBezTo>
                    <a:pt x="7" y="11"/>
                    <a:pt x="7" y="11"/>
                    <a:pt x="7" y="12"/>
                  </a:cubicBezTo>
                  <a:cubicBezTo>
                    <a:pt x="7" y="12"/>
                    <a:pt x="7" y="12"/>
                    <a:pt x="8" y="12"/>
                  </a:cubicBezTo>
                  <a:cubicBezTo>
                    <a:pt x="7" y="12"/>
                    <a:pt x="6" y="13"/>
                    <a:pt x="4" y="13"/>
                  </a:cubicBezTo>
                  <a:cubicBezTo>
                    <a:pt x="3" y="13"/>
                    <a:pt x="4" y="13"/>
                    <a:pt x="3" y="13"/>
                  </a:cubicBezTo>
                  <a:cubicBezTo>
                    <a:pt x="2" y="13"/>
                    <a:pt x="3" y="13"/>
                    <a:pt x="3" y="14"/>
                  </a:cubicBezTo>
                  <a:cubicBezTo>
                    <a:pt x="3" y="14"/>
                    <a:pt x="4" y="14"/>
                    <a:pt x="4" y="14"/>
                  </a:cubicBezTo>
                  <a:cubicBezTo>
                    <a:pt x="4" y="14"/>
                    <a:pt x="3" y="14"/>
                    <a:pt x="3" y="14"/>
                  </a:cubicBezTo>
                  <a:cubicBezTo>
                    <a:pt x="2" y="14"/>
                    <a:pt x="2" y="14"/>
                    <a:pt x="1" y="14"/>
                  </a:cubicBezTo>
                  <a:cubicBezTo>
                    <a:pt x="1" y="14"/>
                    <a:pt x="0" y="15"/>
                    <a:pt x="1" y="15"/>
                  </a:cubicBezTo>
                  <a:cubicBezTo>
                    <a:pt x="1" y="14"/>
                    <a:pt x="1" y="15"/>
                    <a:pt x="2" y="15"/>
                  </a:cubicBezTo>
                  <a:cubicBezTo>
                    <a:pt x="2" y="14"/>
                    <a:pt x="4" y="15"/>
                    <a:pt x="4" y="15"/>
                  </a:cubicBezTo>
                  <a:cubicBezTo>
                    <a:pt x="4" y="15"/>
                    <a:pt x="3" y="15"/>
                    <a:pt x="3" y="15"/>
                  </a:cubicBezTo>
                  <a:cubicBezTo>
                    <a:pt x="2" y="15"/>
                    <a:pt x="2" y="15"/>
                    <a:pt x="1" y="15"/>
                  </a:cubicBezTo>
                  <a:cubicBezTo>
                    <a:pt x="0" y="16"/>
                    <a:pt x="1" y="16"/>
                    <a:pt x="1" y="16"/>
                  </a:cubicBezTo>
                  <a:cubicBezTo>
                    <a:pt x="2" y="16"/>
                    <a:pt x="1" y="17"/>
                    <a:pt x="2" y="16"/>
                  </a:cubicBezTo>
                  <a:cubicBezTo>
                    <a:pt x="3" y="16"/>
                    <a:pt x="4" y="16"/>
                    <a:pt x="4" y="16"/>
                  </a:cubicBezTo>
                  <a:cubicBezTo>
                    <a:pt x="4" y="16"/>
                    <a:pt x="3" y="16"/>
                    <a:pt x="2" y="17"/>
                  </a:cubicBezTo>
                  <a:cubicBezTo>
                    <a:pt x="1" y="17"/>
                    <a:pt x="2" y="17"/>
                    <a:pt x="3" y="17"/>
                  </a:cubicBezTo>
                  <a:cubicBezTo>
                    <a:pt x="3" y="17"/>
                    <a:pt x="3" y="17"/>
                    <a:pt x="4" y="17"/>
                  </a:cubicBezTo>
                  <a:cubicBezTo>
                    <a:pt x="5" y="17"/>
                    <a:pt x="3" y="17"/>
                    <a:pt x="3" y="17"/>
                  </a:cubicBezTo>
                  <a:cubicBezTo>
                    <a:pt x="3" y="17"/>
                    <a:pt x="2" y="18"/>
                    <a:pt x="3" y="18"/>
                  </a:cubicBezTo>
                  <a:cubicBezTo>
                    <a:pt x="3" y="18"/>
                    <a:pt x="4" y="18"/>
                    <a:pt x="5" y="18"/>
                  </a:cubicBezTo>
                  <a:cubicBezTo>
                    <a:pt x="5" y="18"/>
                    <a:pt x="6" y="17"/>
                    <a:pt x="7" y="17"/>
                  </a:cubicBezTo>
                  <a:cubicBezTo>
                    <a:pt x="7" y="18"/>
                    <a:pt x="7" y="17"/>
                    <a:pt x="8" y="17"/>
                  </a:cubicBezTo>
                  <a:cubicBezTo>
                    <a:pt x="9" y="17"/>
                    <a:pt x="8" y="16"/>
                    <a:pt x="9" y="16"/>
                  </a:cubicBezTo>
                  <a:cubicBezTo>
                    <a:pt x="10" y="17"/>
                    <a:pt x="10" y="16"/>
                    <a:pt x="10" y="16"/>
                  </a:cubicBezTo>
                  <a:cubicBezTo>
                    <a:pt x="11" y="16"/>
                    <a:pt x="11" y="15"/>
                    <a:pt x="11" y="15"/>
                  </a:cubicBezTo>
                  <a:cubicBezTo>
                    <a:pt x="12" y="15"/>
                    <a:pt x="12" y="15"/>
                    <a:pt x="12" y="15"/>
                  </a:cubicBezTo>
                  <a:cubicBezTo>
                    <a:pt x="13" y="15"/>
                    <a:pt x="14" y="15"/>
                    <a:pt x="14" y="15"/>
                  </a:cubicBezTo>
                  <a:cubicBezTo>
                    <a:pt x="14" y="15"/>
                    <a:pt x="14" y="14"/>
                    <a:pt x="14" y="14"/>
                  </a:cubicBezTo>
                  <a:cubicBezTo>
                    <a:pt x="14" y="14"/>
                    <a:pt x="14" y="15"/>
                    <a:pt x="14" y="15"/>
                  </a:cubicBezTo>
                  <a:cubicBezTo>
                    <a:pt x="14" y="16"/>
                    <a:pt x="15" y="14"/>
                    <a:pt x="15" y="15"/>
                  </a:cubicBezTo>
                  <a:cubicBezTo>
                    <a:pt x="16" y="15"/>
                    <a:pt x="16" y="15"/>
                    <a:pt x="16" y="15"/>
                  </a:cubicBezTo>
                  <a:cubicBezTo>
                    <a:pt x="17" y="15"/>
                    <a:pt x="16" y="14"/>
                    <a:pt x="16" y="14"/>
                  </a:cubicBezTo>
                  <a:cubicBezTo>
                    <a:pt x="17" y="14"/>
                    <a:pt x="17" y="14"/>
                    <a:pt x="17" y="13"/>
                  </a:cubicBezTo>
                  <a:cubicBezTo>
                    <a:pt x="18" y="13"/>
                    <a:pt x="17" y="13"/>
                    <a:pt x="17" y="12"/>
                  </a:cubicBezTo>
                  <a:cubicBezTo>
                    <a:pt x="18" y="12"/>
                    <a:pt x="17" y="12"/>
                    <a:pt x="18" y="11"/>
                  </a:cubicBezTo>
                  <a:cubicBezTo>
                    <a:pt x="18" y="11"/>
                    <a:pt x="18" y="11"/>
                    <a:pt x="18" y="10"/>
                  </a:cubicBezTo>
                  <a:cubicBezTo>
                    <a:pt x="18" y="10"/>
                    <a:pt x="17" y="9"/>
                    <a:pt x="17" y="9"/>
                  </a:cubicBezTo>
                  <a:cubicBezTo>
                    <a:pt x="18" y="9"/>
                    <a:pt x="17" y="9"/>
                    <a:pt x="18" y="9"/>
                  </a:cubicBezTo>
                  <a:cubicBezTo>
                    <a:pt x="18" y="9"/>
                    <a:pt x="17" y="8"/>
                    <a:pt x="17" y="8"/>
                  </a:cubicBezTo>
                  <a:cubicBezTo>
                    <a:pt x="17" y="7"/>
                    <a:pt x="17" y="7"/>
                    <a:pt x="17" y="7"/>
                  </a:cubicBezTo>
                  <a:cubicBezTo>
                    <a:pt x="16" y="7"/>
                    <a:pt x="16" y="6"/>
                    <a:pt x="17" y="6"/>
                  </a:cubicBezTo>
                  <a:cubicBezTo>
                    <a:pt x="18" y="7"/>
                    <a:pt x="17" y="6"/>
                    <a:pt x="18" y="6"/>
                  </a:cubicBezTo>
                  <a:cubicBezTo>
                    <a:pt x="17" y="6"/>
                    <a:pt x="16" y="6"/>
                    <a:pt x="16" y="6"/>
                  </a:cubicBezTo>
                  <a:cubicBezTo>
                    <a:pt x="16" y="5"/>
                    <a:pt x="15" y="6"/>
                    <a:pt x="15" y="5"/>
                  </a:cubicBezTo>
                  <a:cubicBezTo>
                    <a:pt x="15" y="4"/>
                    <a:pt x="14" y="4"/>
                    <a:pt x="14" y="5"/>
                  </a:cubicBezTo>
                  <a:cubicBezTo>
                    <a:pt x="13" y="6"/>
                    <a:pt x="12" y="5"/>
                    <a:pt x="12" y="4"/>
                  </a:cubicBezTo>
                  <a:cubicBezTo>
                    <a:pt x="11" y="3"/>
                    <a:pt x="11" y="3"/>
                    <a:pt x="12" y="3"/>
                  </a:cubicBezTo>
                  <a:cubicBezTo>
                    <a:pt x="13" y="3"/>
                    <a:pt x="12" y="2"/>
                    <a:pt x="13" y="2"/>
                  </a:cubicBezTo>
                  <a:cubicBezTo>
                    <a:pt x="14" y="2"/>
                    <a:pt x="13" y="2"/>
                    <a:pt x="14"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34"/>
            <p:cNvSpPr>
              <a:spLocks/>
            </p:cNvSpPr>
            <p:nvPr/>
          </p:nvSpPr>
          <p:spPr bwMode="auto">
            <a:xfrm>
              <a:off x="4685183" y="1299818"/>
              <a:ext cx="263651" cy="170441"/>
            </a:xfrm>
            <a:custGeom>
              <a:avLst/>
              <a:gdLst/>
              <a:ahLst/>
              <a:cxnLst>
                <a:cxn ang="0">
                  <a:pos x="36" y="18"/>
                </a:cxn>
                <a:cxn ang="0">
                  <a:pos x="35" y="14"/>
                </a:cxn>
                <a:cxn ang="0">
                  <a:pos x="39" y="14"/>
                </a:cxn>
                <a:cxn ang="0">
                  <a:pos x="40" y="11"/>
                </a:cxn>
                <a:cxn ang="0">
                  <a:pos x="38" y="10"/>
                </a:cxn>
                <a:cxn ang="0">
                  <a:pos x="36" y="10"/>
                </a:cxn>
                <a:cxn ang="0">
                  <a:pos x="35" y="8"/>
                </a:cxn>
                <a:cxn ang="0">
                  <a:pos x="33" y="8"/>
                </a:cxn>
                <a:cxn ang="0">
                  <a:pos x="29" y="6"/>
                </a:cxn>
                <a:cxn ang="0">
                  <a:pos x="28" y="4"/>
                </a:cxn>
                <a:cxn ang="0">
                  <a:pos x="27" y="1"/>
                </a:cxn>
                <a:cxn ang="0">
                  <a:pos x="25" y="0"/>
                </a:cxn>
                <a:cxn ang="0">
                  <a:pos x="22" y="2"/>
                </a:cxn>
                <a:cxn ang="0">
                  <a:pos x="17" y="1"/>
                </a:cxn>
                <a:cxn ang="0">
                  <a:pos x="16" y="4"/>
                </a:cxn>
                <a:cxn ang="0">
                  <a:pos x="13" y="6"/>
                </a:cxn>
                <a:cxn ang="0">
                  <a:pos x="13" y="8"/>
                </a:cxn>
                <a:cxn ang="0">
                  <a:pos x="10" y="9"/>
                </a:cxn>
                <a:cxn ang="0">
                  <a:pos x="8" y="11"/>
                </a:cxn>
                <a:cxn ang="0">
                  <a:pos x="8" y="14"/>
                </a:cxn>
                <a:cxn ang="0">
                  <a:pos x="6" y="14"/>
                </a:cxn>
                <a:cxn ang="0">
                  <a:pos x="1" y="14"/>
                </a:cxn>
                <a:cxn ang="0">
                  <a:pos x="2" y="16"/>
                </a:cxn>
                <a:cxn ang="0">
                  <a:pos x="2" y="19"/>
                </a:cxn>
                <a:cxn ang="0">
                  <a:pos x="2" y="25"/>
                </a:cxn>
                <a:cxn ang="0">
                  <a:pos x="7" y="23"/>
                </a:cxn>
                <a:cxn ang="0">
                  <a:pos x="20" y="25"/>
                </a:cxn>
                <a:cxn ang="0">
                  <a:pos x="24" y="25"/>
                </a:cxn>
                <a:cxn ang="0">
                  <a:pos x="26" y="24"/>
                </a:cxn>
                <a:cxn ang="0">
                  <a:pos x="30" y="23"/>
                </a:cxn>
                <a:cxn ang="0">
                  <a:pos x="34" y="23"/>
                </a:cxn>
                <a:cxn ang="0">
                  <a:pos x="36" y="18"/>
                </a:cxn>
              </a:cxnLst>
              <a:rect l="0" t="0" r="r" b="b"/>
              <a:pathLst>
                <a:path w="42" h="27">
                  <a:moveTo>
                    <a:pt x="36" y="18"/>
                  </a:moveTo>
                  <a:cubicBezTo>
                    <a:pt x="32" y="13"/>
                    <a:pt x="34" y="12"/>
                    <a:pt x="35" y="14"/>
                  </a:cubicBezTo>
                  <a:cubicBezTo>
                    <a:pt x="36" y="15"/>
                    <a:pt x="38" y="14"/>
                    <a:pt x="39" y="14"/>
                  </a:cubicBezTo>
                  <a:cubicBezTo>
                    <a:pt x="42" y="13"/>
                    <a:pt x="41" y="11"/>
                    <a:pt x="40" y="11"/>
                  </a:cubicBezTo>
                  <a:cubicBezTo>
                    <a:pt x="38" y="10"/>
                    <a:pt x="39" y="10"/>
                    <a:pt x="38" y="10"/>
                  </a:cubicBezTo>
                  <a:cubicBezTo>
                    <a:pt x="37" y="9"/>
                    <a:pt x="36" y="10"/>
                    <a:pt x="36" y="10"/>
                  </a:cubicBezTo>
                  <a:cubicBezTo>
                    <a:pt x="34" y="9"/>
                    <a:pt x="37" y="9"/>
                    <a:pt x="35" y="8"/>
                  </a:cubicBezTo>
                  <a:cubicBezTo>
                    <a:pt x="34" y="7"/>
                    <a:pt x="34" y="8"/>
                    <a:pt x="33" y="8"/>
                  </a:cubicBezTo>
                  <a:cubicBezTo>
                    <a:pt x="30" y="7"/>
                    <a:pt x="29" y="6"/>
                    <a:pt x="29" y="6"/>
                  </a:cubicBezTo>
                  <a:cubicBezTo>
                    <a:pt x="29" y="5"/>
                    <a:pt x="30" y="5"/>
                    <a:pt x="28" y="4"/>
                  </a:cubicBezTo>
                  <a:cubicBezTo>
                    <a:pt x="25" y="2"/>
                    <a:pt x="30" y="2"/>
                    <a:pt x="27" y="1"/>
                  </a:cubicBezTo>
                  <a:cubicBezTo>
                    <a:pt x="26" y="1"/>
                    <a:pt x="26" y="0"/>
                    <a:pt x="25" y="0"/>
                  </a:cubicBezTo>
                  <a:cubicBezTo>
                    <a:pt x="23" y="1"/>
                    <a:pt x="22" y="3"/>
                    <a:pt x="22" y="2"/>
                  </a:cubicBezTo>
                  <a:cubicBezTo>
                    <a:pt x="22" y="1"/>
                    <a:pt x="17" y="1"/>
                    <a:pt x="17" y="1"/>
                  </a:cubicBezTo>
                  <a:cubicBezTo>
                    <a:pt x="15" y="1"/>
                    <a:pt x="19" y="4"/>
                    <a:pt x="16" y="4"/>
                  </a:cubicBezTo>
                  <a:cubicBezTo>
                    <a:pt x="13" y="4"/>
                    <a:pt x="15" y="6"/>
                    <a:pt x="13" y="6"/>
                  </a:cubicBezTo>
                  <a:cubicBezTo>
                    <a:pt x="12" y="8"/>
                    <a:pt x="14" y="7"/>
                    <a:pt x="13" y="8"/>
                  </a:cubicBezTo>
                  <a:cubicBezTo>
                    <a:pt x="12" y="10"/>
                    <a:pt x="11" y="8"/>
                    <a:pt x="10" y="9"/>
                  </a:cubicBezTo>
                  <a:cubicBezTo>
                    <a:pt x="9" y="10"/>
                    <a:pt x="9" y="9"/>
                    <a:pt x="8" y="11"/>
                  </a:cubicBezTo>
                  <a:cubicBezTo>
                    <a:pt x="7" y="13"/>
                    <a:pt x="9" y="13"/>
                    <a:pt x="8" y="14"/>
                  </a:cubicBezTo>
                  <a:cubicBezTo>
                    <a:pt x="8" y="14"/>
                    <a:pt x="8" y="13"/>
                    <a:pt x="6" y="14"/>
                  </a:cubicBezTo>
                  <a:cubicBezTo>
                    <a:pt x="4" y="16"/>
                    <a:pt x="4" y="13"/>
                    <a:pt x="1" y="14"/>
                  </a:cubicBezTo>
                  <a:cubicBezTo>
                    <a:pt x="2" y="15"/>
                    <a:pt x="1" y="15"/>
                    <a:pt x="2" y="16"/>
                  </a:cubicBezTo>
                  <a:cubicBezTo>
                    <a:pt x="3" y="17"/>
                    <a:pt x="5" y="18"/>
                    <a:pt x="2" y="19"/>
                  </a:cubicBezTo>
                  <a:cubicBezTo>
                    <a:pt x="0" y="20"/>
                    <a:pt x="2" y="21"/>
                    <a:pt x="2" y="25"/>
                  </a:cubicBezTo>
                  <a:cubicBezTo>
                    <a:pt x="6" y="23"/>
                    <a:pt x="2" y="25"/>
                    <a:pt x="7" y="23"/>
                  </a:cubicBezTo>
                  <a:cubicBezTo>
                    <a:pt x="13" y="21"/>
                    <a:pt x="16" y="27"/>
                    <a:pt x="20" y="25"/>
                  </a:cubicBezTo>
                  <a:cubicBezTo>
                    <a:pt x="24" y="22"/>
                    <a:pt x="21" y="26"/>
                    <a:pt x="24" y="25"/>
                  </a:cubicBezTo>
                  <a:cubicBezTo>
                    <a:pt x="26" y="23"/>
                    <a:pt x="25" y="26"/>
                    <a:pt x="26" y="24"/>
                  </a:cubicBezTo>
                  <a:cubicBezTo>
                    <a:pt x="28" y="22"/>
                    <a:pt x="27" y="24"/>
                    <a:pt x="30" y="23"/>
                  </a:cubicBezTo>
                  <a:cubicBezTo>
                    <a:pt x="31" y="23"/>
                    <a:pt x="34" y="25"/>
                    <a:pt x="34" y="23"/>
                  </a:cubicBezTo>
                  <a:cubicBezTo>
                    <a:pt x="33" y="21"/>
                    <a:pt x="31" y="17"/>
                    <a:pt x="36"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Belgium"/>
            <p:cNvSpPr>
              <a:spLocks/>
            </p:cNvSpPr>
            <p:nvPr/>
          </p:nvSpPr>
          <p:spPr bwMode="auto">
            <a:xfrm>
              <a:off x="4181849" y="1462269"/>
              <a:ext cx="87884" cy="63915"/>
            </a:xfrm>
            <a:custGeom>
              <a:avLst/>
              <a:gdLst/>
              <a:ahLst/>
              <a:cxnLst>
                <a:cxn ang="0">
                  <a:pos x="0" y="2"/>
                </a:cxn>
                <a:cxn ang="0">
                  <a:pos x="2" y="2"/>
                </a:cxn>
                <a:cxn ang="0">
                  <a:pos x="5" y="0"/>
                </a:cxn>
                <a:cxn ang="0">
                  <a:pos x="7" y="1"/>
                </a:cxn>
                <a:cxn ang="0">
                  <a:pos x="10" y="1"/>
                </a:cxn>
                <a:cxn ang="0">
                  <a:pos x="11" y="1"/>
                </a:cxn>
                <a:cxn ang="0">
                  <a:pos x="12" y="2"/>
                </a:cxn>
                <a:cxn ang="0">
                  <a:pos x="13" y="3"/>
                </a:cxn>
                <a:cxn ang="0">
                  <a:pos x="13" y="5"/>
                </a:cxn>
                <a:cxn ang="0">
                  <a:pos x="14" y="7"/>
                </a:cxn>
                <a:cxn ang="0">
                  <a:pos x="12" y="9"/>
                </a:cxn>
                <a:cxn ang="0">
                  <a:pos x="10" y="9"/>
                </a:cxn>
                <a:cxn ang="0">
                  <a:pos x="10" y="10"/>
                </a:cxn>
                <a:cxn ang="0">
                  <a:pos x="8" y="8"/>
                </a:cxn>
                <a:cxn ang="0">
                  <a:pos x="8" y="6"/>
                </a:cxn>
                <a:cxn ang="0">
                  <a:pos x="7" y="6"/>
                </a:cxn>
                <a:cxn ang="0">
                  <a:pos x="6" y="7"/>
                </a:cxn>
                <a:cxn ang="0">
                  <a:pos x="5" y="6"/>
                </a:cxn>
                <a:cxn ang="0">
                  <a:pos x="5" y="5"/>
                </a:cxn>
                <a:cxn ang="0">
                  <a:pos x="3" y="4"/>
                </a:cxn>
                <a:cxn ang="0">
                  <a:pos x="2" y="4"/>
                </a:cxn>
                <a:cxn ang="0">
                  <a:pos x="0" y="2"/>
                </a:cxn>
              </a:cxnLst>
              <a:rect l="0" t="0" r="r" b="b"/>
              <a:pathLst>
                <a:path w="14" h="10">
                  <a:moveTo>
                    <a:pt x="0" y="2"/>
                  </a:moveTo>
                  <a:cubicBezTo>
                    <a:pt x="1" y="2"/>
                    <a:pt x="1" y="2"/>
                    <a:pt x="2" y="2"/>
                  </a:cubicBezTo>
                  <a:cubicBezTo>
                    <a:pt x="3" y="1"/>
                    <a:pt x="3" y="0"/>
                    <a:pt x="5" y="0"/>
                  </a:cubicBezTo>
                  <a:cubicBezTo>
                    <a:pt x="5" y="1"/>
                    <a:pt x="7" y="2"/>
                    <a:pt x="7" y="1"/>
                  </a:cubicBezTo>
                  <a:cubicBezTo>
                    <a:pt x="8" y="1"/>
                    <a:pt x="9" y="0"/>
                    <a:pt x="10" y="1"/>
                  </a:cubicBezTo>
                  <a:cubicBezTo>
                    <a:pt x="10" y="1"/>
                    <a:pt x="11" y="1"/>
                    <a:pt x="11" y="1"/>
                  </a:cubicBezTo>
                  <a:cubicBezTo>
                    <a:pt x="11" y="2"/>
                    <a:pt x="12" y="1"/>
                    <a:pt x="12" y="2"/>
                  </a:cubicBezTo>
                  <a:cubicBezTo>
                    <a:pt x="11" y="4"/>
                    <a:pt x="12" y="3"/>
                    <a:pt x="13" y="3"/>
                  </a:cubicBezTo>
                  <a:cubicBezTo>
                    <a:pt x="13" y="4"/>
                    <a:pt x="13" y="4"/>
                    <a:pt x="13" y="5"/>
                  </a:cubicBezTo>
                  <a:cubicBezTo>
                    <a:pt x="13" y="6"/>
                    <a:pt x="13" y="7"/>
                    <a:pt x="14" y="7"/>
                  </a:cubicBezTo>
                  <a:cubicBezTo>
                    <a:pt x="12" y="8"/>
                    <a:pt x="12" y="9"/>
                    <a:pt x="12" y="9"/>
                  </a:cubicBezTo>
                  <a:cubicBezTo>
                    <a:pt x="11" y="9"/>
                    <a:pt x="11" y="9"/>
                    <a:pt x="10" y="9"/>
                  </a:cubicBezTo>
                  <a:cubicBezTo>
                    <a:pt x="10" y="9"/>
                    <a:pt x="10" y="10"/>
                    <a:pt x="10" y="10"/>
                  </a:cubicBezTo>
                  <a:cubicBezTo>
                    <a:pt x="9" y="10"/>
                    <a:pt x="9" y="9"/>
                    <a:pt x="8" y="8"/>
                  </a:cubicBezTo>
                  <a:cubicBezTo>
                    <a:pt x="7" y="8"/>
                    <a:pt x="7" y="7"/>
                    <a:pt x="8" y="6"/>
                  </a:cubicBezTo>
                  <a:cubicBezTo>
                    <a:pt x="8" y="5"/>
                    <a:pt x="7" y="6"/>
                    <a:pt x="7" y="6"/>
                  </a:cubicBezTo>
                  <a:cubicBezTo>
                    <a:pt x="7" y="7"/>
                    <a:pt x="7" y="7"/>
                    <a:pt x="6" y="7"/>
                  </a:cubicBezTo>
                  <a:cubicBezTo>
                    <a:pt x="6" y="7"/>
                    <a:pt x="5" y="7"/>
                    <a:pt x="5" y="6"/>
                  </a:cubicBezTo>
                  <a:cubicBezTo>
                    <a:pt x="6" y="6"/>
                    <a:pt x="5" y="5"/>
                    <a:pt x="5" y="5"/>
                  </a:cubicBezTo>
                  <a:cubicBezTo>
                    <a:pt x="4" y="5"/>
                    <a:pt x="4" y="5"/>
                    <a:pt x="3" y="4"/>
                  </a:cubicBezTo>
                  <a:cubicBezTo>
                    <a:pt x="3" y="4"/>
                    <a:pt x="2" y="4"/>
                    <a:pt x="2" y="4"/>
                  </a:cubicBezTo>
                  <a:cubicBezTo>
                    <a:pt x="1" y="3"/>
                    <a:pt x="0" y="4"/>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Neth"/>
            <p:cNvSpPr>
              <a:spLocks/>
            </p:cNvSpPr>
            <p:nvPr/>
          </p:nvSpPr>
          <p:spPr bwMode="auto">
            <a:xfrm>
              <a:off x="4213807" y="1406343"/>
              <a:ext cx="74568" cy="82557"/>
            </a:xfrm>
            <a:custGeom>
              <a:avLst/>
              <a:gdLst/>
              <a:ahLst/>
              <a:cxnLst>
                <a:cxn ang="0">
                  <a:pos x="8" y="12"/>
                </a:cxn>
                <a:cxn ang="0">
                  <a:pos x="7" y="11"/>
                </a:cxn>
                <a:cxn ang="0">
                  <a:pos x="6" y="10"/>
                </a:cxn>
                <a:cxn ang="0">
                  <a:pos x="5" y="10"/>
                </a:cxn>
                <a:cxn ang="0">
                  <a:pos x="2" y="10"/>
                </a:cxn>
                <a:cxn ang="0">
                  <a:pos x="0" y="9"/>
                </a:cxn>
                <a:cxn ang="0">
                  <a:pos x="1" y="9"/>
                </a:cxn>
                <a:cxn ang="0">
                  <a:pos x="2" y="9"/>
                </a:cxn>
                <a:cxn ang="0">
                  <a:pos x="3" y="10"/>
                </a:cxn>
                <a:cxn ang="0">
                  <a:pos x="3" y="9"/>
                </a:cxn>
                <a:cxn ang="0">
                  <a:pos x="2" y="8"/>
                </a:cxn>
                <a:cxn ang="0">
                  <a:pos x="3" y="8"/>
                </a:cxn>
                <a:cxn ang="0">
                  <a:pos x="2" y="7"/>
                </a:cxn>
                <a:cxn ang="0">
                  <a:pos x="3" y="4"/>
                </a:cxn>
                <a:cxn ang="0">
                  <a:pos x="4" y="2"/>
                </a:cxn>
                <a:cxn ang="0">
                  <a:pos x="5" y="2"/>
                </a:cxn>
                <a:cxn ang="0">
                  <a:pos x="6" y="3"/>
                </a:cxn>
                <a:cxn ang="0">
                  <a:pos x="6" y="4"/>
                </a:cxn>
                <a:cxn ang="0">
                  <a:pos x="6" y="4"/>
                </a:cxn>
                <a:cxn ang="0">
                  <a:pos x="5" y="5"/>
                </a:cxn>
                <a:cxn ang="0">
                  <a:pos x="6" y="5"/>
                </a:cxn>
                <a:cxn ang="0">
                  <a:pos x="7" y="4"/>
                </a:cxn>
                <a:cxn ang="0">
                  <a:pos x="8" y="3"/>
                </a:cxn>
                <a:cxn ang="0">
                  <a:pos x="8" y="2"/>
                </a:cxn>
                <a:cxn ang="0">
                  <a:pos x="7" y="1"/>
                </a:cxn>
                <a:cxn ang="0">
                  <a:pos x="8" y="1"/>
                </a:cxn>
                <a:cxn ang="0">
                  <a:pos x="10" y="0"/>
                </a:cxn>
                <a:cxn ang="0">
                  <a:pos x="12" y="0"/>
                </a:cxn>
                <a:cxn ang="0">
                  <a:pos x="11" y="1"/>
                </a:cxn>
                <a:cxn ang="0">
                  <a:pos x="11" y="3"/>
                </a:cxn>
                <a:cxn ang="0">
                  <a:pos x="11" y="5"/>
                </a:cxn>
                <a:cxn ang="0">
                  <a:pos x="11" y="7"/>
                </a:cxn>
                <a:cxn ang="0">
                  <a:pos x="9" y="7"/>
                </a:cxn>
                <a:cxn ang="0">
                  <a:pos x="8" y="8"/>
                </a:cxn>
                <a:cxn ang="0">
                  <a:pos x="8" y="11"/>
                </a:cxn>
                <a:cxn ang="0">
                  <a:pos x="8" y="12"/>
                </a:cxn>
              </a:cxnLst>
              <a:rect l="0" t="0" r="r" b="b"/>
              <a:pathLst>
                <a:path w="12" h="13">
                  <a:moveTo>
                    <a:pt x="8" y="12"/>
                  </a:moveTo>
                  <a:cubicBezTo>
                    <a:pt x="7" y="12"/>
                    <a:pt x="6" y="13"/>
                    <a:pt x="7" y="11"/>
                  </a:cubicBezTo>
                  <a:cubicBezTo>
                    <a:pt x="7" y="10"/>
                    <a:pt x="6" y="11"/>
                    <a:pt x="6" y="10"/>
                  </a:cubicBezTo>
                  <a:cubicBezTo>
                    <a:pt x="6" y="10"/>
                    <a:pt x="5" y="10"/>
                    <a:pt x="5" y="10"/>
                  </a:cubicBezTo>
                  <a:cubicBezTo>
                    <a:pt x="4" y="9"/>
                    <a:pt x="3" y="10"/>
                    <a:pt x="2" y="10"/>
                  </a:cubicBezTo>
                  <a:cubicBezTo>
                    <a:pt x="2" y="11"/>
                    <a:pt x="0" y="10"/>
                    <a:pt x="0" y="9"/>
                  </a:cubicBezTo>
                  <a:cubicBezTo>
                    <a:pt x="0" y="9"/>
                    <a:pt x="0" y="9"/>
                    <a:pt x="1" y="9"/>
                  </a:cubicBezTo>
                  <a:cubicBezTo>
                    <a:pt x="2" y="10"/>
                    <a:pt x="1" y="9"/>
                    <a:pt x="2" y="9"/>
                  </a:cubicBezTo>
                  <a:cubicBezTo>
                    <a:pt x="3" y="10"/>
                    <a:pt x="2" y="9"/>
                    <a:pt x="3" y="10"/>
                  </a:cubicBezTo>
                  <a:cubicBezTo>
                    <a:pt x="3" y="9"/>
                    <a:pt x="3" y="9"/>
                    <a:pt x="3" y="9"/>
                  </a:cubicBezTo>
                  <a:cubicBezTo>
                    <a:pt x="2" y="9"/>
                    <a:pt x="2" y="8"/>
                    <a:pt x="2" y="8"/>
                  </a:cubicBezTo>
                  <a:cubicBezTo>
                    <a:pt x="2" y="8"/>
                    <a:pt x="4" y="8"/>
                    <a:pt x="3" y="8"/>
                  </a:cubicBezTo>
                  <a:cubicBezTo>
                    <a:pt x="2" y="8"/>
                    <a:pt x="1" y="8"/>
                    <a:pt x="2" y="7"/>
                  </a:cubicBezTo>
                  <a:cubicBezTo>
                    <a:pt x="2" y="6"/>
                    <a:pt x="3" y="6"/>
                    <a:pt x="3" y="4"/>
                  </a:cubicBezTo>
                  <a:cubicBezTo>
                    <a:pt x="4" y="3"/>
                    <a:pt x="4" y="2"/>
                    <a:pt x="4" y="2"/>
                  </a:cubicBezTo>
                  <a:cubicBezTo>
                    <a:pt x="5" y="2"/>
                    <a:pt x="5" y="2"/>
                    <a:pt x="5" y="2"/>
                  </a:cubicBezTo>
                  <a:cubicBezTo>
                    <a:pt x="5" y="3"/>
                    <a:pt x="6" y="2"/>
                    <a:pt x="6" y="3"/>
                  </a:cubicBezTo>
                  <a:cubicBezTo>
                    <a:pt x="6" y="4"/>
                    <a:pt x="5" y="4"/>
                    <a:pt x="6" y="4"/>
                  </a:cubicBezTo>
                  <a:cubicBezTo>
                    <a:pt x="6" y="4"/>
                    <a:pt x="6" y="4"/>
                    <a:pt x="6" y="4"/>
                  </a:cubicBezTo>
                  <a:cubicBezTo>
                    <a:pt x="5" y="4"/>
                    <a:pt x="6" y="5"/>
                    <a:pt x="5" y="5"/>
                  </a:cubicBezTo>
                  <a:cubicBezTo>
                    <a:pt x="5" y="5"/>
                    <a:pt x="6" y="6"/>
                    <a:pt x="6" y="5"/>
                  </a:cubicBezTo>
                  <a:cubicBezTo>
                    <a:pt x="6" y="5"/>
                    <a:pt x="6" y="5"/>
                    <a:pt x="7" y="4"/>
                  </a:cubicBezTo>
                  <a:cubicBezTo>
                    <a:pt x="8" y="4"/>
                    <a:pt x="8" y="4"/>
                    <a:pt x="8" y="3"/>
                  </a:cubicBezTo>
                  <a:cubicBezTo>
                    <a:pt x="7" y="3"/>
                    <a:pt x="8" y="2"/>
                    <a:pt x="8" y="2"/>
                  </a:cubicBezTo>
                  <a:cubicBezTo>
                    <a:pt x="7" y="2"/>
                    <a:pt x="7" y="2"/>
                    <a:pt x="7" y="1"/>
                  </a:cubicBezTo>
                  <a:cubicBezTo>
                    <a:pt x="7" y="1"/>
                    <a:pt x="7" y="1"/>
                    <a:pt x="8" y="1"/>
                  </a:cubicBezTo>
                  <a:cubicBezTo>
                    <a:pt x="8" y="0"/>
                    <a:pt x="9" y="0"/>
                    <a:pt x="10" y="0"/>
                  </a:cubicBezTo>
                  <a:cubicBezTo>
                    <a:pt x="10" y="1"/>
                    <a:pt x="11" y="0"/>
                    <a:pt x="12" y="0"/>
                  </a:cubicBezTo>
                  <a:cubicBezTo>
                    <a:pt x="11" y="1"/>
                    <a:pt x="11" y="1"/>
                    <a:pt x="11" y="1"/>
                  </a:cubicBezTo>
                  <a:cubicBezTo>
                    <a:pt x="11" y="2"/>
                    <a:pt x="12" y="2"/>
                    <a:pt x="11" y="3"/>
                  </a:cubicBezTo>
                  <a:cubicBezTo>
                    <a:pt x="11" y="3"/>
                    <a:pt x="10" y="5"/>
                    <a:pt x="11" y="5"/>
                  </a:cubicBezTo>
                  <a:cubicBezTo>
                    <a:pt x="12" y="5"/>
                    <a:pt x="11" y="6"/>
                    <a:pt x="11" y="7"/>
                  </a:cubicBezTo>
                  <a:cubicBezTo>
                    <a:pt x="10" y="7"/>
                    <a:pt x="10" y="7"/>
                    <a:pt x="9" y="7"/>
                  </a:cubicBezTo>
                  <a:cubicBezTo>
                    <a:pt x="8" y="7"/>
                    <a:pt x="8" y="7"/>
                    <a:pt x="8" y="8"/>
                  </a:cubicBezTo>
                  <a:cubicBezTo>
                    <a:pt x="8" y="9"/>
                    <a:pt x="7" y="10"/>
                    <a:pt x="8" y="11"/>
                  </a:cubicBezTo>
                  <a:cubicBezTo>
                    <a:pt x="8" y="11"/>
                    <a:pt x="7" y="12"/>
                    <a:pt x="8"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Turkey"/>
            <p:cNvSpPr>
              <a:spLocks/>
            </p:cNvSpPr>
            <p:nvPr/>
          </p:nvSpPr>
          <p:spPr bwMode="auto">
            <a:xfrm>
              <a:off x="4823666" y="1757878"/>
              <a:ext cx="545944" cy="226367"/>
            </a:xfrm>
            <a:custGeom>
              <a:avLst/>
              <a:gdLst/>
              <a:ahLst/>
              <a:cxnLst>
                <a:cxn ang="0">
                  <a:pos x="66" y="3"/>
                </a:cxn>
                <a:cxn ang="0">
                  <a:pos x="55" y="6"/>
                </a:cxn>
                <a:cxn ang="0">
                  <a:pos x="49" y="6"/>
                </a:cxn>
                <a:cxn ang="0">
                  <a:pos x="46" y="5"/>
                </a:cxn>
                <a:cxn ang="0">
                  <a:pos x="42" y="3"/>
                </a:cxn>
                <a:cxn ang="0">
                  <a:pos x="38" y="2"/>
                </a:cxn>
                <a:cxn ang="0">
                  <a:pos x="30" y="3"/>
                </a:cxn>
                <a:cxn ang="0">
                  <a:pos x="23" y="6"/>
                </a:cxn>
                <a:cxn ang="0">
                  <a:pos x="13" y="6"/>
                </a:cxn>
                <a:cxn ang="0">
                  <a:pos x="18" y="8"/>
                </a:cxn>
                <a:cxn ang="0">
                  <a:pos x="14" y="10"/>
                </a:cxn>
                <a:cxn ang="0">
                  <a:pos x="10" y="10"/>
                </a:cxn>
                <a:cxn ang="0">
                  <a:pos x="7" y="10"/>
                </a:cxn>
                <a:cxn ang="0">
                  <a:pos x="4" y="12"/>
                </a:cxn>
                <a:cxn ang="0">
                  <a:pos x="2" y="13"/>
                </a:cxn>
                <a:cxn ang="0">
                  <a:pos x="4" y="15"/>
                </a:cxn>
                <a:cxn ang="0">
                  <a:pos x="5" y="17"/>
                </a:cxn>
                <a:cxn ang="0">
                  <a:pos x="5" y="19"/>
                </a:cxn>
                <a:cxn ang="0">
                  <a:pos x="5" y="21"/>
                </a:cxn>
                <a:cxn ang="0">
                  <a:pos x="4" y="20"/>
                </a:cxn>
                <a:cxn ang="0">
                  <a:pos x="3" y="21"/>
                </a:cxn>
                <a:cxn ang="0">
                  <a:pos x="4" y="24"/>
                </a:cxn>
                <a:cxn ang="0">
                  <a:pos x="6" y="24"/>
                </a:cxn>
                <a:cxn ang="0">
                  <a:pos x="8" y="27"/>
                </a:cxn>
                <a:cxn ang="0">
                  <a:pos x="10" y="28"/>
                </a:cxn>
                <a:cxn ang="0">
                  <a:pos x="10" y="30"/>
                </a:cxn>
                <a:cxn ang="0">
                  <a:pos x="9" y="31"/>
                </a:cxn>
                <a:cxn ang="0">
                  <a:pos x="13" y="31"/>
                </a:cxn>
                <a:cxn ang="0">
                  <a:pos x="10" y="32"/>
                </a:cxn>
                <a:cxn ang="0">
                  <a:pos x="12" y="32"/>
                </a:cxn>
                <a:cxn ang="0">
                  <a:pos x="15" y="32"/>
                </a:cxn>
                <a:cxn ang="0">
                  <a:pos x="18" y="33"/>
                </a:cxn>
                <a:cxn ang="0">
                  <a:pos x="21" y="35"/>
                </a:cxn>
                <a:cxn ang="0">
                  <a:pos x="24" y="33"/>
                </a:cxn>
                <a:cxn ang="0">
                  <a:pos x="28" y="32"/>
                </a:cxn>
                <a:cxn ang="0">
                  <a:pos x="33" y="35"/>
                </a:cxn>
                <a:cxn ang="0">
                  <a:pos x="37" y="35"/>
                </a:cxn>
                <a:cxn ang="0">
                  <a:pos x="40" y="32"/>
                </a:cxn>
                <a:cxn ang="0">
                  <a:pos x="44" y="33"/>
                </a:cxn>
                <a:cxn ang="0">
                  <a:pos x="47" y="32"/>
                </a:cxn>
                <a:cxn ang="0">
                  <a:pos x="46" y="35"/>
                </a:cxn>
                <a:cxn ang="0">
                  <a:pos x="49" y="35"/>
                </a:cxn>
                <a:cxn ang="0">
                  <a:pos x="49" y="31"/>
                </a:cxn>
                <a:cxn ang="0">
                  <a:pos x="55" y="30"/>
                </a:cxn>
                <a:cxn ang="0">
                  <a:pos x="69" y="28"/>
                </a:cxn>
                <a:cxn ang="0">
                  <a:pos x="74" y="28"/>
                </a:cxn>
                <a:cxn ang="0">
                  <a:pos x="77" y="27"/>
                </a:cxn>
                <a:cxn ang="0">
                  <a:pos x="83" y="28"/>
                </a:cxn>
                <a:cxn ang="0">
                  <a:pos x="87" y="29"/>
                </a:cxn>
                <a:cxn ang="0">
                  <a:pos x="86" y="27"/>
                </a:cxn>
                <a:cxn ang="0">
                  <a:pos x="85" y="25"/>
                </a:cxn>
                <a:cxn ang="0">
                  <a:pos x="82" y="21"/>
                </a:cxn>
                <a:cxn ang="0">
                  <a:pos x="81" y="18"/>
                </a:cxn>
                <a:cxn ang="0">
                  <a:pos x="81" y="15"/>
                </a:cxn>
                <a:cxn ang="0">
                  <a:pos x="82" y="13"/>
                </a:cxn>
                <a:cxn ang="0">
                  <a:pos x="79" y="11"/>
                </a:cxn>
                <a:cxn ang="0">
                  <a:pos x="76" y="6"/>
                </a:cxn>
                <a:cxn ang="0">
                  <a:pos x="74" y="3"/>
                </a:cxn>
                <a:cxn ang="0">
                  <a:pos x="66" y="3"/>
                </a:cxn>
              </a:cxnLst>
              <a:rect l="0" t="0" r="r" b="b"/>
              <a:pathLst>
                <a:path w="87" h="36">
                  <a:moveTo>
                    <a:pt x="66" y="3"/>
                  </a:moveTo>
                  <a:cubicBezTo>
                    <a:pt x="61" y="10"/>
                    <a:pt x="58" y="5"/>
                    <a:pt x="55" y="6"/>
                  </a:cubicBezTo>
                  <a:cubicBezTo>
                    <a:pt x="52" y="8"/>
                    <a:pt x="49" y="6"/>
                    <a:pt x="49" y="6"/>
                  </a:cubicBezTo>
                  <a:cubicBezTo>
                    <a:pt x="47" y="7"/>
                    <a:pt x="49" y="5"/>
                    <a:pt x="46" y="5"/>
                  </a:cubicBezTo>
                  <a:cubicBezTo>
                    <a:pt x="43" y="5"/>
                    <a:pt x="45" y="3"/>
                    <a:pt x="42" y="3"/>
                  </a:cubicBezTo>
                  <a:cubicBezTo>
                    <a:pt x="39" y="3"/>
                    <a:pt x="39" y="0"/>
                    <a:pt x="38" y="2"/>
                  </a:cubicBezTo>
                  <a:cubicBezTo>
                    <a:pt x="36" y="3"/>
                    <a:pt x="32" y="1"/>
                    <a:pt x="30" y="3"/>
                  </a:cubicBezTo>
                  <a:cubicBezTo>
                    <a:pt x="27" y="5"/>
                    <a:pt x="25" y="4"/>
                    <a:pt x="23" y="6"/>
                  </a:cubicBezTo>
                  <a:cubicBezTo>
                    <a:pt x="21" y="9"/>
                    <a:pt x="15" y="4"/>
                    <a:pt x="13" y="6"/>
                  </a:cubicBezTo>
                  <a:cubicBezTo>
                    <a:pt x="12" y="9"/>
                    <a:pt x="16" y="8"/>
                    <a:pt x="18" y="8"/>
                  </a:cubicBezTo>
                  <a:cubicBezTo>
                    <a:pt x="17" y="9"/>
                    <a:pt x="12" y="9"/>
                    <a:pt x="14" y="10"/>
                  </a:cubicBezTo>
                  <a:cubicBezTo>
                    <a:pt x="16" y="10"/>
                    <a:pt x="10" y="11"/>
                    <a:pt x="10" y="10"/>
                  </a:cubicBezTo>
                  <a:cubicBezTo>
                    <a:pt x="9" y="9"/>
                    <a:pt x="8" y="11"/>
                    <a:pt x="7" y="10"/>
                  </a:cubicBezTo>
                  <a:cubicBezTo>
                    <a:pt x="7" y="9"/>
                    <a:pt x="5" y="11"/>
                    <a:pt x="4" y="12"/>
                  </a:cubicBezTo>
                  <a:cubicBezTo>
                    <a:pt x="2" y="13"/>
                    <a:pt x="2" y="12"/>
                    <a:pt x="2" y="13"/>
                  </a:cubicBezTo>
                  <a:cubicBezTo>
                    <a:pt x="3" y="15"/>
                    <a:pt x="0" y="15"/>
                    <a:pt x="4" y="15"/>
                  </a:cubicBezTo>
                  <a:cubicBezTo>
                    <a:pt x="1" y="16"/>
                    <a:pt x="5" y="17"/>
                    <a:pt x="5" y="17"/>
                  </a:cubicBezTo>
                  <a:cubicBezTo>
                    <a:pt x="4" y="18"/>
                    <a:pt x="6" y="18"/>
                    <a:pt x="5" y="19"/>
                  </a:cubicBezTo>
                  <a:cubicBezTo>
                    <a:pt x="4" y="19"/>
                    <a:pt x="6" y="21"/>
                    <a:pt x="5" y="21"/>
                  </a:cubicBezTo>
                  <a:cubicBezTo>
                    <a:pt x="4" y="20"/>
                    <a:pt x="5" y="22"/>
                    <a:pt x="4" y="20"/>
                  </a:cubicBezTo>
                  <a:cubicBezTo>
                    <a:pt x="3" y="19"/>
                    <a:pt x="2" y="20"/>
                    <a:pt x="3" y="21"/>
                  </a:cubicBezTo>
                  <a:cubicBezTo>
                    <a:pt x="4" y="22"/>
                    <a:pt x="3" y="25"/>
                    <a:pt x="4" y="24"/>
                  </a:cubicBezTo>
                  <a:cubicBezTo>
                    <a:pt x="5" y="23"/>
                    <a:pt x="5" y="24"/>
                    <a:pt x="6" y="24"/>
                  </a:cubicBezTo>
                  <a:cubicBezTo>
                    <a:pt x="9" y="25"/>
                    <a:pt x="6" y="27"/>
                    <a:pt x="8" y="27"/>
                  </a:cubicBezTo>
                  <a:cubicBezTo>
                    <a:pt x="9" y="27"/>
                    <a:pt x="9" y="29"/>
                    <a:pt x="10" y="28"/>
                  </a:cubicBezTo>
                  <a:cubicBezTo>
                    <a:pt x="11" y="28"/>
                    <a:pt x="11" y="30"/>
                    <a:pt x="10" y="30"/>
                  </a:cubicBezTo>
                  <a:cubicBezTo>
                    <a:pt x="9" y="29"/>
                    <a:pt x="9" y="30"/>
                    <a:pt x="9" y="31"/>
                  </a:cubicBezTo>
                  <a:cubicBezTo>
                    <a:pt x="9" y="31"/>
                    <a:pt x="13" y="30"/>
                    <a:pt x="13" y="31"/>
                  </a:cubicBezTo>
                  <a:cubicBezTo>
                    <a:pt x="13" y="32"/>
                    <a:pt x="9" y="31"/>
                    <a:pt x="10" y="32"/>
                  </a:cubicBezTo>
                  <a:cubicBezTo>
                    <a:pt x="10" y="33"/>
                    <a:pt x="12" y="32"/>
                    <a:pt x="12" y="32"/>
                  </a:cubicBezTo>
                  <a:cubicBezTo>
                    <a:pt x="13" y="33"/>
                    <a:pt x="15" y="32"/>
                    <a:pt x="15" y="32"/>
                  </a:cubicBezTo>
                  <a:cubicBezTo>
                    <a:pt x="15" y="33"/>
                    <a:pt x="19" y="32"/>
                    <a:pt x="18" y="33"/>
                  </a:cubicBezTo>
                  <a:cubicBezTo>
                    <a:pt x="16" y="34"/>
                    <a:pt x="20" y="36"/>
                    <a:pt x="21" y="35"/>
                  </a:cubicBezTo>
                  <a:cubicBezTo>
                    <a:pt x="21" y="34"/>
                    <a:pt x="25" y="34"/>
                    <a:pt x="24" y="33"/>
                  </a:cubicBezTo>
                  <a:cubicBezTo>
                    <a:pt x="24" y="31"/>
                    <a:pt x="26" y="31"/>
                    <a:pt x="28" y="32"/>
                  </a:cubicBezTo>
                  <a:cubicBezTo>
                    <a:pt x="29" y="33"/>
                    <a:pt x="31" y="33"/>
                    <a:pt x="33" y="35"/>
                  </a:cubicBezTo>
                  <a:cubicBezTo>
                    <a:pt x="33" y="36"/>
                    <a:pt x="38" y="35"/>
                    <a:pt x="37" y="35"/>
                  </a:cubicBezTo>
                  <a:cubicBezTo>
                    <a:pt x="39" y="36"/>
                    <a:pt x="37" y="34"/>
                    <a:pt x="40" y="32"/>
                  </a:cubicBezTo>
                  <a:cubicBezTo>
                    <a:pt x="42" y="30"/>
                    <a:pt x="42" y="33"/>
                    <a:pt x="44" y="33"/>
                  </a:cubicBezTo>
                  <a:cubicBezTo>
                    <a:pt x="45" y="33"/>
                    <a:pt x="46" y="31"/>
                    <a:pt x="47" y="32"/>
                  </a:cubicBezTo>
                  <a:cubicBezTo>
                    <a:pt x="48" y="35"/>
                    <a:pt x="45" y="33"/>
                    <a:pt x="46" y="35"/>
                  </a:cubicBezTo>
                  <a:cubicBezTo>
                    <a:pt x="48" y="36"/>
                    <a:pt x="48" y="36"/>
                    <a:pt x="49" y="35"/>
                  </a:cubicBezTo>
                  <a:cubicBezTo>
                    <a:pt x="49" y="33"/>
                    <a:pt x="49" y="33"/>
                    <a:pt x="49" y="31"/>
                  </a:cubicBezTo>
                  <a:cubicBezTo>
                    <a:pt x="50" y="30"/>
                    <a:pt x="52" y="33"/>
                    <a:pt x="55" y="30"/>
                  </a:cubicBezTo>
                  <a:cubicBezTo>
                    <a:pt x="60" y="33"/>
                    <a:pt x="63" y="28"/>
                    <a:pt x="69" y="28"/>
                  </a:cubicBezTo>
                  <a:cubicBezTo>
                    <a:pt x="74" y="28"/>
                    <a:pt x="72" y="26"/>
                    <a:pt x="74" y="28"/>
                  </a:cubicBezTo>
                  <a:cubicBezTo>
                    <a:pt x="76" y="27"/>
                    <a:pt x="75" y="26"/>
                    <a:pt x="77" y="27"/>
                  </a:cubicBezTo>
                  <a:cubicBezTo>
                    <a:pt x="82" y="27"/>
                    <a:pt x="80" y="28"/>
                    <a:pt x="83" y="28"/>
                  </a:cubicBezTo>
                  <a:cubicBezTo>
                    <a:pt x="85" y="28"/>
                    <a:pt x="83" y="31"/>
                    <a:pt x="87" y="29"/>
                  </a:cubicBezTo>
                  <a:cubicBezTo>
                    <a:pt x="87" y="28"/>
                    <a:pt x="87" y="28"/>
                    <a:pt x="86" y="27"/>
                  </a:cubicBezTo>
                  <a:cubicBezTo>
                    <a:pt x="85" y="27"/>
                    <a:pt x="86" y="25"/>
                    <a:pt x="85" y="25"/>
                  </a:cubicBezTo>
                  <a:cubicBezTo>
                    <a:pt x="83" y="25"/>
                    <a:pt x="82" y="23"/>
                    <a:pt x="82" y="21"/>
                  </a:cubicBezTo>
                  <a:cubicBezTo>
                    <a:pt x="83" y="19"/>
                    <a:pt x="81" y="21"/>
                    <a:pt x="81" y="18"/>
                  </a:cubicBezTo>
                  <a:cubicBezTo>
                    <a:pt x="81" y="15"/>
                    <a:pt x="80" y="15"/>
                    <a:pt x="81" y="15"/>
                  </a:cubicBezTo>
                  <a:cubicBezTo>
                    <a:pt x="83" y="16"/>
                    <a:pt x="81" y="14"/>
                    <a:pt x="82" y="13"/>
                  </a:cubicBezTo>
                  <a:cubicBezTo>
                    <a:pt x="80" y="12"/>
                    <a:pt x="83" y="11"/>
                    <a:pt x="79" y="11"/>
                  </a:cubicBezTo>
                  <a:cubicBezTo>
                    <a:pt x="75" y="10"/>
                    <a:pt x="79" y="8"/>
                    <a:pt x="76" y="6"/>
                  </a:cubicBezTo>
                  <a:cubicBezTo>
                    <a:pt x="72" y="6"/>
                    <a:pt x="76" y="2"/>
                    <a:pt x="74" y="3"/>
                  </a:cubicBezTo>
                  <a:cubicBezTo>
                    <a:pt x="70" y="5"/>
                    <a:pt x="68" y="2"/>
                    <a:pt x="6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Tbilist"/>
            <p:cNvSpPr>
              <a:spLocks/>
            </p:cNvSpPr>
            <p:nvPr/>
          </p:nvSpPr>
          <p:spPr bwMode="auto">
            <a:xfrm>
              <a:off x="5164549" y="1696626"/>
              <a:ext cx="218378" cy="106526"/>
            </a:xfrm>
            <a:custGeom>
              <a:avLst/>
              <a:gdLst/>
              <a:ahLst/>
              <a:cxnLst>
                <a:cxn ang="0">
                  <a:pos x="0" y="1"/>
                </a:cxn>
                <a:cxn ang="0">
                  <a:pos x="6" y="4"/>
                </a:cxn>
                <a:cxn ang="0">
                  <a:pos x="10" y="7"/>
                </a:cxn>
                <a:cxn ang="0">
                  <a:pos x="12" y="10"/>
                </a:cxn>
                <a:cxn ang="0">
                  <a:pos x="12" y="13"/>
                </a:cxn>
                <a:cxn ang="0">
                  <a:pos x="20" y="13"/>
                </a:cxn>
                <a:cxn ang="0">
                  <a:pos x="22" y="16"/>
                </a:cxn>
                <a:cxn ang="0">
                  <a:pos x="29" y="15"/>
                </a:cxn>
                <a:cxn ang="0">
                  <a:pos x="34" y="16"/>
                </a:cxn>
                <a:cxn ang="0">
                  <a:pos x="34" y="12"/>
                </a:cxn>
                <a:cxn ang="0">
                  <a:pos x="26" y="7"/>
                </a:cxn>
                <a:cxn ang="0">
                  <a:pos x="17" y="5"/>
                </a:cxn>
                <a:cxn ang="0">
                  <a:pos x="5" y="1"/>
                </a:cxn>
                <a:cxn ang="0">
                  <a:pos x="0" y="1"/>
                </a:cxn>
              </a:cxnLst>
              <a:rect l="0" t="0" r="r" b="b"/>
              <a:pathLst>
                <a:path w="35" h="17">
                  <a:moveTo>
                    <a:pt x="0" y="1"/>
                  </a:moveTo>
                  <a:cubicBezTo>
                    <a:pt x="2" y="3"/>
                    <a:pt x="1" y="1"/>
                    <a:pt x="6" y="4"/>
                  </a:cubicBezTo>
                  <a:cubicBezTo>
                    <a:pt x="9" y="7"/>
                    <a:pt x="9" y="5"/>
                    <a:pt x="10" y="7"/>
                  </a:cubicBezTo>
                  <a:cubicBezTo>
                    <a:pt x="11" y="9"/>
                    <a:pt x="12" y="8"/>
                    <a:pt x="12" y="10"/>
                  </a:cubicBezTo>
                  <a:cubicBezTo>
                    <a:pt x="12" y="12"/>
                    <a:pt x="12" y="13"/>
                    <a:pt x="12" y="13"/>
                  </a:cubicBezTo>
                  <a:cubicBezTo>
                    <a:pt x="14" y="12"/>
                    <a:pt x="16" y="15"/>
                    <a:pt x="20" y="13"/>
                  </a:cubicBezTo>
                  <a:cubicBezTo>
                    <a:pt x="22" y="12"/>
                    <a:pt x="18" y="16"/>
                    <a:pt x="22" y="16"/>
                  </a:cubicBezTo>
                  <a:cubicBezTo>
                    <a:pt x="26" y="16"/>
                    <a:pt x="27" y="16"/>
                    <a:pt x="29" y="15"/>
                  </a:cubicBezTo>
                  <a:cubicBezTo>
                    <a:pt x="32" y="14"/>
                    <a:pt x="33" y="17"/>
                    <a:pt x="34" y="16"/>
                  </a:cubicBezTo>
                  <a:cubicBezTo>
                    <a:pt x="35" y="16"/>
                    <a:pt x="34" y="13"/>
                    <a:pt x="34" y="12"/>
                  </a:cubicBezTo>
                  <a:cubicBezTo>
                    <a:pt x="27" y="9"/>
                    <a:pt x="30" y="8"/>
                    <a:pt x="26" y="7"/>
                  </a:cubicBezTo>
                  <a:cubicBezTo>
                    <a:pt x="20" y="5"/>
                    <a:pt x="21" y="9"/>
                    <a:pt x="17" y="5"/>
                  </a:cubicBezTo>
                  <a:cubicBezTo>
                    <a:pt x="13" y="2"/>
                    <a:pt x="10" y="4"/>
                    <a:pt x="5" y="1"/>
                  </a:cubicBezTo>
                  <a:cubicBezTo>
                    <a:pt x="1"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Iraq"/>
            <p:cNvSpPr>
              <a:spLocks/>
            </p:cNvSpPr>
            <p:nvPr/>
          </p:nvSpPr>
          <p:spPr bwMode="auto">
            <a:xfrm>
              <a:off x="5207159" y="1922993"/>
              <a:ext cx="308925" cy="300935"/>
            </a:xfrm>
            <a:custGeom>
              <a:avLst/>
              <a:gdLst/>
              <a:ahLst/>
              <a:cxnLst>
                <a:cxn ang="0">
                  <a:pos x="2" y="32"/>
                </a:cxn>
                <a:cxn ang="0">
                  <a:pos x="16" y="36"/>
                </a:cxn>
                <a:cxn ang="0">
                  <a:pos x="24" y="44"/>
                </a:cxn>
                <a:cxn ang="0">
                  <a:pos x="38" y="48"/>
                </a:cxn>
                <a:cxn ang="0">
                  <a:pos x="45" y="44"/>
                </a:cxn>
                <a:cxn ang="0">
                  <a:pos x="46" y="44"/>
                </a:cxn>
                <a:cxn ang="0">
                  <a:pos x="49" y="44"/>
                </a:cxn>
                <a:cxn ang="0">
                  <a:pos x="47" y="41"/>
                </a:cxn>
                <a:cxn ang="0">
                  <a:pos x="44" y="38"/>
                </a:cxn>
                <a:cxn ang="0">
                  <a:pos x="42" y="31"/>
                </a:cxn>
                <a:cxn ang="0">
                  <a:pos x="38" y="28"/>
                </a:cxn>
                <a:cxn ang="0">
                  <a:pos x="33" y="24"/>
                </a:cxn>
                <a:cxn ang="0">
                  <a:pos x="31" y="20"/>
                </a:cxn>
                <a:cxn ang="0">
                  <a:pos x="31" y="18"/>
                </a:cxn>
                <a:cxn ang="0">
                  <a:pos x="32" y="12"/>
                </a:cxn>
                <a:cxn ang="0">
                  <a:pos x="33" y="9"/>
                </a:cxn>
                <a:cxn ang="0">
                  <a:pos x="31" y="9"/>
                </a:cxn>
                <a:cxn ang="0">
                  <a:pos x="28" y="6"/>
                </a:cxn>
                <a:cxn ang="0">
                  <a:pos x="28" y="5"/>
                </a:cxn>
                <a:cxn ang="0">
                  <a:pos x="26" y="3"/>
                </a:cxn>
                <a:cxn ang="0">
                  <a:pos x="22" y="2"/>
                </a:cxn>
                <a:cxn ang="0">
                  <a:pos x="16" y="1"/>
                </a:cxn>
                <a:cxn ang="0">
                  <a:pos x="13" y="2"/>
                </a:cxn>
                <a:cxn ang="0">
                  <a:pos x="11" y="5"/>
                </a:cxn>
                <a:cxn ang="0">
                  <a:pos x="10" y="11"/>
                </a:cxn>
                <a:cxn ang="0">
                  <a:pos x="10" y="17"/>
                </a:cxn>
                <a:cxn ang="0">
                  <a:pos x="0" y="24"/>
                </a:cxn>
                <a:cxn ang="0">
                  <a:pos x="2" y="32"/>
                </a:cxn>
              </a:cxnLst>
              <a:rect l="0" t="0" r="r" b="b"/>
              <a:pathLst>
                <a:path w="49" h="48">
                  <a:moveTo>
                    <a:pt x="2" y="32"/>
                  </a:moveTo>
                  <a:cubicBezTo>
                    <a:pt x="11" y="32"/>
                    <a:pt x="10" y="33"/>
                    <a:pt x="16" y="36"/>
                  </a:cubicBezTo>
                  <a:cubicBezTo>
                    <a:pt x="21" y="39"/>
                    <a:pt x="18" y="38"/>
                    <a:pt x="24" y="44"/>
                  </a:cubicBezTo>
                  <a:cubicBezTo>
                    <a:pt x="28" y="48"/>
                    <a:pt x="29" y="48"/>
                    <a:pt x="38" y="48"/>
                  </a:cubicBezTo>
                  <a:cubicBezTo>
                    <a:pt x="43" y="46"/>
                    <a:pt x="40" y="42"/>
                    <a:pt x="45" y="44"/>
                  </a:cubicBezTo>
                  <a:cubicBezTo>
                    <a:pt x="45" y="44"/>
                    <a:pt x="45" y="43"/>
                    <a:pt x="46" y="44"/>
                  </a:cubicBezTo>
                  <a:cubicBezTo>
                    <a:pt x="48" y="47"/>
                    <a:pt x="47" y="45"/>
                    <a:pt x="49" y="44"/>
                  </a:cubicBezTo>
                  <a:cubicBezTo>
                    <a:pt x="47" y="42"/>
                    <a:pt x="48" y="41"/>
                    <a:pt x="47" y="41"/>
                  </a:cubicBezTo>
                  <a:cubicBezTo>
                    <a:pt x="45" y="41"/>
                    <a:pt x="44" y="39"/>
                    <a:pt x="44" y="38"/>
                  </a:cubicBezTo>
                  <a:cubicBezTo>
                    <a:pt x="44" y="36"/>
                    <a:pt x="44" y="34"/>
                    <a:pt x="42" y="31"/>
                  </a:cubicBezTo>
                  <a:cubicBezTo>
                    <a:pt x="40" y="28"/>
                    <a:pt x="40" y="31"/>
                    <a:pt x="38" y="28"/>
                  </a:cubicBezTo>
                  <a:cubicBezTo>
                    <a:pt x="36" y="25"/>
                    <a:pt x="32" y="26"/>
                    <a:pt x="33" y="24"/>
                  </a:cubicBezTo>
                  <a:cubicBezTo>
                    <a:pt x="33" y="21"/>
                    <a:pt x="30" y="21"/>
                    <a:pt x="31" y="20"/>
                  </a:cubicBezTo>
                  <a:cubicBezTo>
                    <a:pt x="32" y="19"/>
                    <a:pt x="30" y="20"/>
                    <a:pt x="31" y="18"/>
                  </a:cubicBezTo>
                  <a:cubicBezTo>
                    <a:pt x="31" y="15"/>
                    <a:pt x="33" y="13"/>
                    <a:pt x="32" y="12"/>
                  </a:cubicBezTo>
                  <a:cubicBezTo>
                    <a:pt x="31" y="11"/>
                    <a:pt x="33" y="12"/>
                    <a:pt x="33" y="9"/>
                  </a:cubicBezTo>
                  <a:cubicBezTo>
                    <a:pt x="33" y="8"/>
                    <a:pt x="33" y="9"/>
                    <a:pt x="31" y="9"/>
                  </a:cubicBezTo>
                  <a:cubicBezTo>
                    <a:pt x="29" y="9"/>
                    <a:pt x="29" y="7"/>
                    <a:pt x="28" y="6"/>
                  </a:cubicBezTo>
                  <a:cubicBezTo>
                    <a:pt x="27" y="6"/>
                    <a:pt x="29" y="6"/>
                    <a:pt x="28" y="5"/>
                  </a:cubicBezTo>
                  <a:cubicBezTo>
                    <a:pt x="27" y="4"/>
                    <a:pt x="27" y="3"/>
                    <a:pt x="26" y="3"/>
                  </a:cubicBezTo>
                  <a:cubicBezTo>
                    <a:pt x="22" y="5"/>
                    <a:pt x="24" y="2"/>
                    <a:pt x="22" y="2"/>
                  </a:cubicBezTo>
                  <a:cubicBezTo>
                    <a:pt x="19" y="2"/>
                    <a:pt x="21" y="1"/>
                    <a:pt x="16" y="1"/>
                  </a:cubicBezTo>
                  <a:cubicBezTo>
                    <a:pt x="14" y="0"/>
                    <a:pt x="15" y="1"/>
                    <a:pt x="13" y="2"/>
                  </a:cubicBezTo>
                  <a:cubicBezTo>
                    <a:pt x="13" y="3"/>
                    <a:pt x="12" y="4"/>
                    <a:pt x="11" y="5"/>
                  </a:cubicBezTo>
                  <a:cubicBezTo>
                    <a:pt x="8" y="7"/>
                    <a:pt x="11" y="7"/>
                    <a:pt x="10" y="11"/>
                  </a:cubicBezTo>
                  <a:cubicBezTo>
                    <a:pt x="10" y="16"/>
                    <a:pt x="12" y="15"/>
                    <a:pt x="10" y="17"/>
                  </a:cubicBezTo>
                  <a:cubicBezTo>
                    <a:pt x="7" y="19"/>
                    <a:pt x="4" y="21"/>
                    <a:pt x="0" y="24"/>
                  </a:cubicBezTo>
                  <a:cubicBezTo>
                    <a:pt x="0" y="26"/>
                    <a:pt x="2" y="31"/>
                    <a:pt x="2"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Moldova"/>
            <p:cNvSpPr>
              <a:spLocks/>
            </p:cNvSpPr>
            <p:nvPr/>
          </p:nvSpPr>
          <p:spPr bwMode="auto">
            <a:xfrm>
              <a:off x="4818340" y="1539501"/>
              <a:ext cx="87884" cy="111852"/>
            </a:xfrm>
            <a:custGeom>
              <a:avLst/>
              <a:gdLst/>
              <a:ahLst/>
              <a:cxnLst>
                <a:cxn ang="0">
                  <a:pos x="7" y="18"/>
                </a:cxn>
                <a:cxn ang="0">
                  <a:pos x="8" y="18"/>
                </a:cxn>
                <a:cxn ang="0">
                  <a:pos x="9" y="15"/>
                </a:cxn>
                <a:cxn ang="0">
                  <a:pos x="11" y="15"/>
                </a:cxn>
                <a:cxn ang="0">
                  <a:pos x="12" y="15"/>
                </a:cxn>
                <a:cxn ang="0">
                  <a:pos x="13" y="15"/>
                </a:cxn>
                <a:cxn ang="0">
                  <a:pos x="12" y="11"/>
                </a:cxn>
                <a:cxn ang="0">
                  <a:pos x="11" y="8"/>
                </a:cxn>
                <a:cxn ang="0">
                  <a:pos x="10" y="6"/>
                </a:cxn>
                <a:cxn ang="0">
                  <a:pos x="10" y="5"/>
                </a:cxn>
                <a:cxn ang="0">
                  <a:pos x="8" y="4"/>
                </a:cxn>
                <a:cxn ang="0">
                  <a:pos x="6" y="3"/>
                </a:cxn>
                <a:cxn ang="0">
                  <a:pos x="2" y="3"/>
                </a:cxn>
                <a:cxn ang="0">
                  <a:pos x="0" y="3"/>
                </a:cxn>
                <a:cxn ang="0">
                  <a:pos x="1" y="6"/>
                </a:cxn>
                <a:cxn ang="0">
                  <a:pos x="2" y="8"/>
                </a:cxn>
                <a:cxn ang="0">
                  <a:pos x="4" y="9"/>
                </a:cxn>
                <a:cxn ang="0">
                  <a:pos x="5" y="11"/>
                </a:cxn>
                <a:cxn ang="0">
                  <a:pos x="5" y="13"/>
                </a:cxn>
                <a:cxn ang="0">
                  <a:pos x="5" y="14"/>
                </a:cxn>
                <a:cxn ang="0">
                  <a:pos x="6" y="15"/>
                </a:cxn>
                <a:cxn ang="0">
                  <a:pos x="6" y="16"/>
                </a:cxn>
                <a:cxn ang="0">
                  <a:pos x="7" y="18"/>
                </a:cxn>
              </a:cxnLst>
              <a:rect l="0" t="0" r="r" b="b"/>
              <a:pathLst>
                <a:path w="14" h="18">
                  <a:moveTo>
                    <a:pt x="7" y="18"/>
                  </a:moveTo>
                  <a:cubicBezTo>
                    <a:pt x="8" y="18"/>
                    <a:pt x="7" y="18"/>
                    <a:pt x="8" y="18"/>
                  </a:cubicBezTo>
                  <a:cubicBezTo>
                    <a:pt x="9" y="18"/>
                    <a:pt x="9" y="15"/>
                    <a:pt x="9" y="15"/>
                  </a:cubicBezTo>
                  <a:cubicBezTo>
                    <a:pt x="10" y="14"/>
                    <a:pt x="10" y="15"/>
                    <a:pt x="11" y="15"/>
                  </a:cubicBezTo>
                  <a:cubicBezTo>
                    <a:pt x="11" y="15"/>
                    <a:pt x="12" y="16"/>
                    <a:pt x="12" y="15"/>
                  </a:cubicBezTo>
                  <a:cubicBezTo>
                    <a:pt x="13" y="15"/>
                    <a:pt x="14" y="15"/>
                    <a:pt x="13" y="15"/>
                  </a:cubicBezTo>
                  <a:cubicBezTo>
                    <a:pt x="12" y="14"/>
                    <a:pt x="13" y="12"/>
                    <a:pt x="12" y="11"/>
                  </a:cubicBezTo>
                  <a:cubicBezTo>
                    <a:pt x="11" y="10"/>
                    <a:pt x="12" y="10"/>
                    <a:pt x="11" y="8"/>
                  </a:cubicBezTo>
                  <a:cubicBezTo>
                    <a:pt x="10" y="7"/>
                    <a:pt x="11" y="6"/>
                    <a:pt x="10" y="6"/>
                  </a:cubicBezTo>
                  <a:cubicBezTo>
                    <a:pt x="10" y="5"/>
                    <a:pt x="11" y="5"/>
                    <a:pt x="10" y="5"/>
                  </a:cubicBezTo>
                  <a:cubicBezTo>
                    <a:pt x="9" y="4"/>
                    <a:pt x="9" y="3"/>
                    <a:pt x="8" y="4"/>
                  </a:cubicBezTo>
                  <a:cubicBezTo>
                    <a:pt x="7" y="4"/>
                    <a:pt x="7" y="3"/>
                    <a:pt x="6" y="3"/>
                  </a:cubicBezTo>
                  <a:cubicBezTo>
                    <a:pt x="5" y="3"/>
                    <a:pt x="4" y="0"/>
                    <a:pt x="2" y="3"/>
                  </a:cubicBezTo>
                  <a:cubicBezTo>
                    <a:pt x="2" y="3"/>
                    <a:pt x="1" y="3"/>
                    <a:pt x="0" y="3"/>
                  </a:cubicBezTo>
                  <a:cubicBezTo>
                    <a:pt x="1" y="4"/>
                    <a:pt x="1" y="6"/>
                    <a:pt x="1" y="6"/>
                  </a:cubicBezTo>
                  <a:cubicBezTo>
                    <a:pt x="2" y="6"/>
                    <a:pt x="2" y="7"/>
                    <a:pt x="2" y="8"/>
                  </a:cubicBezTo>
                  <a:cubicBezTo>
                    <a:pt x="3" y="8"/>
                    <a:pt x="4" y="8"/>
                    <a:pt x="4" y="9"/>
                  </a:cubicBezTo>
                  <a:cubicBezTo>
                    <a:pt x="3" y="9"/>
                    <a:pt x="5" y="10"/>
                    <a:pt x="5" y="11"/>
                  </a:cubicBezTo>
                  <a:cubicBezTo>
                    <a:pt x="4" y="11"/>
                    <a:pt x="5" y="12"/>
                    <a:pt x="5" y="13"/>
                  </a:cubicBezTo>
                  <a:cubicBezTo>
                    <a:pt x="4" y="13"/>
                    <a:pt x="5" y="14"/>
                    <a:pt x="5" y="14"/>
                  </a:cubicBezTo>
                  <a:cubicBezTo>
                    <a:pt x="5" y="15"/>
                    <a:pt x="6" y="15"/>
                    <a:pt x="6" y="15"/>
                  </a:cubicBezTo>
                  <a:cubicBezTo>
                    <a:pt x="6" y="16"/>
                    <a:pt x="7" y="16"/>
                    <a:pt x="6" y="16"/>
                  </a:cubicBezTo>
                  <a:cubicBezTo>
                    <a:pt x="6" y="17"/>
                    <a:pt x="7" y="18"/>
                    <a:pt x="7"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Amnian Jordon"/>
            <p:cNvSpPr>
              <a:spLocks/>
            </p:cNvSpPr>
            <p:nvPr/>
          </p:nvSpPr>
          <p:spPr bwMode="auto">
            <a:xfrm>
              <a:off x="5081991" y="2090771"/>
              <a:ext cx="50600" cy="127831"/>
            </a:xfrm>
            <a:custGeom>
              <a:avLst/>
              <a:gdLst/>
              <a:ahLst/>
              <a:cxnLst>
                <a:cxn ang="0">
                  <a:pos x="5" y="20"/>
                </a:cxn>
                <a:cxn ang="0">
                  <a:pos x="1" y="12"/>
                </a:cxn>
                <a:cxn ang="0">
                  <a:pos x="1" y="8"/>
                </a:cxn>
                <a:cxn ang="0">
                  <a:pos x="3" y="4"/>
                </a:cxn>
                <a:cxn ang="0">
                  <a:pos x="4" y="0"/>
                </a:cxn>
                <a:cxn ang="0">
                  <a:pos x="8" y="0"/>
                </a:cxn>
                <a:cxn ang="0">
                  <a:pos x="7" y="1"/>
                </a:cxn>
                <a:cxn ang="0">
                  <a:pos x="6" y="2"/>
                </a:cxn>
                <a:cxn ang="0">
                  <a:pos x="4" y="2"/>
                </a:cxn>
                <a:cxn ang="0">
                  <a:pos x="4" y="6"/>
                </a:cxn>
                <a:cxn ang="0">
                  <a:pos x="3" y="10"/>
                </a:cxn>
                <a:cxn ang="0">
                  <a:pos x="6" y="11"/>
                </a:cxn>
                <a:cxn ang="0">
                  <a:pos x="5" y="20"/>
                </a:cxn>
              </a:cxnLst>
              <a:rect l="0" t="0" r="r" b="b"/>
              <a:pathLst>
                <a:path w="8" h="20">
                  <a:moveTo>
                    <a:pt x="5" y="20"/>
                  </a:moveTo>
                  <a:cubicBezTo>
                    <a:pt x="4" y="18"/>
                    <a:pt x="3" y="15"/>
                    <a:pt x="1" y="12"/>
                  </a:cubicBezTo>
                  <a:cubicBezTo>
                    <a:pt x="0" y="10"/>
                    <a:pt x="3" y="10"/>
                    <a:pt x="1" y="8"/>
                  </a:cubicBezTo>
                  <a:cubicBezTo>
                    <a:pt x="2" y="5"/>
                    <a:pt x="3" y="6"/>
                    <a:pt x="3" y="4"/>
                  </a:cubicBezTo>
                  <a:cubicBezTo>
                    <a:pt x="3" y="1"/>
                    <a:pt x="4" y="2"/>
                    <a:pt x="4" y="0"/>
                  </a:cubicBezTo>
                  <a:cubicBezTo>
                    <a:pt x="8" y="0"/>
                    <a:pt x="8" y="0"/>
                    <a:pt x="8" y="0"/>
                  </a:cubicBezTo>
                  <a:cubicBezTo>
                    <a:pt x="7" y="1"/>
                    <a:pt x="7" y="1"/>
                    <a:pt x="7" y="1"/>
                  </a:cubicBezTo>
                  <a:cubicBezTo>
                    <a:pt x="5" y="0"/>
                    <a:pt x="7" y="2"/>
                    <a:pt x="6" y="2"/>
                  </a:cubicBezTo>
                  <a:cubicBezTo>
                    <a:pt x="5" y="3"/>
                    <a:pt x="5" y="1"/>
                    <a:pt x="4" y="2"/>
                  </a:cubicBezTo>
                  <a:cubicBezTo>
                    <a:pt x="3" y="2"/>
                    <a:pt x="4" y="6"/>
                    <a:pt x="4" y="6"/>
                  </a:cubicBezTo>
                  <a:cubicBezTo>
                    <a:pt x="6" y="7"/>
                    <a:pt x="3" y="9"/>
                    <a:pt x="3" y="10"/>
                  </a:cubicBezTo>
                  <a:cubicBezTo>
                    <a:pt x="4" y="11"/>
                    <a:pt x="7" y="7"/>
                    <a:pt x="6" y="11"/>
                  </a:cubicBezTo>
                  <a:cubicBezTo>
                    <a:pt x="6" y="14"/>
                    <a:pt x="5" y="17"/>
                    <a:pt x="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Damascus"/>
            <p:cNvSpPr>
              <a:spLocks/>
            </p:cNvSpPr>
            <p:nvPr/>
          </p:nvSpPr>
          <p:spPr bwMode="auto">
            <a:xfrm>
              <a:off x="5105960" y="2029519"/>
              <a:ext cx="58589" cy="61252"/>
            </a:xfrm>
            <a:custGeom>
              <a:avLst/>
              <a:gdLst/>
              <a:ahLst/>
              <a:cxnLst>
                <a:cxn ang="0">
                  <a:pos x="3" y="2"/>
                </a:cxn>
                <a:cxn ang="0">
                  <a:pos x="1" y="5"/>
                </a:cxn>
                <a:cxn ang="0">
                  <a:pos x="0" y="10"/>
                </a:cxn>
                <a:cxn ang="0">
                  <a:pos x="4" y="10"/>
                </a:cxn>
                <a:cxn ang="0">
                  <a:pos x="5" y="7"/>
                </a:cxn>
                <a:cxn ang="0">
                  <a:pos x="7" y="6"/>
                </a:cxn>
                <a:cxn ang="0">
                  <a:pos x="7" y="4"/>
                </a:cxn>
                <a:cxn ang="0">
                  <a:pos x="6" y="1"/>
                </a:cxn>
                <a:cxn ang="0">
                  <a:pos x="3" y="2"/>
                </a:cxn>
              </a:cxnLst>
              <a:rect l="0" t="0" r="r" b="b"/>
              <a:pathLst>
                <a:path w="9" h="10">
                  <a:moveTo>
                    <a:pt x="3" y="2"/>
                  </a:moveTo>
                  <a:cubicBezTo>
                    <a:pt x="3" y="4"/>
                    <a:pt x="1" y="3"/>
                    <a:pt x="1" y="5"/>
                  </a:cubicBezTo>
                  <a:cubicBezTo>
                    <a:pt x="1" y="7"/>
                    <a:pt x="0" y="7"/>
                    <a:pt x="0" y="10"/>
                  </a:cubicBezTo>
                  <a:cubicBezTo>
                    <a:pt x="4" y="10"/>
                    <a:pt x="4" y="10"/>
                    <a:pt x="4" y="10"/>
                  </a:cubicBezTo>
                  <a:cubicBezTo>
                    <a:pt x="6" y="7"/>
                    <a:pt x="3" y="8"/>
                    <a:pt x="5" y="7"/>
                  </a:cubicBezTo>
                  <a:cubicBezTo>
                    <a:pt x="6" y="5"/>
                    <a:pt x="6" y="7"/>
                    <a:pt x="7" y="6"/>
                  </a:cubicBezTo>
                  <a:cubicBezTo>
                    <a:pt x="8" y="5"/>
                    <a:pt x="6" y="5"/>
                    <a:pt x="7" y="4"/>
                  </a:cubicBezTo>
                  <a:cubicBezTo>
                    <a:pt x="9" y="3"/>
                    <a:pt x="6" y="1"/>
                    <a:pt x="6" y="1"/>
                  </a:cubicBezTo>
                  <a:cubicBezTo>
                    <a:pt x="5" y="0"/>
                    <a:pt x="4" y="1"/>
                    <a:pt x="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43"/>
            <p:cNvSpPr>
              <a:spLocks/>
            </p:cNvSpPr>
            <p:nvPr/>
          </p:nvSpPr>
          <p:spPr bwMode="auto">
            <a:xfrm>
              <a:off x="4818340" y="1765868"/>
              <a:ext cx="87884" cy="69242"/>
            </a:xfrm>
            <a:custGeom>
              <a:avLst/>
              <a:gdLst/>
              <a:ahLst/>
              <a:cxnLst>
                <a:cxn ang="0">
                  <a:pos x="0" y="7"/>
                </a:cxn>
                <a:cxn ang="0">
                  <a:pos x="2" y="8"/>
                </a:cxn>
                <a:cxn ang="0">
                  <a:pos x="3" y="9"/>
                </a:cxn>
                <a:cxn ang="0">
                  <a:pos x="5" y="8"/>
                </a:cxn>
                <a:cxn ang="0">
                  <a:pos x="5" y="9"/>
                </a:cxn>
                <a:cxn ang="0">
                  <a:pos x="3" y="10"/>
                </a:cxn>
                <a:cxn ang="0">
                  <a:pos x="4" y="10"/>
                </a:cxn>
                <a:cxn ang="0">
                  <a:pos x="7" y="9"/>
                </a:cxn>
                <a:cxn ang="0">
                  <a:pos x="8" y="7"/>
                </a:cxn>
                <a:cxn ang="0">
                  <a:pos x="10" y="6"/>
                </a:cxn>
                <a:cxn ang="0">
                  <a:pos x="12" y="6"/>
                </a:cxn>
                <a:cxn ang="0">
                  <a:pos x="14" y="5"/>
                </a:cxn>
                <a:cxn ang="0">
                  <a:pos x="12" y="4"/>
                </a:cxn>
                <a:cxn ang="0">
                  <a:pos x="9" y="1"/>
                </a:cxn>
                <a:cxn ang="0">
                  <a:pos x="5" y="0"/>
                </a:cxn>
                <a:cxn ang="0">
                  <a:pos x="2" y="1"/>
                </a:cxn>
                <a:cxn ang="0">
                  <a:pos x="1" y="2"/>
                </a:cxn>
                <a:cxn ang="0">
                  <a:pos x="2" y="4"/>
                </a:cxn>
                <a:cxn ang="0">
                  <a:pos x="1" y="5"/>
                </a:cxn>
                <a:cxn ang="0">
                  <a:pos x="0" y="7"/>
                </a:cxn>
              </a:cxnLst>
              <a:rect l="0" t="0" r="r" b="b"/>
              <a:pathLst>
                <a:path w="14" h="11">
                  <a:moveTo>
                    <a:pt x="0" y="7"/>
                  </a:moveTo>
                  <a:cubicBezTo>
                    <a:pt x="0" y="8"/>
                    <a:pt x="1" y="8"/>
                    <a:pt x="2" y="8"/>
                  </a:cubicBezTo>
                  <a:cubicBezTo>
                    <a:pt x="2" y="8"/>
                    <a:pt x="2" y="10"/>
                    <a:pt x="3" y="9"/>
                  </a:cubicBezTo>
                  <a:cubicBezTo>
                    <a:pt x="4" y="9"/>
                    <a:pt x="4" y="9"/>
                    <a:pt x="5" y="8"/>
                  </a:cubicBezTo>
                  <a:cubicBezTo>
                    <a:pt x="6" y="7"/>
                    <a:pt x="6" y="9"/>
                    <a:pt x="5" y="9"/>
                  </a:cubicBezTo>
                  <a:cubicBezTo>
                    <a:pt x="4" y="9"/>
                    <a:pt x="4" y="10"/>
                    <a:pt x="3" y="10"/>
                  </a:cubicBezTo>
                  <a:cubicBezTo>
                    <a:pt x="2" y="11"/>
                    <a:pt x="4" y="11"/>
                    <a:pt x="4" y="10"/>
                  </a:cubicBezTo>
                  <a:cubicBezTo>
                    <a:pt x="5" y="10"/>
                    <a:pt x="6" y="9"/>
                    <a:pt x="7" y="9"/>
                  </a:cubicBezTo>
                  <a:cubicBezTo>
                    <a:pt x="8" y="8"/>
                    <a:pt x="8" y="7"/>
                    <a:pt x="8" y="7"/>
                  </a:cubicBezTo>
                  <a:cubicBezTo>
                    <a:pt x="9" y="7"/>
                    <a:pt x="9" y="6"/>
                    <a:pt x="10" y="6"/>
                  </a:cubicBezTo>
                  <a:cubicBezTo>
                    <a:pt x="11" y="6"/>
                    <a:pt x="11" y="7"/>
                    <a:pt x="12" y="6"/>
                  </a:cubicBezTo>
                  <a:cubicBezTo>
                    <a:pt x="12" y="5"/>
                    <a:pt x="14" y="7"/>
                    <a:pt x="14" y="5"/>
                  </a:cubicBezTo>
                  <a:cubicBezTo>
                    <a:pt x="14" y="5"/>
                    <a:pt x="14" y="5"/>
                    <a:pt x="12" y="4"/>
                  </a:cubicBezTo>
                  <a:cubicBezTo>
                    <a:pt x="11" y="3"/>
                    <a:pt x="9" y="2"/>
                    <a:pt x="9" y="1"/>
                  </a:cubicBezTo>
                  <a:cubicBezTo>
                    <a:pt x="7" y="1"/>
                    <a:pt x="6" y="1"/>
                    <a:pt x="5" y="0"/>
                  </a:cubicBezTo>
                  <a:cubicBezTo>
                    <a:pt x="4" y="0"/>
                    <a:pt x="3" y="1"/>
                    <a:pt x="2" y="1"/>
                  </a:cubicBezTo>
                  <a:cubicBezTo>
                    <a:pt x="2" y="1"/>
                    <a:pt x="1" y="1"/>
                    <a:pt x="1" y="2"/>
                  </a:cubicBezTo>
                  <a:cubicBezTo>
                    <a:pt x="2" y="3"/>
                    <a:pt x="2" y="3"/>
                    <a:pt x="2" y="4"/>
                  </a:cubicBezTo>
                  <a:cubicBezTo>
                    <a:pt x="2" y="5"/>
                    <a:pt x="1" y="4"/>
                    <a:pt x="1" y="5"/>
                  </a:cubicBezTo>
                  <a:cubicBezTo>
                    <a:pt x="1" y="6"/>
                    <a:pt x="1" y="6"/>
                    <a:pt x="0"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Syria"/>
            <p:cNvSpPr>
              <a:spLocks/>
            </p:cNvSpPr>
            <p:nvPr/>
          </p:nvSpPr>
          <p:spPr bwMode="auto">
            <a:xfrm>
              <a:off x="5100633" y="1922993"/>
              <a:ext cx="189083" cy="189083"/>
            </a:xfrm>
            <a:custGeom>
              <a:avLst/>
              <a:gdLst/>
              <a:ahLst/>
              <a:cxnLst>
                <a:cxn ang="0">
                  <a:pos x="2" y="9"/>
                </a:cxn>
                <a:cxn ang="0">
                  <a:pos x="2" y="12"/>
                </a:cxn>
                <a:cxn ang="0">
                  <a:pos x="4" y="19"/>
                </a:cxn>
                <a:cxn ang="0">
                  <a:pos x="7" y="18"/>
                </a:cxn>
                <a:cxn ang="0">
                  <a:pos x="8" y="21"/>
                </a:cxn>
                <a:cxn ang="0">
                  <a:pos x="8" y="23"/>
                </a:cxn>
                <a:cxn ang="0">
                  <a:pos x="6" y="24"/>
                </a:cxn>
                <a:cxn ang="0">
                  <a:pos x="5" y="27"/>
                </a:cxn>
                <a:cxn ang="0">
                  <a:pos x="4" y="28"/>
                </a:cxn>
                <a:cxn ang="0">
                  <a:pos x="9" y="29"/>
                </a:cxn>
                <a:cxn ang="0">
                  <a:pos x="17" y="24"/>
                </a:cxn>
                <a:cxn ang="0">
                  <a:pos x="27" y="17"/>
                </a:cxn>
                <a:cxn ang="0">
                  <a:pos x="27" y="11"/>
                </a:cxn>
                <a:cxn ang="0">
                  <a:pos x="28" y="5"/>
                </a:cxn>
                <a:cxn ang="0">
                  <a:pos x="30" y="2"/>
                </a:cxn>
                <a:cxn ang="0">
                  <a:pos x="25" y="2"/>
                </a:cxn>
                <a:cxn ang="0">
                  <a:pos x="11" y="4"/>
                </a:cxn>
                <a:cxn ang="0">
                  <a:pos x="5" y="5"/>
                </a:cxn>
                <a:cxn ang="0">
                  <a:pos x="5" y="9"/>
                </a:cxn>
                <a:cxn ang="0">
                  <a:pos x="2" y="9"/>
                </a:cxn>
              </a:cxnLst>
              <a:rect l="0" t="0" r="r" b="b"/>
              <a:pathLst>
                <a:path w="30" h="30">
                  <a:moveTo>
                    <a:pt x="2" y="9"/>
                  </a:moveTo>
                  <a:cubicBezTo>
                    <a:pt x="2" y="10"/>
                    <a:pt x="0" y="10"/>
                    <a:pt x="2" y="12"/>
                  </a:cubicBezTo>
                  <a:cubicBezTo>
                    <a:pt x="5" y="13"/>
                    <a:pt x="1" y="12"/>
                    <a:pt x="4" y="19"/>
                  </a:cubicBezTo>
                  <a:cubicBezTo>
                    <a:pt x="5" y="18"/>
                    <a:pt x="6" y="17"/>
                    <a:pt x="7" y="18"/>
                  </a:cubicBezTo>
                  <a:cubicBezTo>
                    <a:pt x="7" y="18"/>
                    <a:pt x="10" y="20"/>
                    <a:pt x="8" y="21"/>
                  </a:cubicBezTo>
                  <a:cubicBezTo>
                    <a:pt x="7" y="22"/>
                    <a:pt x="9" y="22"/>
                    <a:pt x="8" y="23"/>
                  </a:cubicBezTo>
                  <a:cubicBezTo>
                    <a:pt x="7" y="24"/>
                    <a:pt x="7" y="22"/>
                    <a:pt x="6" y="24"/>
                  </a:cubicBezTo>
                  <a:cubicBezTo>
                    <a:pt x="4" y="25"/>
                    <a:pt x="7" y="24"/>
                    <a:pt x="5" y="27"/>
                  </a:cubicBezTo>
                  <a:cubicBezTo>
                    <a:pt x="4" y="28"/>
                    <a:pt x="4" y="28"/>
                    <a:pt x="4" y="28"/>
                  </a:cubicBezTo>
                  <a:cubicBezTo>
                    <a:pt x="7" y="30"/>
                    <a:pt x="8" y="30"/>
                    <a:pt x="9" y="29"/>
                  </a:cubicBezTo>
                  <a:cubicBezTo>
                    <a:pt x="10" y="28"/>
                    <a:pt x="17" y="24"/>
                    <a:pt x="17" y="24"/>
                  </a:cubicBezTo>
                  <a:cubicBezTo>
                    <a:pt x="21" y="21"/>
                    <a:pt x="24" y="19"/>
                    <a:pt x="27" y="17"/>
                  </a:cubicBezTo>
                  <a:cubicBezTo>
                    <a:pt x="29" y="15"/>
                    <a:pt x="27" y="16"/>
                    <a:pt x="27" y="11"/>
                  </a:cubicBezTo>
                  <a:cubicBezTo>
                    <a:pt x="28" y="7"/>
                    <a:pt x="25" y="7"/>
                    <a:pt x="28" y="5"/>
                  </a:cubicBezTo>
                  <a:cubicBezTo>
                    <a:pt x="29" y="4"/>
                    <a:pt x="30" y="3"/>
                    <a:pt x="30" y="2"/>
                  </a:cubicBezTo>
                  <a:cubicBezTo>
                    <a:pt x="28" y="0"/>
                    <a:pt x="30" y="2"/>
                    <a:pt x="25" y="2"/>
                  </a:cubicBezTo>
                  <a:cubicBezTo>
                    <a:pt x="19" y="2"/>
                    <a:pt x="16" y="7"/>
                    <a:pt x="11" y="4"/>
                  </a:cubicBezTo>
                  <a:cubicBezTo>
                    <a:pt x="8" y="7"/>
                    <a:pt x="6" y="4"/>
                    <a:pt x="5" y="5"/>
                  </a:cubicBezTo>
                  <a:cubicBezTo>
                    <a:pt x="5" y="7"/>
                    <a:pt x="5" y="7"/>
                    <a:pt x="5" y="9"/>
                  </a:cubicBezTo>
                  <a:cubicBezTo>
                    <a:pt x="4" y="10"/>
                    <a:pt x="4" y="10"/>
                    <a:pt x="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Iraq"/>
            <p:cNvSpPr>
              <a:spLocks/>
            </p:cNvSpPr>
            <p:nvPr/>
          </p:nvSpPr>
          <p:spPr bwMode="auto">
            <a:xfrm>
              <a:off x="5100633" y="2072129"/>
              <a:ext cx="119841" cy="170441"/>
            </a:xfrm>
            <a:custGeom>
              <a:avLst/>
              <a:gdLst/>
              <a:ahLst/>
              <a:cxnLst>
                <a:cxn ang="0">
                  <a:pos x="17" y="0"/>
                </a:cxn>
                <a:cxn ang="0">
                  <a:pos x="19" y="8"/>
                </a:cxn>
                <a:cxn ang="0">
                  <a:pos x="10" y="11"/>
                </a:cxn>
                <a:cxn ang="0">
                  <a:pos x="15" y="18"/>
                </a:cxn>
                <a:cxn ang="0">
                  <a:pos x="11" y="22"/>
                </a:cxn>
                <a:cxn ang="0">
                  <a:pos x="7" y="26"/>
                </a:cxn>
                <a:cxn ang="0">
                  <a:pos x="2" y="23"/>
                </a:cxn>
                <a:cxn ang="0">
                  <a:pos x="3" y="14"/>
                </a:cxn>
                <a:cxn ang="0">
                  <a:pos x="0" y="13"/>
                </a:cxn>
                <a:cxn ang="0">
                  <a:pos x="1" y="9"/>
                </a:cxn>
                <a:cxn ang="0">
                  <a:pos x="1" y="5"/>
                </a:cxn>
                <a:cxn ang="0">
                  <a:pos x="3" y="5"/>
                </a:cxn>
                <a:cxn ang="0">
                  <a:pos x="4" y="4"/>
                </a:cxn>
                <a:cxn ang="0">
                  <a:pos x="9" y="5"/>
                </a:cxn>
                <a:cxn ang="0">
                  <a:pos x="17" y="0"/>
                </a:cxn>
              </a:cxnLst>
              <a:rect l="0" t="0" r="r" b="b"/>
              <a:pathLst>
                <a:path w="19" h="27">
                  <a:moveTo>
                    <a:pt x="17" y="0"/>
                  </a:moveTo>
                  <a:cubicBezTo>
                    <a:pt x="17" y="2"/>
                    <a:pt x="19" y="7"/>
                    <a:pt x="19" y="8"/>
                  </a:cubicBezTo>
                  <a:cubicBezTo>
                    <a:pt x="19" y="10"/>
                    <a:pt x="17" y="10"/>
                    <a:pt x="10" y="11"/>
                  </a:cubicBezTo>
                  <a:cubicBezTo>
                    <a:pt x="15" y="18"/>
                    <a:pt x="15" y="18"/>
                    <a:pt x="15" y="18"/>
                  </a:cubicBezTo>
                  <a:cubicBezTo>
                    <a:pt x="12" y="20"/>
                    <a:pt x="14" y="21"/>
                    <a:pt x="11" y="22"/>
                  </a:cubicBezTo>
                  <a:cubicBezTo>
                    <a:pt x="8" y="22"/>
                    <a:pt x="8" y="26"/>
                    <a:pt x="7" y="26"/>
                  </a:cubicBezTo>
                  <a:cubicBezTo>
                    <a:pt x="6" y="27"/>
                    <a:pt x="4" y="23"/>
                    <a:pt x="2" y="23"/>
                  </a:cubicBezTo>
                  <a:cubicBezTo>
                    <a:pt x="2" y="20"/>
                    <a:pt x="3" y="17"/>
                    <a:pt x="3" y="14"/>
                  </a:cubicBezTo>
                  <a:cubicBezTo>
                    <a:pt x="4" y="10"/>
                    <a:pt x="1" y="14"/>
                    <a:pt x="0" y="13"/>
                  </a:cubicBezTo>
                  <a:cubicBezTo>
                    <a:pt x="0" y="12"/>
                    <a:pt x="3" y="10"/>
                    <a:pt x="1" y="9"/>
                  </a:cubicBezTo>
                  <a:cubicBezTo>
                    <a:pt x="1" y="9"/>
                    <a:pt x="0" y="5"/>
                    <a:pt x="1" y="5"/>
                  </a:cubicBezTo>
                  <a:cubicBezTo>
                    <a:pt x="2" y="4"/>
                    <a:pt x="2" y="6"/>
                    <a:pt x="3" y="5"/>
                  </a:cubicBezTo>
                  <a:cubicBezTo>
                    <a:pt x="4" y="5"/>
                    <a:pt x="2" y="3"/>
                    <a:pt x="4" y="4"/>
                  </a:cubicBezTo>
                  <a:cubicBezTo>
                    <a:pt x="7" y="6"/>
                    <a:pt x="8" y="6"/>
                    <a:pt x="9" y="5"/>
                  </a:cubicBezTo>
                  <a:cubicBezTo>
                    <a:pt x="10" y="4"/>
                    <a:pt x="17" y="0"/>
                    <a:pt x="1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246"/>
            <p:cNvSpPr>
              <a:spLocks/>
            </p:cNvSpPr>
            <p:nvPr/>
          </p:nvSpPr>
          <p:spPr bwMode="auto">
            <a:xfrm>
              <a:off x="4560015" y="1507543"/>
              <a:ext cx="130494" cy="69242"/>
            </a:xfrm>
            <a:custGeom>
              <a:avLst/>
              <a:gdLst/>
              <a:ahLst/>
              <a:cxnLst>
                <a:cxn ang="0">
                  <a:pos x="6" y="1"/>
                </a:cxn>
                <a:cxn ang="0">
                  <a:pos x="10" y="2"/>
                </a:cxn>
                <a:cxn ang="0">
                  <a:pos x="12" y="2"/>
                </a:cxn>
                <a:cxn ang="0">
                  <a:pos x="14" y="3"/>
                </a:cxn>
                <a:cxn ang="0">
                  <a:pos x="15" y="1"/>
                </a:cxn>
                <a:cxn ang="0">
                  <a:pos x="21" y="3"/>
                </a:cxn>
                <a:cxn ang="0">
                  <a:pos x="21" y="5"/>
                </a:cxn>
                <a:cxn ang="0">
                  <a:pos x="20" y="7"/>
                </a:cxn>
                <a:cxn ang="0">
                  <a:pos x="17" y="6"/>
                </a:cxn>
                <a:cxn ang="0">
                  <a:pos x="13" y="7"/>
                </a:cxn>
                <a:cxn ang="0">
                  <a:pos x="10" y="9"/>
                </a:cxn>
                <a:cxn ang="0">
                  <a:pos x="7" y="9"/>
                </a:cxn>
                <a:cxn ang="0">
                  <a:pos x="6" y="11"/>
                </a:cxn>
                <a:cxn ang="0">
                  <a:pos x="3" y="11"/>
                </a:cxn>
                <a:cxn ang="0">
                  <a:pos x="0" y="11"/>
                </a:cxn>
                <a:cxn ang="0">
                  <a:pos x="0" y="8"/>
                </a:cxn>
                <a:cxn ang="0">
                  <a:pos x="3" y="6"/>
                </a:cxn>
                <a:cxn ang="0">
                  <a:pos x="6" y="1"/>
                </a:cxn>
              </a:cxnLst>
              <a:rect l="0" t="0" r="r" b="b"/>
              <a:pathLst>
                <a:path w="21" h="11">
                  <a:moveTo>
                    <a:pt x="6" y="1"/>
                  </a:moveTo>
                  <a:cubicBezTo>
                    <a:pt x="10" y="4"/>
                    <a:pt x="7" y="0"/>
                    <a:pt x="10" y="2"/>
                  </a:cubicBezTo>
                  <a:cubicBezTo>
                    <a:pt x="12" y="3"/>
                    <a:pt x="11" y="2"/>
                    <a:pt x="12" y="2"/>
                  </a:cubicBezTo>
                  <a:cubicBezTo>
                    <a:pt x="13" y="2"/>
                    <a:pt x="13" y="3"/>
                    <a:pt x="14" y="3"/>
                  </a:cubicBezTo>
                  <a:cubicBezTo>
                    <a:pt x="15" y="3"/>
                    <a:pt x="14" y="2"/>
                    <a:pt x="15" y="1"/>
                  </a:cubicBezTo>
                  <a:cubicBezTo>
                    <a:pt x="17" y="1"/>
                    <a:pt x="18" y="4"/>
                    <a:pt x="21" y="3"/>
                  </a:cubicBezTo>
                  <a:cubicBezTo>
                    <a:pt x="21" y="4"/>
                    <a:pt x="21" y="4"/>
                    <a:pt x="21" y="5"/>
                  </a:cubicBezTo>
                  <a:cubicBezTo>
                    <a:pt x="21" y="7"/>
                    <a:pt x="20" y="6"/>
                    <a:pt x="20" y="7"/>
                  </a:cubicBezTo>
                  <a:cubicBezTo>
                    <a:pt x="19" y="8"/>
                    <a:pt x="18" y="8"/>
                    <a:pt x="17" y="6"/>
                  </a:cubicBezTo>
                  <a:cubicBezTo>
                    <a:pt x="15" y="5"/>
                    <a:pt x="15" y="7"/>
                    <a:pt x="13" y="7"/>
                  </a:cubicBezTo>
                  <a:cubicBezTo>
                    <a:pt x="12" y="7"/>
                    <a:pt x="11" y="8"/>
                    <a:pt x="10" y="9"/>
                  </a:cubicBezTo>
                  <a:cubicBezTo>
                    <a:pt x="9" y="9"/>
                    <a:pt x="8" y="9"/>
                    <a:pt x="7" y="9"/>
                  </a:cubicBezTo>
                  <a:cubicBezTo>
                    <a:pt x="5" y="10"/>
                    <a:pt x="6" y="10"/>
                    <a:pt x="6" y="11"/>
                  </a:cubicBezTo>
                  <a:cubicBezTo>
                    <a:pt x="6" y="11"/>
                    <a:pt x="4" y="11"/>
                    <a:pt x="3" y="11"/>
                  </a:cubicBezTo>
                  <a:cubicBezTo>
                    <a:pt x="2" y="11"/>
                    <a:pt x="2" y="11"/>
                    <a:pt x="0" y="11"/>
                  </a:cubicBezTo>
                  <a:cubicBezTo>
                    <a:pt x="0" y="10"/>
                    <a:pt x="1" y="8"/>
                    <a:pt x="0" y="8"/>
                  </a:cubicBezTo>
                  <a:cubicBezTo>
                    <a:pt x="0" y="8"/>
                    <a:pt x="1" y="7"/>
                    <a:pt x="3" y="6"/>
                  </a:cubicBezTo>
                  <a:cubicBezTo>
                    <a:pt x="6" y="4"/>
                    <a:pt x="3" y="4"/>
                    <a:pt x="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47"/>
            <p:cNvSpPr>
              <a:spLocks/>
            </p:cNvSpPr>
            <p:nvPr/>
          </p:nvSpPr>
          <p:spPr bwMode="auto">
            <a:xfrm>
              <a:off x="4533384" y="1539501"/>
              <a:ext cx="165115" cy="106526"/>
            </a:xfrm>
            <a:custGeom>
              <a:avLst/>
              <a:gdLst/>
              <a:ahLst/>
              <a:cxnLst>
                <a:cxn ang="0">
                  <a:pos x="26" y="5"/>
                </a:cxn>
                <a:cxn ang="0">
                  <a:pos x="25" y="3"/>
                </a:cxn>
                <a:cxn ang="0">
                  <a:pos x="24" y="2"/>
                </a:cxn>
                <a:cxn ang="0">
                  <a:pos x="21" y="1"/>
                </a:cxn>
                <a:cxn ang="0">
                  <a:pos x="17" y="2"/>
                </a:cxn>
                <a:cxn ang="0">
                  <a:pos x="14" y="4"/>
                </a:cxn>
                <a:cxn ang="0">
                  <a:pos x="11" y="4"/>
                </a:cxn>
                <a:cxn ang="0">
                  <a:pos x="10" y="6"/>
                </a:cxn>
                <a:cxn ang="0">
                  <a:pos x="7" y="6"/>
                </a:cxn>
                <a:cxn ang="0">
                  <a:pos x="4" y="6"/>
                </a:cxn>
                <a:cxn ang="0">
                  <a:pos x="2" y="6"/>
                </a:cxn>
                <a:cxn ang="0">
                  <a:pos x="2" y="7"/>
                </a:cxn>
                <a:cxn ang="0">
                  <a:pos x="2" y="9"/>
                </a:cxn>
                <a:cxn ang="0">
                  <a:pos x="1" y="11"/>
                </a:cxn>
                <a:cxn ang="0">
                  <a:pos x="2" y="13"/>
                </a:cxn>
                <a:cxn ang="0">
                  <a:pos x="3" y="14"/>
                </a:cxn>
                <a:cxn ang="0">
                  <a:pos x="5" y="15"/>
                </a:cxn>
                <a:cxn ang="0">
                  <a:pos x="8" y="16"/>
                </a:cxn>
                <a:cxn ang="0">
                  <a:pos x="10" y="17"/>
                </a:cxn>
                <a:cxn ang="0">
                  <a:pos x="11" y="15"/>
                </a:cxn>
                <a:cxn ang="0">
                  <a:pos x="14" y="15"/>
                </a:cxn>
                <a:cxn ang="0">
                  <a:pos x="16" y="15"/>
                </a:cxn>
                <a:cxn ang="0">
                  <a:pos x="19" y="15"/>
                </a:cxn>
                <a:cxn ang="0">
                  <a:pos x="21" y="14"/>
                </a:cxn>
                <a:cxn ang="0">
                  <a:pos x="22" y="11"/>
                </a:cxn>
                <a:cxn ang="0">
                  <a:pos x="24" y="8"/>
                </a:cxn>
                <a:cxn ang="0">
                  <a:pos x="24" y="6"/>
                </a:cxn>
                <a:cxn ang="0">
                  <a:pos x="26" y="5"/>
                </a:cxn>
              </a:cxnLst>
              <a:rect l="0" t="0" r="r" b="b"/>
              <a:pathLst>
                <a:path w="26" h="17">
                  <a:moveTo>
                    <a:pt x="26" y="5"/>
                  </a:moveTo>
                  <a:cubicBezTo>
                    <a:pt x="25" y="4"/>
                    <a:pt x="25" y="4"/>
                    <a:pt x="25" y="3"/>
                  </a:cubicBezTo>
                  <a:cubicBezTo>
                    <a:pt x="24" y="3"/>
                    <a:pt x="24" y="2"/>
                    <a:pt x="24" y="2"/>
                  </a:cubicBezTo>
                  <a:cubicBezTo>
                    <a:pt x="23" y="3"/>
                    <a:pt x="22" y="3"/>
                    <a:pt x="21" y="1"/>
                  </a:cubicBezTo>
                  <a:cubicBezTo>
                    <a:pt x="19" y="0"/>
                    <a:pt x="19" y="2"/>
                    <a:pt x="17" y="2"/>
                  </a:cubicBezTo>
                  <a:cubicBezTo>
                    <a:pt x="16" y="2"/>
                    <a:pt x="15" y="3"/>
                    <a:pt x="14" y="4"/>
                  </a:cubicBezTo>
                  <a:cubicBezTo>
                    <a:pt x="13" y="4"/>
                    <a:pt x="12" y="4"/>
                    <a:pt x="11" y="4"/>
                  </a:cubicBezTo>
                  <a:cubicBezTo>
                    <a:pt x="9" y="5"/>
                    <a:pt x="10" y="5"/>
                    <a:pt x="10" y="6"/>
                  </a:cubicBezTo>
                  <a:cubicBezTo>
                    <a:pt x="10" y="6"/>
                    <a:pt x="8" y="6"/>
                    <a:pt x="7" y="6"/>
                  </a:cubicBezTo>
                  <a:cubicBezTo>
                    <a:pt x="6" y="6"/>
                    <a:pt x="6" y="6"/>
                    <a:pt x="4" y="6"/>
                  </a:cubicBezTo>
                  <a:cubicBezTo>
                    <a:pt x="4" y="8"/>
                    <a:pt x="3" y="7"/>
                    <a:pt x="2" y="6"/>
                  </a:cubicBezTo>
                  <a:cubicBezTo>
                    <a:pt x="0" y="6"/>
                    <a:pt x="1" y="7"/>
                    <a:pt x="2" y="7"/>
                  </a:cubicBezTo>
                  <a:cubicBezTo>
                    <a:pt x="3" y="8"/>
                    <a:pt x="2" y="8"/>
                    <a:pt x="2" y="9"/>
                  </a:cubicBezTo>
                  <a:cubicBezTo>
                    <a:pt x="1" y="11"/>
                    <a:pt x="1" y="10"/>
                    <a:pt x="1" y="11"/>
                  </a:cubicBezTo>
                  <a:cubicBezTo>
                    <a:pt x="2" y="12"/>
                    <a:pt x="1" y="12"/>
                    <a:pt x="2" y="13"/>
                  </a:cubicBezTo>
                  <a:cubicBezTo>
                    <a:pt x="3" y="13"/>
                    <a:pt x="2" y="13"/>
                    <a:pt x="3" y="14"/>
                  </a:cubicBezTo>
                  <a:cubicBezTo>
                    <a:pt x="4" y="15"/>
                    <a:pt x="5" y="15"/>
                    <a:pt x="5" y="15"/>
                  </a:cubicBezTo>
                  <a:cubicBezTo>
                    <a:pt x="6" y="16"/>
                    <a:pt x="7" y="16"/>
                    <a:pt x="8" y="16"/>
                  </a:cubicBezTo>
                  <a:cubicBezTo>
                    <a:pt x="9" y="17"/>
                    <a:pt x="9" y="17"/>
                    <a:pt x="10" y="17"/>
                  </a:cubicBezTo>
                  <a:cubicBezTo>
                    <a:pt x="11" y="16"/>
                    <a:pt x="10" y="16"/>
                    <a:pt x="11" y="15"/>
                  </a:cubicBezTo>
                  <a:cubicBezTo>
                    <a:pt x="12" y="15"/>
                    <a:pt x="14" y="14"/>
                    <a:pt x="14" y="15"/>
                  </a:cubicBezTo>
                  <a:cubicBezTo>
                    <a:pt x="14" y="15"/>
                    <a:pt x="14" y="16"/>
                    <a:pt x="16" y="15"/>
                  </a:cubicBezTo>
                  <a:cubicBezTo>
                    <a:pt x="18" y="14"/>
                    <a:pt x="19" y="15"/>
                    <a:pt x="19" y="15"/>
                  </a:cubicBezTo>
                  <a:cubicBezTo>
                    <a:pt x="19" y="15"/>
                    <a:pt x="20" y="15"/>
                    <a:pt x="21" y="14"/>
                  </a:cubicBezTo>
                  <a:cubicBezTo>
                    <a:pt x="22" y="13"/>
                    <a:pt x="22" y="12"/>
                    <a:pt x="22" y="11"/>
                  </a:cubicBezTo>
                  <a:cubicBezTo>
                    <a:pt x="23" y="10"/>
                    <a:pt x="24" y="10"/>
                    <a:pt x="24" y="8"/>
                  </a:cubicBezTo>
                  <a:cubicBezTo>
                    <a:pt x="24" y="7"/>
                    <a:pt x="23" y="7"/>
                    <a:pt x="24" y="6"/>
                  </a:cubicBezTo>
                  <a:cubicBezTo>
                    <a:pt x="25" y="5"/>
                    <a:pt x="26" y="5"/>
                    <a:pt x="2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Ukraine"/>
            <p:cNvSpPr>
              <a:spLocks/>
            </p:cNvSpPr>
            <p:nvPr/>
          </p:nvSpPr>
          <p:spPr bwMode="auto">
            <a:xfrm>
              <a:off x="4685183" y="1406343"/>
              <a:ext cx="479366" cy="290282"/>
            </a:xfrm>
            <a:custGeom>
              <a:avLst/>
              <a:gdLst/>
              <a:ahLst/>
              <a:cxnLst>
                <a:cxn ang="0">
                  <a:pos x="1" y="24"/>
                </a:cxn>
                <a:cxn ang="0">
                  <a:pos x="1" y="21"/>
                </a:cxn>
                <a:cxn ang="0">
                  <a:pos x="2" y="18"/>
                </a:cxn>
                <a:cxn ang="0">
                  <a:pos x="5" y="13"/>
                </a:cxn>
                <a:cxn ang="0">
                  <a:pos x="2" y="8"/>
                </a:cxn>
                <a:cxn ang="0">
                  <a:pos x="20" y="8"/>
                </a:cxn>
                <a:cxn ang="0">
                  <a:pos x="26" y="7"/>
                </a:cxn>
                <a:cxn ang="0">
                  <a:pos x="34" y="6"/>
                </a:cxn>
                <a:cxn ang="0">
                  <a:pos x="41" y="0"/>
                </a:cxn>
                <a:cxn ang="0">
                  <a:pos x="47" y="6"/>
                </a:cxn>
                <a:cxn ang="0">
                  <a:pos x="53" y="11"/>
                </a:cxn>
                <a:cxn ang="0">
                  <a:pos x="65" y="14"/>
                </a:cxn>
                <a:cxn ang="0">
                  <a:pos x="71" y="19"/>
                </a:cxn>
                <a:cxn ang="0">
                  <a:pos x="70" y="26"/>
                </a:cxn>
                <a:cxn ang="0">
                  <a:pos x="66" y="31"/>
                </a:cxn>
                <a:cxn ang="0">
                  <a:pos x="61" y="34"/>
                </a:cxn>
                <a:cxn ang="0">
                  <a:pos x="54" y="36"/>
                </a:cxn>
                <a:cxn ang="0">
                  <a:pos x="54" y="35"/>
                </a:cxn>
                <a:cxn ang="0">
                  <a:pos x="53" y="36"/>
                </a:cxn>
                <a:cxn ang="0">
                  <a:pos x="56" y="39"/>
                </a:cxn>
                <a:cxn ang="0">
                  <a:pos x="63" y="40"/>
                </a:cxn>
                <a:cxn ang="0">
                  <a:pos x="63" y="41"/>
                </a:cxn>
                <a:cxn ang="0">
                  <a:pos x="56" y="42"/>
                </a:cxn>
                <a:cxn ang="0">
                  <a:pos x="51" y="41"/>
                </a:cxn>
                <a:cxn ang="0">
                  <a:pos x="48" y="39"/>
                </a:cxn>
                <a:cxn ang="0">
                  <a:pos x="50" y="36"/>
                </a:cxn>
                <a:cxn ang="0">
                  <a:pos x="46" y="35"/>
                </a:cxn>
                <a:cxn ang="0">
                  <a:pos x="44" y="34"/>
                </a:cxn>
                <a:cxn ang="0">
                  <a:pos x="47" y="33"/>
                </a:cxn>
                <a:cxn ang="0">
                  <a:pos x="41" y="33"/>
                </a:cxn>
                <a:cxn ang="0">
                  <a:pos x="37" y="34"/>
                </a:cxn>
                <a:cxn ang="0">
                  <a:pos x="37" y="36"/>
                </a:cxn>
                <a:cxn ang="0">
                  <a:pos x="34" y="39"/>
                </a:cxn>
                <a:cxn ang="0">
                  <a:pos x="28" y="39"/>
                </a:cxn>
                <a:cxn ang="0">
                  <a:pos x="30" y="36"/>
                </a:cxn>
                <a:cxn ang="0">
                  <a:pos x="33" y="36"/>
                </a:cxn>
                <a:cxn ang="0">
                  <a:pos x="33" y="32"/>
                </a:cxn>
                <a:cxn ang="0">
                  <a:pos x="31" y="27"/>
                </a:cxn>
                <a:cxn ang="0">
                  <a:pos x="29" y="25"/>
                </a:cxn>
                <a:cxn ang="0">
                  <a:pos x="23" y="24"/>
                </a:cxn>
                <a:cxn ang="0">
                  <a:pos x="20" y="24"/>
                </a:cxn>
                <a:cxn ang="0">
                  <a:pos x="12" y="25"/>
                </a:cxn>
                <a:cxn ang="0">
                  <a:pos x="7" y="25"/>
                </a:cxn>
                <a:cxn ang="0">
                  <a:pos x="2" y="26"/>
                </a:cxn>
              </a:cxnLst>
              <a:rect l="0" t="0" r="r" b="b"/>
              <a:pathLst>
                <a:path w="76" h="46">
                  <a:moveTo>
                    <a:pt x="2" y="26"/>
                  </a:moveTo>
                  <a:cubicBezTo>
                    <a:pt x="1" y="25"/>
                    <a:pt x="1" y="25"/>
                    <a:pt x="1" y="24"/>
                  </a:cubicBezTo>
                  <a:cubicBezTo>
                    <a:pt x="0" y="24"/>
                    <a:pt x="0" y="23"/>
                    <a:pt x="0" y="23"/>
                  </a:cubicBezTo>
                  <a:cubicBezTo>
                    <a:pt x="0" y="22"/>
                    <a:pt x="1" y="23"/>
                    <a:pt x="1" y="21"/>
                  </a:cubicBezTo>
                  <a:cubicBezTo>
                    <a:pt x="1" y="20"/>
                    <a:pt x="1" y="20"/>
                    <a:pt x="1" y="19"/>
                  </a:cubicBezTo>
                  <a:cubicBezTo>
                    <a:pt x="1" y="19"/>
                    <a:pt x="2" y="20"/>
                    <a:pt x="2" y="18"/>
                  </a:cubicBezTo>
                  <a:cubicBezTo>
                    <a:pt x="2" y="16"/>
                    <a:pt x="2" y="18"/>
                    <a:pt x="4" y="15"/>
                  </a:cubicBezTo>
                  <a:cubicBezTo>
                    <a:pt x="5" y="13"/>
                    <a:pt x="6" y="14"/>
                    <a:pt x="5" y="13"/>
                  </a:cubicBezTo>
                  <a:cubicBezTo>
                    <a:pt x="5" y="11"/>
                    <a:pt x="6" y="13"/>
                    <a:pt x="6" y="12"/>
                  </a:cubicBezTo>
                  <a:cubicBezTo>
                    <a:pt x="6" y="11"/>
                    <a:pt x="3" y="11"/>
                    <a:pt x="2" y="8"/>
                  </a:cubicBezTo>
                  <a:cubicBezTo>
                    <a:pt x="6" y="6"/>
                    <a:pt x="2" y="8"/>
                    <a:pt x="7" y="6"/>
                  </a:cubicBezTo>
                  <a:cubicBezTo>
                    <a:pt x="13" y="4"/>
                    <a:pt x="16" y="10"/>
                    <a:pt x="20" y="8"/>
                  </a:cubicBezTo>
                  <a:cubicBezTo>
                    <a:pt x="24" y="5"/>
                    <a:pt x="21" y="9"/>
                    <a:pt x="24" y="8"/>
                  </a:cubicBezTo>
                  <a:cubicBezTo>
                    <a:pt x="26" y="6"/>
                    <a:pt x="25" y="9"/>
                    <a:pt x="26" y="7"/>
                  </a:cubicBezTo>
                  <a:cubicBezTo>
                    <a:pt x="28" y="5"/>
                    <a:pt x="27" y="7"/>
                    <a:pt x="30" y="6"/>
                  </a:cubicBezTo>
                  <a:cubicBezTo>
                    <a:pt x="31" y="6"/>
                    <a:pt x="34" y="8"/>
                    <a:pt x="34" y="6"/>
                  </a:cubicBezTo>
                  <a:cubicBezTo>
                    <a:pt x="33" y="4"/>
                    <a:pt x="31" y="0"/>
                    <a:pt x="36" y="1"/>
                  </a:cubicBezTo>
                  <a:cubicBezTo>
                    <a:pt x="37" y="1"/>
                    <a:pt x="35" y="0"/>
                    <a:pt x="41" y="0"/>
                  </a:cubicBezTo>
                  <a:cubicBezTo>
                    <a:pt x="47" y="1"/>
                    <a:pt x="43" y="1"/>
                    <a:pt x="45" y="2"/>
                  </a:cubicBezTo>
                  <a:cubicBezTo>
                    <a:pt x="49" y="3"/>
                    <a:pt x="43" y="6"/>
                    <a:pt x="47" y="6"/>
                  </a:cubicBezTo>
                  <a:cubicBezTo>
                    <a:pt x="52" y="5"/>
                    <a:pt x="48" y="5"/>
                    <a:pt x="51" y="7"/>
                  </a:cubicBezTo>
                  <a:cubicBezTo>
                    <a:pt x="54" y="9"/>
                    <a:pt x="50" y="11"/>
                    <a:pt x="53" y="11"/>
                  </a:cubicBezTo>
                  <a:cubicBezTo>
                    <a:pt x="57" y="13"/>
                    <a:pt x="54" y="15"/>
                    <a:pt x="58" y="12"/>
                  </a:cubicBezTo>
                  <a:cubicBezTo>
                    <a:pt x="61" y="10"/>
                    <a:pt x="61" y="14"/>
                    <a:pt x="65" y="14"/>
                  </a:cubicBezTo>
                  <a:cubicBezTo>
                    <a:pt x="69" y="14"/>
                    <a:pt x="67" y="15"/>
                    <a:pt x="71" y="16"/>
                  </a:cubicBezTo>
                  <a:cubicBezTo>
                    <a:pt x="76" y="16"/>
                    <a:pt x="68" y="19"/>
                    <a:pt x="71" y="19"/>
                  </a:cubicBezTo>
                  <a:cubicBezTo>
                    <a:pt x="73" y="19"/>
                    <a:pt x="70" y="20"/>
                    <a:pt x="72" y="21"/>
                  </a:cubicBezTo>
                  <a:cubicBezTo>
                    <a:pt x="74" y="23"/>
                    <a:pt x="72" y="25"/>
                    <a:pt x="70" y="26"/>
                  </a:cubicBezTo>
                  <a:cubicBezTo>
                    <a:pt x="69" y="27"/>
                    <a:pt x="67" y="27"/>
                    <a:pt x="67" y="31"/>
                  </a:cubicBezTo>
                  <a:cubicBezTo>
                    <a:pt x="67" y="31"/>
                    <a:pt x="67" y="31"/>
                    <a:pt x="66" y="31"/>
                  </a:cubicBezTo>
                  <a:cubicBezTo>
                    <a:pt x="65" y="33"/>
                    <a:pt x="65" y="31"/>
                    <a:pt x="64" y="33"/>
                  </a:cubicBezTo>
                  <a:cubicBezTo>
                    <a:pt x="62" y="35"/>
                    <a:pt x="63" y="32"/>
                    <a:pt x="61" y="34"/>
                  </a:cubicBezTo>
                  <a:cubicBezTo>
                    <a:pt x="59" y="36"/>
                    <a:pt x="60" y="35"/>
                    <a:pt x="58" y="35"/>
                  </a:cubicBezTo>
                  <a:cubicBezTo>
                    <a:pt x="57" y="34"/>
                    <a:pt x="56" y="36"/>
                    <a:pt x="54" y="36"/>
                  </a:cubicBezTo>
                  <a:cubicBezTo>
                    <a:pt x="52" y="36"/>
                    <a:pt x="54" y="36"/>
                    <a:pt x="55" y="35"/>
                  </a:cubicBezTo>
                  <a:cubicBezTo>
                    <a:pt x="56" y="35"/>
                    <a:pt x="55" y="35"/>
                    <a:pt x="54" y="35"/>
                  </a:cubicBezTo>
                  <a:cubicBezTo>
                    <a:pt x="51" y="36"/>
                    <a:pt x="52" y="35"/>
                    <a:pt x="52" y="36"/>
                  </a:cubicBezTo>
                  <a:cubicBezTo>
                    <a:pt x="51" y="36"/>
                    <a:pt x="52" y="37"/>
                    <a:pt x="53" y="36"/>
                  </a:cubicBezTo>
                  <a:cubicBezTo>
                    <a:pt x="54" y="36"/>
                    <a:pt x="54" y="37"/>
                    <a:pt x="54" y="37"/>
                  </a:cubicBezTo>
                  <a:cubicBezTo>
                    <a:pt x="54" y="37"/>
                    <a:pt x="58" y="38"/>
                    <a:pt x="56" y="39"/>
                  </a:cubicBezTo>
                  <a:cubicBezTo>
                    <a:pt x="58" y="39"/>
                    <a:pt x="59" y="40"/>
                    <a:pt x="60" y="39"/>
                  </a:cubicBezTo>
                  <a:cubicBezTo>
                    <a:pt x="61" y="39"/>
                    <a:pt x="62" y="39"/>
                    <a:pt x="63" y="40"/>
                  </a:cubicBezTo>
                  <a:cubicBezTo>
                    <a:pt x="65" y="40"/>
                    <a:pt x="63" y="40"/>
                    <a:pt x="63" y="41"/>
                  </a:cubicBezTo>
                  <a:cubicBezTo>
                    <a:pt x="63" y="41"/>
                    <a:pt x="63" y="40"/>
                    <a:pt x="63" y="41"/>
                  </a:cubicBezTo>
                  <a:cubicBezTo>
                    <a:pt x="62" y="42"/>
                    <a:pt x="59" y="40"/>
                    <a:pt x="59" y="41"/>
                  </a:cubicBezTo>
                  <a:cubicBezTo>
                    <a:pt x="58" y="43"/>
                    <a:pt x="58" y="42"/>
                    <a:pt x="56" y="42"/>
                  </a:cubicBezTo>
                  <a:cubicBezTo>
                    <a:pt x="54" y="43"/>
                    <a:pt x="56" y="46"/>
                    <a:pt x="52" y="44"/>
                  </a:cubicBezTo>
                  <a:cubicBezTo>
                    <a:pt x="51" y="43"/>
                    <a:pt x="53" y="41"/>
                    <a:pt x="51" y="41"/>
                  </a:cubicBezTo>
                  <a:cubicBezTo>
                    <a:pt x="50" y="41"/>
                    <a:pt x="51" y="39"/>
                    <a:pt x="48" y="40"/>
                  </a:cubicBezTo>
                  <a:cubicBezTo>
                    <a:pt x="47" y="40"/>
                    <a:pt x="47" y="39"/>
                    <a:pt x="48" y="39"/>
                  </a:cubicBezTo>
                  <a:cubicBezTo>
                    <a:pt x="49" y="38"/>
                    <a:pt x="49" y="37"/>
                    <a:pt x="51" y="36"/>
                  </a:cubicBezTo>
                  <a:cubicBezTo>
                    <a:pt x="49" y="36"/>
                    <a:pt x="50" y="36"/>
                    <a:pt x="50" y="36"/>
                  </a:cubicBezTo>
                  <a:cubicBezTo>
                    <a:pt x="50" y="36"/>
                    <a:pt x="49" y="37"/>
                    <a:pt x="49" y="36"/>
                  </a:cubicBezTo>
                  <a:cubicBezTo>
                    <a:pt x="48" y="35"/>
                    <a:pt x="47" y="36"/>
                    <a:pt x="46" y="35"/>
                  </a:cubicBezTo>
                  <a:cubicBezTo>
                    <a:pt x="44" y="34"/>
                    <a:pt x="45" y="35"/>
                    <a:pt x="44" y="35"/>
                  </a:cubicBezTo>
                  <a:cubicBezTo>
                    <a:pt x="42" y="34"/>
                    <a:pt x="47" y="34"/>
                    <a:pt x="44" y="34"/>
                  </a:cubicBezTo>
                  <a:cubicBezTo>
                    <a:pt x="43" y="33"/>
                    <a:pt x="43" y="33"/>
                    <a:pt x="44" y="33"/>
                  </a:cubicBezTo>
                  <a:cubicBezTo>
                    <a:pt x="45" y="33"/>
                    <a:pt x="47" y="33"/>
                    <a:pt x="47" y="33"/>
                  </a:cubicBezTo>
                  <a:cubicBezTo>
                    <a:pt x="47" y="33"/>
                    <a:pt x="47" y="33"/>
                    <a:pt x="45" y="33"/>
                  </a:cubicBezTo>
                  <a:cubicBezTo>
                    <a:pt x="42" y="32"/>
                    <a:pt x="43" y="33"/>
                    <a:pt x="41" y="33"/>
                  </a:cubicBezTo>
                  <a:cubicBezTo>
                    <a:pt x="40" y="33"/>
                    <a:pt x="40" y="34"/>
                    <a:pt x="38" y="35"/>
                  </a:cubicBezTo>
                  <a:cubicBezTo>
                    <a:pt x="37" y="35"/>
                    <a:pt x="38" y="35"/>
                    <a:pt x="37" y="34"/>
                  </a:cubicBezTo>
                  <a:cubicBezTo>
                    <a:pt x="37" y="33"/>
                    <a:pt x="36" y="34"/>
                    <a:pt x="37" y="35"/>
                  </a:cubicBezTo>
                  <a:cubicBezTo>
                    <a:pt x="38" y="36"/>
                    <a:pt x="37" y="35"/>
                    <a:pt x="37" y="36"/>
                  </a:cubicBezTo>
                  <a:cubicBezTo>
                    <a:pt x="37" y="36"/>
                    <a:pt x="36" y="36"/>
                    <a:pt x="35" y="38"/>
                  </a:cubicBezTo>
                  <a:cubicBezTo>
                    <a:pt x="34" y="39"/>
                    <a:pt x="36" y="38"/>
                    <a:pt x="34" y="39"/>
                  </a:cubicBezTo>
                  <a:cubicBezTo>
                    <a:pt x="32" y="38"/>
                    <a:pt x="33" y="39"/>
                    <a:pt x="31" y="39"/>
                  </a:cubicBezTo>
                  <a:cubicBezTo>
                    <a:pt x="31" y="40"/>
                    <a:pt x="30" y="41"/>
                    <a:pt x="28" y="39"/>
                  </a:cubicBezTo>
                  <a:cubicBezTo>
                    <a:pt x="29" y="39"/>
                    <a:pt x="28" y="39"/>
                    <a:pt x="29" y="39"/>
                  </a:cubicBezTo>
                  <a:cubicBezTo>
                    <a:pt x="30" y="39"/>
                    <a:pt x="30" y="36"/>
                    <a:pt x="30" y="36"/>
                  </a:cubicBezTo>
                  <a:cubicBezTo>
                    <a:pt x="31" y="35"/>
                    <a:pt x="31" y="36"/>
                    <a:pt x="32" y="36"/>
                  </a:cubicBezTo>
                  <a:cubicBezTo>
                    <a:pt x="32" y="36"/>
                    <a:pt x="33" y="37"/>
                    <a:pt x="33" y="36"/>
                  </a:cubicBezTo>
                  <a:cubicBezTo>
                    <a:pt x="34" y="36"/>
                    <a:pt x="35" y="36"/>
                    <a:pt x="34" y="36"/>
                  </a:cubicBezTo>
                  <a:cubicBezTo>
                    <a:pt x="33" y="35"/>
                    <a:pt x="34" y="33"/>
                    <a:pt x="33" y="32"/>
                  </a:cubicBezTo>
                  <a:cubicBezTo>
                    <a:pt x="32" y="31"/>
                    <a:pt x="33" y="31"/>
                    <a:pt x="32" y="29"/>
                  </a:cubicBezTo>
                  <a:cubicBezTo>
                    <a:pt x="31" y="28"/>
                    <a:pt x="32" y="27"/>
                    <a:pt x="31" y="27"/>
                  </a:cubicBezTo>
                  <a:cubicBezTo>
                    <a:pt x="31" y="26"/>
                    <a:pt x="32" y="26"/>
                    <a:pt x="31" y="26"/>
                  </a:cubicBezTo>
                  <a:cubicBezTo>
                    <a:pt x="30" y="25"/>
                    <a:pt x="30" y="24"/>
                    <a:pt x="29" y="25"/>
                  </a:cubicBezTo>
                  <a:cubicBezTo>
                    <a:pt x="28" y="25"/>
                    <a:pt x="28" y="24"/>
                    <a:pt x="27" y="24"/>
                  </a:cubicBezTo>
                  <a:cubicBezTo>
                    <a:pt x="26" y="24"/>
                    <a:pt x="25" y="21"/>
                    <a:pt x="23" y="24"/>
                  </a:cubicBezTo>
                  <a:cubicBezTo>
                    <a:pt x="23" y="24"/>
                    <a:pt x="22" y="24"/>
                    <a:pt x="21" y="24"/>
                  </a:cubicBezTo>
                  <a:cubicBezTo>
                    <a:pt x="21" y="24"/>
                    <a:pt x="20" y="24"/>
                    <a:pt x="20" y="24"/>
                  </a:cubicBezTo>
                  <a:cubicBezTo>
                    <a:pt x="20" y="25"/>
                    <a:pt x="18" y="23"/>
                    <a:pt x="16" y="24"/>
                  </a:cubicBezTo>
                  <a:cubicBezTo>
                    <a:pt x="16" y="25"/>
                    <a:pt x="13" y="24"/>
                    <a:pt x="12" y="25"/>
                  </a:cubicBezTo>
                  <a:cubicBezTo>
                    <a:pt x="12" y="25"/>
                    <a:pt x="10" y="24"/>
                    <a:pt x="9" y="25"/>
                  </a:cubicBezTo>
                  <a:cubicBezTo>
                    <a:pt x="8" y="26"/>
                    <a:pt x="9" y="25"/>
                    <a:pt x="7" y="25"/>
                  </a:cubicBezTo>
                  <a:cubicBezTo>
                    <a:pt x="5" y="26"/>
                    <a:pt x="6" y="25"/>
                    <a:pt x="5" y="25"/>
                  </a:cubicBezTo>
                  <a:cubicBezTo>
                    <a:pt x="4" y="26"/>
                    <a:pt x="3" y="24"/>
                    <a:pt x="2"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China"/>
            <p:cNvSpPr>
              <a:spLocks/>
            </p:cNvSpPr>
            <p:nvPr/>
          </p:nvSpPr>
          <p:spPr bwMode="auto">
            <a:xfrm>
              <a:off x="6125943" y="1387701"/>
              <a:ext cx="1523318" cy="1214393"/>
            </a:xfrm>
            <a:custGeom>
              <a:avLst/>
              <a:gdLst/>
              <a:ahLst/>
              <a:cxnLst>
                <a:cxn ang="0">
                  <a:pos x="28" y="32"/>
                </a:cxn>
                <a:cxn ang="0">
                  <a:pos x="23" y="52"/>
                </a:cxn>
                <a:cxn ang="0">
                  <a:pos x="12" y="64"/>
                </a:cxn>
                <a:cxn ang="0">
                  <a:pos x="4" y="77"/>
                </a:cxn>
                <a:cxn ang="0">
                  <a:pos x="6" y="86"/>
                </a:cxn>
                <a:cxn ang="0">
                  <a:pos x="32" y="103"/>
                </a:cxn>
                <a:cxn ang="0">
                  <a:pos x="42" y="126"/>
                </a:cxn>
                <a:cxn ang="0">
                  <a:pos x="61" y="134"/>
                </a:cxn>
                <a:cxn ang="0">
                  <a:pos x="86" y="140"/>
                </a:cxn>
                <a:cxn ang="0">
                  <a:pos x="99" y="141"/>
                </a:cxn>
                <a:cxn ang="0">
                  <a:pos x="120" y="136"/>
                </a:cxn>
                <a:cxn ang="0">
                  <a:pos x="132" y="142"/>
                </a:cxn>
                <a:cxn ang="0">
                  <a:pos x="130" y="163"/>
                </a:cxn>
                <a:cxn ang="0">
                  <a:pos x="135" y="170"/>
                </a:cxn>
                <a:cxn ang="0">
                  <a:pos x="136" y="181"/>
                </a:cxn>
                <a:cxn ang="0">
                  <a:pos x="148" y="180"/>
                </a:cxn>
                <a:cxn ang="0">
                  <a:pos x="156" y="176"/>
                </a:cxn>
                <a:cxn ang="0">
                  <a:pos x="168" y="173"/>
                </a:cxn>
                <a:cxn ang="0">
                  <a:pos x="176" y="182"/>
                </a:cxn>
                <a:cxn ang="0">
                  <a:pos x="187" y="183"/>
                </a:cxn>
                <a:cxn ang="0">
                  <a:pos x="192" y="191"/>
                </a:cxn>
                <a:cxn ang="0">
                  <a:pos x="192" y="182"/>
                </a:cxn>
                <a:cxn ang="0">
                  <a:pos x="207" y="174"/>
                </a:cxn>
                <a:cxn ang="0">
                  <a:pos x="220" y="171"/>
                </a:cxn>
                <a:cxn ang="0">
                  <a:pos x="228" y="161"/>
                </a:cxn>
                <a:cxn ang="0">
                  <a:pos x="232" y="149"/>
                </a:cxn>
                <a:cxn ang="0">
                  <a:pos x="231" y="135"/>
                </a:cxn>
                <a:cxn ang="0">
                  <a:pos x="226" y="129"/>
                </a:cxn>
                <a:cxn ang="0">
                  <a:pos x="219" y="121"/>
                </a:cxn>
                <a:cxn ang="0">
                  <a:pos x="225" y="118"/>
                </a:cxn>
                <a:cxn ang="0">
                  <a:pos x="208" y="103"/>
                </a:cxn>
                <a:cxn ang="0">
                  <a:pos x="214" y="93"/>
                </a:cxn>
                <a:cxn ang="0">
                  <a:pos x="212" y="89"/>
                </a:cxn>
                <a:cxn ang="0">
                  <a:pos x="193" y="85"/>
                </a:cxn>
                <a:cxn ang="0">
                  <a:pos x="202" y="66"/>
                </a:cxn>
                <a:cxn ang="0">
                  <a:pos x="206" y="80"/>
                </a:cxn>
                <a:cxn ang="0">
                  <a:pos x="218" y="71"/>
                </a:cxn>
                <a:cxn ang="0">
                  <a:pos x="233" y="57"/>
                </a:cxn>
                <a:cxn ang="0">
                  <a:pos x="231" y="43"/>
                </a:cxn>
                <a:cxn ang="0">
                  <a:pos x="216" y="23"/>
                </a:cxn>
                <a:cxn ang="0">
                  <a:pos x="162" y="5"/>
                </a:cxn>
                <a:cxn ang="0">
                  <a:pos x="144" y="24"/>
                </a:cxn>
                <a:cxn ang="0">
                  <a:pos x="171" y="33"/>
                </a:cxn>
                <a:cxn ang="0">
                  <a:pos x="152" y="43"/>
                </a:cxn>
                <a:cxn ang="0">
                  <a:pos x="125" y="59"/>
                </a:cxn>
                <a:cxn ang="0">
                  <a:pos x="91" y="55"/>
                </a:cxn>
                <a:cxn ang="0">
                  <a:pos x="76" y="43"/>
                </a:cxn>
                <a:cxn ang="0">
                  <a:pos x="56" y="29"/>
                </a:cxn>
                <a:cxn ang="0">
                  <a:pos x="41" y="23"/>
                </a:cxn>
              </a:cxnLst>
              <a:rect l="0" t="0" r="r" b="b"/>
              <a:pathLst>
                <a:path w="242" h="193">
                  <a:moveTo>
                    <a:pt x="41" y="23"/>
                  </a:moveTo>
                  <a:cubicBezTo>
                    <a:pt x="41" y="23"/>
                    <a:pt x="40" y="23"/>
                    <a:pt x="40" y="23"/>
                  </a:cubicBezTo>
                  <a:cubicBezTo>
                    <a:pt x="40" y="25"/>
                    <a:pt x="32" y="20"/>
                    <a:pt x="35" y="29"/>
                  </a:cubicBezTo>
                  <a:cubicBezTo>
                    <a:pt x="36" y="31"/>
                    <a:pt x="31" y="33"/>
                    <a:pt x="28" y="32"/>
                  </a:cubicBezTo>
                  <a:cubicBezTo>
                    <a:pt x="24" y="30"/>
                    <a:pt x="25" y="33"/>
                    <a:pt x="25" y="40"/>
                  </a:cubicBezTo>
                  <a:cubicBezTo>
                    <a:pt x="27" y="43"/>
                    <a:pt x="22" y="41"/>
                    <a:pt x="19" y="42"/>
                  </a:cubicBezTo>
                  <a:cubicBezTo>
                    <a:pt x="17" y="43"/>
                    <a:pt x="17" y="45"/>
                    <a:pt x="18" y="45"/>
                  </a:cubicBezTo>
                  <a:cubicBezTo>
                    <a:pt x="19" y="44"/>
                    <a:pt x="24" y="51"/>
                    <a:pt x="23" y="52"/>
                  </a:cubicBezTo>
                  <a:cubicBezTo>
                    <a:pt x="21" y="55"/>
                    <a:pt x="26" y="56"/>
                    <a:pt x="23" y="58"/>
                  </a:cubicBezTo>
                  <a:cubicBezTo>
                    <a:pt x="23" y="60"/>
                    <a:pt x="20" y="58"/>
                    <a:pt x="19" y="60"/>
                  </a:cubicBezTo>
                  <a:cubicBezTo>
                    <a:pt x="19" y="62"/>
                    <a:pt x="18" y="61"/>
                    <a:pt x="15" y="63"/>
                  </a:cubicBezTo>
                  <a:cubicBezTo>
                    <a:pt x="14" y="65"/>
                    <a:pt x="15" y="63"/>
                    <a:pt x="12" y="64"/>
                  </a:cubicBezTo>
                  <a:cubicBezTo>
                    <a:pt x="8" y="65"/>
                    <a:pt x="11" y="69"/>
                    <a:pt x="7" y="67"/>
                  </a:cubicBezTo>
                  <a:cubicBezTo>
                    <a:pt x="4" y="64"/>
                    <a:pt x="6" y="68"/>
                    <a:pt x="4" y="67"/>
                  </a:cubicBezTo>
                  <a:cubicBezTo>
                    <a:pt x="2" y="66"/>
                    <a:pt x="0" y="69"/>
                    <a:pt x="0" y="74"/>
                  </a:cubicBezTo>
                  <a:cubicBezTo>
                    <a:pt x="1" y="79"/>
                    <a:pt x="5" y="72"/>
                    <a:pt x="4" y="77"/>
                  </a:cubicBezTo>
                  <a:cubicBezTo>
                    <a:pt x="4" y="79"/>
                    <a:pt x="6" y="79"/>
                    <a:pt x="7" y="81"/>
                  </a:cubicBezTo>
                  <a:cubicBezTo>
                    <a:pt x="8" y="82"/>
                    <a:pt x="7" y="83"/>
                    <a:pt x="7" y="84"/>
                  </a:cubicBezTo>
                  <a:cubicBezTo>
                    <a:pt x="6" y="85"/>
                    <a:pt x="4" y="84"/>
                    <a:pt x="5" y="86"/>
                  </a:cubicBezTo>
                  <a:cubicBezTo>
                    <a:pt x="6" y="86"/>
                    <a:pt x="6" y="86"/>
                    <a:pt x="6" y="86"/>
                  </a:cubicBezTo>
                  <a:cubicBezTo>
                    <a:pt x="7" y="87"/>
                    <a:pt x="6" y="84"/>
                    <a:pt x="12" y="88"/>
                  </a:cubicBezTo>
                  <a:cubicBezTo>
                    <a:pt x="16" y="90"/>
                    <a:pt x="16" y="90"/>
                    <a:pt x="15" y="91"/>
                  </a:cubicBezTo>
                  <a:cubicBezTo>
                    <a:pt x="14" y="96"/>
                    <a:pt x="20" y="93"/>
                    <a:pt x="21" y="94"/>
                  </a:cubicBezTo>
                  <a:cubicBezTo>
                    <a:pt x="24" y="96"/>
                    <a:pt x="25" y="90"/>
                    <a:pt x="32" y="103"/>
                  </a:cubicBezTo>
                  <a:cubicBezTo>
                    <a:pt x="30" y="107"/>
                    <a:pt x="33" y="106"/>
                    <a:pt x="35" y="112"/>
                  </a:cubicBezTo>
                  <a:cubicBezTo>
                    <a:pt x="38" y="118"/>
                    <a:pt x="31" y="112"/>
                    <a:pt x="34" y="116"/>
                  </a:cubicBezTo>
                  <a:cubicBezTo>
                    <a:pt x="36" y="119"/>
                    <a:pt x="34" y="118"/>
                    <a:pt x="36" y="122"/>
                  </a:cubicBezTo>
                  <a:cubicBezTo>
                    <a:pt x="38" y="126"/>
                    <a:pt x="41" y="124"/>
                    <a:pt x="42" y="126"/>
                  </a:cubicBezTo>
                  <a:cubicBezTo>
                    <a:pt x="44" y="128"/>
                    <a:pt x="46" y="127"/>
                    <a:pt x="49" y="130"/>
                  </a:cubicBezTo>
                  <a:cubicBezTo>
                    <a:pt x="49" y="130"/>
                    <a:pt x="49" y="131"/>
                    <a:pt x="50" y="131"/>
                  </a:cubicBezTo>
                  <a:cubicBezTo>
                    <a:pt x="52" y="132"/>
                    <a:pt x="53" y="131"/>
                    <a:pt x="55" y="132"/>
                  </a:cubicBezTo>
                  <a:cubicBezTo>
                    <a:pt x="58" y="135"/>
                    <a:pt x="57" y="130"/>
                    <a:pt x="61" y="134"/>
                  </a:cubicBezTo>
                  <a:cubicBezTo>
                    <a:pt x="67" y="139"/>
                    <a:pt x="68" y="136"/>
                    <a:pt x="69" y="139"/>
                  </a:cubicBezTo>
                  <a:cubicBezTo>
                    <a:pt x="71" y="142"/>
                    <a:pt x="72" y="138"/>
                    <a:pt x="73" y="141"/>
                  </a:cubicBezTo>
                  <a:cubicBezTo>
                    <a:pt x="74" y="143"/>
                    <a:pt x="77" y="139"/>
                    <a:pt x="84" y="143"/>
                  </a:cubicBezTo>
                  <a:cubicBezTo>
                    <a:pt x="84" y="140"/>
                    <a:pt x="84" y="140"/>
                    <a:pt x="86" y="140"/>
                  </a:cubicBezTo>
                  <a:cubicBezTo>
                    <a:pt x="87" y="140"/>
                    <a:pt x="87" y="139"/>
                    <a:pt x="87" y="144"/>
                  </a:cubicBezTo>
                  <a:cubicBezTo>
                    <a:pt x="88" y="139"/>
                    <a:pt x="89" y="139"/>
                    <a:pt x="92" y="139"/>
                  </a:cubicBezTo>
                  <a:cubicBezTo>
                    <a:pt x="95" y="139"/>
                    <a:pt x="97" y="140"/>
                    <a:pt x="97" y="141"/>
                  </a:cubicBezTo>
                  <a:cubicBezTo>
                    <a:pt x="98" y="141"/>
                    <a:pt x="98" y="141"/>
                    <a:pt x="99" y="141"/>
                  </a:cubicBezTo>
                  <a:cubicBezTo>
                    <a:pt x="100" y="141"/>
                    <a:pt x="102" y="139"/>
                    <a:pt x="104" y="138"/>
                  </a:cubicBezTo>
                  <a:cubicBezTo>
                    <a:pt x="109" y="136"/>
                    <a:pt x="107" y="136"/>
                    <a:pt x="109" y="135"/>
                  </a:cubicBezTo>
                  <a:cubicBezTo>
                    <a:pt x="111" y="133"/>
                    <a:pt x="111" y="136"/>
                    <a:pt x="116" y="134"/>
                  </a:cubicBezTo>
                  <a:cubicBezTo>
                    <a:pt x="122" y="132"/>
                    <a:pt x="116" y="136"/>
                    <a:pt x="120" y="136"/>
                  </a:cubicBezTo>
                  <a:cubicBezTo>
                    <a:pt x="118" y="139"/>
                    <a:pt x="120" y="137"/>
                    <a:pt x="122" y="137"/>
                  </a:cubicBezTo>
                  <a:cubicBezTo>
                    <a:pt x="123" y="138"/>
                    <a:pt x="123" y="138"/>
                    <a:pt x="124" y="137"/>
                  </a:cubicBezTo>
                  <a:cubicBezTo>
                    <a:pt x="125" y="137"/>
                    <a:pt x="126" y="137"/>
                    <a:pt x="129" y="139"/>
                  </a:cubicBezTo>
                  <a:cubicBezTo>
                    <a:pt x="133" y="142"/>
                    <a:pt x="130" y="144"/>
                    <a:pt x="132" y="142"/>
                  </a:cubicBezTo>
                  <a:cubicBezTo>
                    <a:pt x="134" y="141"/>
                    <a:pt x="133" y="146"/>
                    <a:pt x="136" y="152"/>
                  </a:cubicBezTo>
                  <a:cubicBezTo>
                    <a:pt x="138" y="156"/>
                    <a:pt x="135" y="154"/>
                    <a:pt x="134" y="154"/>
                  </a:cubicBezTo>
                  <a:cubicBezTo>
                    <a:pt x="133" y="158"/>
                    <a:pt x="131" y="158"/>
                    <a:pt x="132" y="161"/>
                  </a:cubicBezTo>
                  <a:cubicBezTo>
                    <a:pt x="133" y="163"/>
                    <a:pt x="131" y="161"/>
                    <a:pt x="130" y="163"/>
                  </a:cubicBezTo>
                  <a:cubicBezTo>
                    <a:pt x="130" y="166"/>
                    <a:pt x="133" y="166"/>
                    <a:pt x="133" y="167"/>
                  </a:cubicBezTo>
                  <a:cubicBezTo>
                    <a:pt x="133" y="168"/>
                    <a:pt x="129" y="168"/>
                    <a:pt x="130" y="170"/>
                  </a:cubicBezTo>
                  <a:cubicBezTo>
                    <a:pt x="130" y="171"/>
                    <a:pt x="130" y="170"/>
                    <a:pt x="133" y="170"/>
                  </a:cubicBezTo>
                  <a:cubicBezTo>
                    <a:pt x="135" y="169"/>
                    <a:pt x="137" y="168"/>
                    <a:pt x="135" y="170"/>
                  </a:cubicBezTo>
                  <a:cubicBezTo>
                    <a:pt x="133" y="173"/>
                    <a:pt x="136" y="172"/>
                    <a:pt x="136" y="173"/>
                  </a:cubicBezTo>
                  <a:cubicBezTo>
                    <a:pt x="135" y="176"/>
                    <a:pt x="138" y="174"/>
                    <a:pt x="138" y="175"/>
                  </a:cubicBezTo>
                  <a:cubicBezTo>
                    <a:pt x="138" y="176"/>
                    <a:pt x="140" y="175"/>
                    <a:pt x="140" y="176"/>
                  </a:cubicBezTo>
                  <a:cubicBezTo>
                    <a:pt x="139" y="176"/>
                    <a:pt x="137" y="180"/>
                    <a:pt x="136" y="181"/>
                  </a:cubicBezTo>
                  <a:cubicBezTo>
                    <a:pt x="135" y="182"/>
                    <a:pt x="136" y="183"/>
                    <a:pt x="142" y="182"/>
                  </a:cubicBezTo>
                  <a:cubicBezTo>
                    <a:pt x="143" y="187"/>
                    <a:pt x="147" y="185"/>
                    <a:pt x="148" y="186"/>
                  </a:cubicBezTo>
                  <a:cubicBezTo>
                    <a:pt x="148" y="188"/>
                    <a:pt x="151" y="188"/>
                    <a:pt x="151" y="185"/>
                  </a:cubicBezTo>
                  <a:cubicBezTo>
                    <a:pt x="150" y="182"/>
                    <a:pt x="148" y="182"/>
                    <a:pt x="148" y="180"/>
                  </a:cubicBezTo>
                  <a:cubicBezTo>
                    <a:pt x="148" y="179"/>
                    <a:pt x="149" y="179"/>
                    <a:pt x="151" y="178"/>
                  </a:cubicBezTo>
                  <a:cubicBezTo>
                    <a:pt x="152" y="178"/>
                    <a:pt x="152" y="178"/>
                    <a:pt x="153" y="178"/>
                  </a:cubicBezTo>
                  <a:cubicBezTo>
                    <a:pt x="155" y="178"/>
                    <a:pt x="155" y="180"/>
                    <a:pt x="156" y="180"/>
                  </a:cubicBezTo>
                  <a:cubicBezTo>
                    <a:pt x="157" y="179"/>
                    <a:pt x="155" y="178"/>
                    <a:pt x="156" y="176"/>
                  </a:cubicBezTo>
                  <a:cubicBezTo>
                    <a:pt x="158" y="175"/>
                    <a:pt x="157" y="179"/>
                    <a:pt x="160" y="178"/>
                  </a:cubicBezTo>
                  <a:cubicBezTo>
                    <a:pt x="162" y="176"/>
                    <a:pt x="161" y="179"/>
                    <a:pt x="163" y="178"/>
                  </a:cubicBezTo>
                  <a:cubicBezTo>
                    <a:pt x="164" y="176"/>
                    <a:pt x="166" y="179"/>
                    <a:pt x="165" y="176"/>
                  </a:cubicBezTo>
                  <a:cubicBezTo>
                    <a:pt x="165" y="175"/>
                    <a:pt x="167" y="174"/>
                    <a:pt x="168" y="173"/>
                  </a:cubicBezTo>
                  <a:cubicBezTo>
                    <a:pt x="171" y="172"/>
                    <a:pt x="168" y="176"/>
                    <a:pt x="173" y="177"/>
                  </a:cubicBezTo>
                  <a:cubicBezTo>
                    <a:pt x="177" y="177"/>
                    <a:pt x="177" y="178"/>
                    <a:pt x="175" y="179"/>
                  </a:cubicBezTo>
                  <a:cubicBezTo>
                    <a:pt x="173" y="180"/>
                    <a:pt x="174" y="180"/>
                    <a:pt x="175" y="181"/>
                  </a:cubicBezTo>
                  <a:cubicBezTo>
                    <a:pt x="176" y="182"/>
                    <a:pt x="175" y="183"/>
                    <a:pt x="176" y="182"/>
                  </a:cubicBezTo>
                  <a:cubicBezTo>
                    <a:pt x="177" y="181"/>
                    <a:pt x="178" y="185"/>
                    <a:pt x="181" y="184"/>
                  </a:cubicBezTo>
                  <a:cubicBezTo>
                    <a:pt x="181" y="184"/>
                    <a:pt x="182" y="184"/>
                    <a:pt x="182" y="184"/>
                  </a:cubicBezTo>
                  <a:cubicBezTo>
                    <a:pt x="184" y="183"/>
                    <a:pt x="182" y="182"/>
                    <a:pt x="183" y="182"/>
                  </a:cubicBezTo>
                  <a:cubicBezTo>
                    <a:pt x="184" y="181"/>
                    <a:pt x="184" y="185"/>
                    <a:pt x="187" y="183"/>
                  </a:cubicBezTo>
                  <a:cubicBezTo>
                    <a:pt x="186" y="184"/>
                    <a:pt x="188" y="185"/>
                    <a:pt x="189" y="183"/>
                  </a:cubicBezTo>
                  <a:cubicBezTo>
                    <a:pt x="190" y="184"/>
                    <a:pt x="189" y="184"/>
                    <a:pt x="188" y="186"/>
                  </a:cubicBezTo>
                  <a:cubicBezTo>
                    <a:pt x="188" y="187"/>
                    <a:pt x="189" y="189"/>
                    <a:pt x="190" y="190"/>
                  </a:cubicBezTo>
                  <a:cubicBezTo>
                    <a:pt x="190" y="190"/>
                    <a:pt x="190" y="193"/>
                    <a:pt x="192" y="191"/>
                  </a:cubicBezTo>
                  <a:cubicBezTo>
                    <a:pt x="194" y="190"/>
                    <a:pt x="195" y="189"/>
                    <a:pt x="194" y="188"/>
                  </a:cubicBezTo>
                  <a:cubicBezTo>
                    <a:pt x="194" y="186"/>
                    <a:pt x="193" y="188"/>
                    <a:pt x="193" y="187"/>
                  </a:cubicBezTo>
                  <a:cubicBezTo>
                    <a:pt x="194" y="186"/>
                    <a:pt x="192" y="186"/>
                    <a:pt x="191" y="185"/>
                  </a:cubicBezTo>
                  <a:cubicBezTo>
                    <a:pt x="190" y="184"/>
                    <a:pt x="195" y="184"/>
                    <a:pt x="192" y="182"/>
                  </a:cubicBezTo>
                  <a:cubicBezTo>
                    <a:pt x="194" y="182"/>
                    <a:pt x="195" y="184"/>
                    <a:pt x="196" y="182"/>
                  </a:cubicBezTo>
                  <a:cubicBezTo>
                    <a:pt x="196" y="181"/>
                    <a:pt x="198" y="182"/>
                    <a:pt x="199" y="181"/>
                  </a:cubicBezTo>
                  <a:cubicBezTo>
                    <a:pt x="201" y="179"/>
                    <a:pt x="206" y="180"/>
                    <a:pt x="204" y="177"/>
                  </a:cubicBezTo>
                  <a:cubicBezTo>
                    <a:pt x="206" y="178"/>
                    <a:pt x="207" y="178"/>
                    <a:pt x="207" y="174"/>
                  </a:cubicBezTo>
                  <a:cubicBezTo>
                    <a:pt x="209" y="178"/>
                    <a:pt x="208" y="173"/>
                    <a:pt x="209" y="176"/>
                  </a:cubicBezTo>
                  <a:cubicBezTo>
                    <a:pt x="211" y="178"/>
                    <a:pt x="211" y="172"/>
                    <a:pt x="212" y="174"/>
                  </a:cubicBezTo>
                  <a:cubicBezTo>
                    <a:pt x="213" y="176"/>
                    <a:pt x="215" y="172"/>
                    <a:pt x="217" y="173"/>
                  </a:cubicBezTo>
                  <a:cubicBezTo>
                    <a:pt x="219" y="173"/>
                    <a:pt x="218" y="171"/>
                    <a:pt x="220" y="171"/>
                  </a:cubicBezTo>
                  <a:cubicBezTo>
                    <a:pt x="223" y="171"/>
                    <a:pt x="221" y="170"/>
                    <a:pt x="222" y="170"/>
                  </a:cubicBezTo>
                  <a:cubicBezTo>
                    <a:pt x="224" y="168"/>
                    <a:pt x="221" y="167"/>
                    <a:pt x="223" y="167"/>
                  </a:cubicBezTo>
                  <a:cubicBezTo>
                    <a:pt x="225" y="167"/>
                    <a:pt x="224" y="165"/>
                    <a:pt x="225" y="164"/>
                  </a:cubicBezTo>
                  <a:cubicBezTo>
                    <a:pt x="228" y="163"/>
                    <a:pt x="225" y="161"/>
                    <a:pt x="228" y="161"/>
                  </a:cubicBezTo>
                  <a:cubicBezTo>
                    <a:pt x="231" y="162"/>
                    <a:pt x="227" y="160"/>
                    <a:pt x="229" y="157"/>
                  </a:cubicBezTo>
                  <a:cubicBezTo>
                    <a:pt x="231" y="155"/>
                    <a:pt x="229" y="156"/>
                    <a:pt x="228" y="156"/>
                  </a:cubicBezTo>
                  <a:cubicBezTo>
                    <a:pt x="226" y="154"/>
                    <a:pt x="230" y="156"/>
                    <a:pt x="230" y="153"/>
                  </a:cubicBezTo>
                  <a:cubicBezTo>
                    <a:pt x="230" y="150"/>
                    <a:pt x="232" y="151"/>
                    <a:pt x="232" y="149"/>
                  </a:cubicBezTo>
                  <a:cubicBezTo>
                    <a:pt x="231" y="141"/>
                    <a:pt x="233" y="144"/>
                    <a:pt x="233" y="142"/>
                  </a:cubicBezTo>
                  <a:cubicBezTo>
                    <a:pt x="232" y="140"/>
                    <a:pt x="236" y="140"/>
                    <a:pt x="233" y="138"/>
                  </a:cubicBezTo>
                  <a:cubicBezTo>
                    <a:pt x="231" y="136"/>
                    <a:pt x="235" y="138"/>
                    <a:pt x="234" y="136"/>
                  </a:cubicBezTo>
                  <a:cubicBezTo>
                    <a:pt x="233" y="133"/>
                    <a:pt x="233" y="135"/>
                    <a:pt x="231" y="135"/>
                  </a:cubicBezTo>
                  <a:cubicBezTo>
                    <a:pt x="232" y="135"/>
                    <a:pt x="233" y="135"/>
                    <a:pt x="233" y="133"/>
                  </a:cubicBezTo>
                  <a:cubicBezTo>
                    <a:pt x="229" y="133"/>
                    <a:pt x="229" y="129"/>
                    <a:pt x="227" y="130"/>
                  </a:cubicBezTo>
                  <a:cubicBezTo>
                    <a:pt x="224" y="132"/>
                    <a:pt x="225" y="129"/>
                    <a:pt x="222" y="132"/>
                  </a:cubicBezTo>
                  <a:cubicBezTo>
                    <a:pt x="224" y="128"/>
                    <a:pt x="226" y="131"/>
                    <a:pt x="226" y="129"/>
                  </a:cubicBezTo>
                  <a:cubicBezTo>
                    <a:pt x="225" y="129"/>
                    <a:pt x="228" y="129"/>
                    <a:pt x="228" y="127"/>
                  </a:cubicBezTo>
                  <a:cubicBezTo>
                    <a:pt x="227" y="126"/>
                    <a:pt x="229" y="126"/>
                    <a:pt x="229" y="126"/>
                  </a:cubicBezTo>
                  <a:cubicBezTo>
                    <a:pt x="229" y="123"/>
                    <a:pt x="225" y="122"/>
                    <a:pt x="225" y="122"/>
                  </a:cubicBezTo>
                  <a:cubicBezTo>
                    <a:pt x="223" y="120"/>
                    <a:pt x="221" y="124"/>
                    <a:pt x="219" y="121"/>
                  </a:cubicBezTo>
                  <a:cubicBezTo>
                    <a:pt x="219" y="121"/>
                    <a:pt x="221" y="122"/>
                    <a:pt x="222" y="121"/>
                  </a:cubicBezTo>
                  <a:cubicBezTo>
                    <a:pt x="224" y="119"/>
                    <a:pt x="226" y="123"/>
                    <a:pt x="228" y="122"/>
                  </a:cubicBezTo>
                  <a:cubicBezTo>
                    <a:pt x="228" y="122"/>
                    <a:pt x="229" y="121"/>
                    <a:pt x="227" y="120"/>
                  </a:cubicBezTo>
                  <a:cubicBezTo>
                    <a:pt x="225" y="119"/>
                    <a:pt x="226" y="118"/>
                    <a:pt x="225" y="118"/>
                  </a:cubicBezTo>
                  <a:cubicBezTo>
                    <a:pt x="223" y="118"/>
                    <a:pt x="221" y="116"/>
                    <a:pt x="220" y="113"/>
                  </a:cubicBezTo>
                  <a:cubicBezTo>
                    <a:pt x="220" y="110"/>
                    <a:pt x="218" y="112"/>
                    <a:pt x="218" y="110"/>
                  </a:cubicBezTo>
                  <a:cubicBezTo>
                    <a:pt x="217" y="107"/>
                    <a:pt x="217" y="109"/>
                    <a:pt x="216" y="107"/>
                  </a:cubicBezTo>
                  <a:cubicBezTo>
                    <a:pt x="213" y="103"/>
                    <a:pt x="209" y="104"/>
                    <a:pt x="208" y="103"/>
                  </a:cubicBezTo>
                  <a:cubicBezTo>
                    <a:pt x="208" y="101"/>
                    <a:pt x="213" y="100"/>
                    <a:pt x="209" y="99"/>
                  </a:cubicBezTo>
                  <a:cubicBezTo>
                    <a:pt x="208" y="98"/>
                    <a:pt x="213" y="99"/>
                    <a:pt x="212" y="96"/>
                  </a:cubicBezTo>
                  <a:cubicBezTo>
                    <a:pt x="211" y="95"/>
                    <a:pt x="212" y="96"/>
                    <a:pt x="213" y="95"/>
                  </a:cubicBezTo>
                  <a:cubicBezTo>
                    <a:pt x="213" y="93"/>
                    <a:pt x="214" y="96"/>
                    <a:pt x="214" y="93"/>
                  </a:cubicBezTo>
                  <a:cubicBezTo>
                    <a:pt x="215" y="91"/>
                    <a:pt x="217" y="93"/>
                    <a:pt x="217" y="92"/>
                  </a:cubicBezTo>
                  <a:cubicBezTo>
                    <a:pt x="217" y="91"/>
                    <a:pt x="217" y="91"/>
                    <a:pt x="217" y="90"/>
                  </a:cubicBezTo>
                  <a:cubicBezTo>
                    <a:pt x="217" y="90"/>
                    <a:pt x="219" y="89"/>
                    <a:pt x="216" y="89"/>
                  </a:cubicBezTo>
                  <a:cubicBezTo>
                    <a:pt x="213" y="88"/>
                    <a:pt x="213" y="90"/>
                    <a:pt x="212" y="89"/>
                  </a:cubicBezTo>
                  <a:cubicBezTo>
                    <a:pt x="211" y="87"/>
                    <a:pt x="207" y="87"/>
                    <a:pt x="207" y="88"/>
                  </a:cubicBezTo>
                  <a:cubicBezTo>
                    <a:pt x="207" y="89"/>
                    <a:pt x="205" y="90"/>
                    <a:pt x="205" y="89"/>
                  </a:cubicBezTo>
                  <a:cubicBezTo>
                    <a:pt x="204" y="91"/>
                    <a:pt x="198" y="90"/>
                    <a:pt x="199" y="88"/>
                  </a:cubicBezTo>
                  <a:cubicBezTo>
                    <a:pt x="201" y="86"/>
                    <a:pt x="197" y="84"/>
                    <a:pt x="193" y="85"/>
                  </a:cubicBezTo>
                  <a:cubicBezTo>
                    <a:pt x="192" y="80"/>
                    <a:pt x="188" y="82"/>
                    <a:pt x="188" y="78"/>
                  </a:cubicBezTo>
                  <a:cubicBezTo>
                    <a:pt x="189" y="73"/>
                    <a:pt x="195" y="79"/>
                    <a:pt x="195" y="74"/>
                  </a:cubicBezTo>
                  <a:cubicBezTo>
                    <a:pt x="196" y="70"/>
                    <a:pt x="200" y="72"/>
                    <a:pt x="200" y="69"/>
                  </a:cubicBezTo>
                  <a:cubicBezTo>
                    <a:pt x="200" y="66"/>
                    <a:pt x="203" y="70"/>
                    <a:pt x="202" y="66"/>
                  </a:cubicBezTo>
                  <a:cubicBezTo>
                    <a:pt x="204" y="71"/>
                    <a:pt x="210" y="67"/>
                    <a:pt x="205" y="73"/>
                  </a:cubicBezTo>
                  <a:cubicBezTo>
                    <a:pt x="201" y="79"/>
                    <a:pt x="207" y="76"/>
                    <a:pt x="206" y="77"/>
                  </a:cubicBezTo>
                  <a:cubicBezTo>
                    <a:pt x="204" y="78"/>
                    <a:pt x="206" y="78"/>
                    <a:pt x="205" y="78"/>
                  </a:cubicBezTo>
                  <a:cubicBezTo>
                    <a:pt x="203" y="80"/>
                    <a:pt x="204" y="80"/>
                    <a:pt x="206" y="80"/>
                  </a:cubicBezTo>
                  <a:cubicBezTo>
                    <a:pt x="207" y="79"/>
                    <a:pt x="205" y="79"/>
                    <a:pt x="207" y="78"/>
                  </a:cubicBezTo>
                  <a:cubicBezTo>
                    <a:pt x="209" y="78"/>
                    <a:pt x="210" y="73"/>
                    <a:pt x="214" y="73"/>
                  </a:cubicBezTo>
                  <a:cubicBezTo>
                    <a:pt x="216" y="73"/>
                    <a:pt x="216" y="72"/>
                    <a:pt x="217" y="71"/>
                  </a:cubicBezTo>
                  <a:cubicBezTo>
                    <a:pt x="217" y="71"/>
                    <a:pt x="217" y="71"/>
                    <a:pt x="218" y="71"/>
                  </a:cubicBezTo>
                  <a:cubicBezTo>
                    <a:pt x="221" y="68"/>
                    <a:pt x="220" y="67"/>
                    <a:pt x="221" y="66"/>
                  </a:cubicBezTo>
                  <a:cubicBezTo>
                    <a:pt x="223" y="63"/>
                    <a:pt x="222" y="61"/>
                    <a:pt x="228" y="62"/>
                  </a:cubicBezTo>
                  <a:cubicBezTo>
                    <a:pt x="230" y="62"/>
                    <a:pt x="232" y="61"/>
                    <a:pt x="230" y="60"/>
                  </a:cubicBezTo>
                  <a:cubicBezTo>
                    <a:pt x="228" y="58"/>
                    <a:pt x="234" y="59"/>
                    <a:pt x="233" y="57"/>
                  </a:cubicBezTo>
                  <a:cubicBezTo>
                    <a:pt x="231" y="55"/>
                    <a:pt x="234" y="56"/>
                    <a:pt x="234" y="54"/>
                  </a:cubicBezTo>
                  <a:cubicBezTo>
                    <a:pt x="234" y="53"/>
                    <a:pt x="237" y="59"/>
                    <a:pt x="238" y="56"/>
                  </a:cubicBezTo>
                  <a:cubicBezTo>
                    <a:pt x="238" y="56"/>
                    <a:pt x="236" y="54"/>
                    <a:pt x="236" y="51"/>
                  </a:cubicBezTo>
                  <a:cubicBezTo>
                    <a:pt x="235" y="46"/>
                    <a:pt x="229" y="45"/>
                    <a:pt x="231" y="43"/>
                  </a:cubicBezTo>
                  <a:cubicBezTo>
                    <a:pt x="238" y="38"/>
                    <a:pt x="234" y="38"/>
                    <a:pt x="236" y="36"/>
                  </a:cubicBezTo>
                  <a:cubicBezTo>
                    <a:pt x="242" y="32"/>
                    <a:pt x="232" y="32"/>
                    <a:pt x="235" y="29"/>
                  </a:cubicBezTo>
                  <a:cubicBezTo>
                    <a:pt x="238" y="25"/>
                    <a:pt x="233" y="21"/>
                    <a:pt x="229" y="23"/>
                  </a:cubicBezTo>
                  <a:cubicBezTo>
                    <a:pt x="225" y="26"/>
                    <a:pt x="223" y="28"/>
                    <a:pt x="216" y="23"/>
                  </a:cubicBezTo>
                  <a:cubicBezTo>
                    <a:pt x="210" y="18"/>
                    <a:pt x="205" y="21"/>
                    <a:pt x="196" y="12"/>
                  </a:cubicBezTo>
                  <a:cubicBezTo>
                    <a:pt x="188" y="3"/>
                    <a:pt x="181" y="0"/>
                    <a:pt x="172" y="0"/>
                  </a:cubicBezTo>
                  <a:cubicBezTo>
                    <a:pt x="164" y="0"/>
                    <a:pt x="168" y="1"/>
                    <a:pt x="163" y="2"/>
                  </a:cubicBezTo>
                  <a:cubicBezTo>
                    <a:pt x="157" y="2"/>
                    <a:pt x="158" y="5"/>
                    <a:pt x="162" y="5"/>
                  </a:cubicBezTo>
                  <a:cubicBezTo>
                    <a:pt x="167" y="4"/>
                    <a:pt x="164" y="8"/>
                    <a:pt x="163" y="11"/>
                  </a:cubicBezTo>
                  <a:cubicBezTo>
                    <a:pt x="162" y="14"/>
                    <a:pt x="164" y="22"/>
                    <a:pt x="153" y="19"/>
                  </a:cubicBezTo>
                  <a:cubicBezTo>
                    <a:pt x="151" y="18"/>
                    <a:pt x="149" y="18"/>
                    <a:pt x="148" y="17"/>
                  </a:cubicBezTo>
                  <a:cubicBezTo>
                    <a:pt x="140" y="22"/>
                    <a:pt x="149" y="22"/>
                    <a:pt x="144" y="24"/>
                  </a:cubicBezTo>
                  <a:cubicBezTo>
                    <a:pt x="142" y="26"/>
                    <a:pt x="141" y="29"/>
                    <a:pt x="148" y="27"/>
                  </a:cubicBezTo>
                  <a:cubicBezTo>
                    <a:pt x="159" y="25"/>
                    <a:pt x="155" y="30"/>
                    <a:pt x="160" y="25"/>
                  </a:cubicBezTo>
                  <a:cubicBezTo>
                    <a:pt x="164" y="22"/>
                    <a:pt x="165" y="24"/>
                    <a:pt x="172" y="28"/>
                  </a:cubicBezTo>
                  <a:cubicBezTo>
                    <a:pt x="175" y="30"/>
                    <a:pt x="174" y="34"/>
                    <a:pt x="171" y="33"/>
                  </a:cubicBezTo>
                  <a:cubicBezTo>
                    <a:pt x="168" y="33"/>
                    <a:pt x="171" y="34"/>
                    <a:pt x="168" y="34"/>
                  </a:cubicBezTo>
                  <a:cubicBezTo>
                    <a:pt x="164" y="34"/>
                    <a:pt x="166" y="34"/>
                    <a:pt x="163" y="37"/>
                  </a:cubicBezTo>
                  <a:cubicBezTo>
                    <a:pt x="160" y="41"/>
                    <a:pt x="159" y="37"/>
                    <a:pt x="158" y="41"/>
                  </a:cubicBezTo>
                  <a:cubicBezTo>
                    <a:pt x="156" y="46"/>
                    <a:pt x="153" y="40"/>
                    <a:pt x="152" y="43"/>
                  </a:cubicBezTo>
                  <a:cubicBezTo>
                    <a:pt x="151" y="45"/>
                    <a:pt x="152" y="45"/>
                    <a:pt x="155" y="46"/>
                  </a:cubicBezTo>
                  <a:cubicBezTo>
                    <a:pt x="158" y="47"/>
                    <a:pt x="156" y="53"/>
                    <a:pt x="153" y="53"/>
                  </a:cubicBezTo>
                  <a:cubicBezTo>
                    <a:pt x="151" y="53"/>
                    <a:pt x="152" y="57"/>
                    <a:pt x="147" y="56"/>
                  </a:cubicBezTo>
                  <a:cubicBezTo>
                    <a:pt x="134" y="55"/>
                    <a:pt x="137" y="62"/>
                    <a:pt x="125" y="59"/>
                  </a:cubicBezTo>
                  <a:cubicBezTo>
                    <a:pt x="112" y="56"/>
                    <a:pt x="119" y="54"/>
                    <a:pt x="113" y="54"/>
                  </a:cubicBezTo>
                  <a:cubicBezTo>
                    <a:pt x="110" y="54"/>
                    <a:pt x="109" y="52"/>
                    <a:pt x="106" y="54"/>
                  </a:cubicBezTo>
                  <a:cubicBezTo>
                    <a:pt x="103" y="55"/>
                    <a:pt x="100" y="53"/>
                    <a:pt x="97" y="54"/>
                  </a:cubicBezTo>
                  <a:cubicBezTo>
                    <a:pt x="95" y="54"/>
                    <a:pt x="94" y="52"/>
                    <a:pt x="91" y="55"/>
                  </a:cubicBezTo>
                  <a:cubicBezTo>
                    <a:pt x="89" y="58"/>
                    <a:pt x="91" y="52"/>
                    <a:pt x="89" y="50"/>
                  </a:cubicBezTo>
                  <a:cubicBezTo>
                    <a:pt x="87" y="49"/>
                    <a:pt x="88" y="47"/>
                    <a:pt x="87" y="47"/>
                  </a:cubicBezTo>
                  <a:cubicBezTo>
                    <a:pt x="85" y="47"/>
                    <a:pt x="86" y="44"/>
                    <a:pt x="85" y="46"/>
                  </a:cubicBezTo>
                  <a:cubicBezTo>
                    <a:pt x="84" y="48"/>
                    <a:pt x="76" y="44"/>
                    <a:pt x="76" y="43"/>
                  </a:cubicBezTo>
                  <a:cubicBezTo>
                    <a:pt x="72" y="41"/>
                    <a:pt x="70" y="43"/>
                    <a:pt x="64" y="43"/>
                  </a:cubicBezTo>
                  <a:cubicBezTo>
                    <a:pt x="58" y="44"/>
                    <a:pt x="64" y="43"/>
                    <a:pt x="62" y="40"/>
                  </a:cubicBezTo>
                  <a:cubicBezTo>
                    <a:pt x="60" y="38"/>
                    <a:pt x="64" y="38"/>
                    <a:pt x="61" y="36"/>
                  </a:cubicBezTo>
                  <a:cubicBezTo>
                    <a:pt x="57" y="34"/>
                    <a:pt x="59" y="30"/>
                    <a:pt x="56" y="29"/>
                  </a:cubicBezTo>
                  <a:cubicBezTo>
                    <a:pt x="53" y="28"/>
                    <a:pt x="54" y="28"/>
                    <a:pt x="54" y="27"/>
                  </a:cubicBezTo>
                  <a:cubicBezTo>
                    <a:pt x="51" y="25"/>
                    <a:pt x="51" y="30"/>
                    <a:pt x="48" y="27"/>
                  </a:cubicBezTo>
                  <a:cubicBezTo>
                    <a:pt x="45" y="24"/>
                    <a:pt x="44" y="26"/>
                    <a:pt x="41" y="23"/>
                  </a:cubicBezTo>
                  <a:cubicBezTo>
                    <a:pt x="41" y="23"/>
                    <a:pt x="41" y="23"/>
                    <a:pt x="4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Saudi Arabia"/>
            <p:cNvSpPr>
              <a:spLocks/>
            </p:cNvSpPr>
            <p:nvPr/>
          </p:nvSpPr>
          <p:spPr bwMode="auto">
            <a:xfrm>
              <a:off x="5113949" y="2122729"/>
              <a:ext cx="633828" cy="660459"/>
            </a:xfrm>
            <a:custGeom>
              <a:avLst/>
              <a:gdLst/>
              <a:ahLst/>
              <a:cxnLst>
                <a:cxn ang="0">
                  <a:pos x="80" y="47"/>
                </a:cxn>
                <a:cxn ang="0">
                  <a:pos x="80" y="46"/>
                </a:cxn>
                <a:cxn ang="0">
                  <a:pos x="80" y="46"/>
                </a:cxn>
                <a:cxn ang="0">
                  <a:pos x="76" y="44"/>
                </a:cxn>
                <a:cxn ang="0">
                  <a:pos x="74" y="40"/>
                </a:cxn>
                <a:cxn ang="0">
                  <a:pos x="73" y="36"/>
                </a:cxn>
                <a:cxn ang="0">
                  <a:pos x="72" y="33"/>
                </a:cxn>
                <a:cxn ang="0">
                  <a:pos x="69" y="31"/>
                </a:cxn>
                <a:cxn ang="0">
                  <a:pos x="68" y="29"/>
                </a:cxn>
                <a:cxn ang="0">
                  <a:pos x="66" y="29"/>
                </a:cxn>
                <a:cxn ang="0">
                  <a:pos x="64" y="23"/>
                </a:cxn>
                <a:cxn ang="0">
                  <a:pos x="60" y="18"/>
                </a:cxn>
                <a:cxn ang="0">
                  <a:pos x="53" y="16"/>
                </a:cxn>
                <a:cxn ang="0">
                  <a:pos x="39" y="12"/>
                </a:cxn>
                <a:cxn ang="0">
                  <a:pos x="31" y="4"/>
                </a:cxn>
                <a:cxn ang="0">
                  <a:pos x="17" y="0"/>
                </a:cxn>
                <a:cxn ang="0">
                  <a:pos x="8" y="3"/>
                </a:cxn>
                <a:cxn ang="0">
                  <a:pos x="13" y="10"/>
                </a:cxn>
                <a:cxn ang="0">
                  <a:pos x="9" y="14"/>
                </a:cxn>
                <a:cxn ang="0">
                  <a:pos x="5" y="18"/>
                </a:cxn>
                <a:cxn ang="0">
                  <a:pos x="0" y="15"/>
                </a:cxn>
                <a:cxn ang="0">
                  <a:pos x="1" y="18"/>
                </a:cxn>
                <a:cxn ang="0">
                  <a:pos x="1" y="22"/>
                </a:cxn>
                <a:cxn ang="0">
                  <a:pos x="3" y="25"/>
                </a:cxn>
                <a:cxn ang="0">
                  <a:pos x="6" y="30"/>
                </a:cxn>
                <a:cxn ang="0">
                  <a:pos x="12" y="41"/>
                </a:cxn>
                <a:cxn ang="0">
                  <a:pos x="14" y="48"/>
                </a:cxn>
                <a:cxn ang="0">
                  <a:pos x="19" y="51"/>
                </a:cxn>
                <a:cxn ang="0">
                  <a:pos x="20" y="54"/>
                </a:cxn>
                <a:cxn ang="0">
                  <a:pos x="25" y="66"/>
                </a:cxn>
                <a:cxn ang="0">
                  <a:pos x="24" y="69"/>
                </a:cxn>
                <a:cxn ang="0">
                  <a:pos x="28" y="74"/>
                </a:cxn>
                <a:cxn ang="0">
                  <a:pos x="36" y="86"/>
                </a:cxn>
                <a:cxn ang="0">
                  <a:pos x="41" y="94"/>
                </a:cxn>
                <a:cxn ang="0">
                  <a:pos x="43" y="99"/>
                </a:cxn>
                <a:cxn ang="0">
                  <a:pos x="44" y="101"/>
                </a:cxn>
                <a:cxn ang="0">
                  <a:pos x="47" y="98"/>
                </a:cxn>
                <a:cxn ang="0">
                  <a:pos x="52" y="97"/>
                </a:cxn>
                <a:cxn ang="0">
                  <a:pos x="60" y="100"/>
                </a:cxn>
                <a:cxn ang="0">
                  <a:pos x="61" y="105"/>
                </a:cxn>
                <a:cxn ang="0">
                  <a:pos x="74" y="90"/>
                </a:cxn>
                <a:cxn ang="0">
                  <a:pos x="85" y="85"/>
                </a:cxn>
                <a:cxn ang="0">
                  <a:pos x="99" y="78"/>
                </a:cxn>
                <a:cxn ang="0">
                  <a:pos x="101" y="65"/>
                </a:cxn>
                <a:cxn ang="0">
                  <a:pos x="97" y="62"/>
                </a:cxn>
                <a:cxn ang="0">
                  <a:pos x="95" y="64"/>
                </a:cxn>
                <a:cxn ang="0">
                  <a:pos x="83" y="58"/>
                </a:cxn>
                <a:cxn ang="0">
                  <a:pos x="80" y="47"/>
                </a:cxn>
              </a:cxnLst>
              <a:rect l="0" t="0" r="r" b="b"/>
              <a:pathLst>
                <a:path w="101" h="105">
                  <a:moveTo>
                    <a:pt x="80" y="47"/>
                  </a:moveTo>
                  <a:cubicBezTo>
                    <a:pt x="80" y="47"/>
                    <a:pt x="79" y="47"/>
                    <a:pt x="80" y="46"/>
                  </a:cubicBezTo>
                  <a:cubicBezTo>
                    <a:pt x="81" y="45"/>
                    <a:pt x="79" y="47"/>
                    <a:pt x="80" y="46"/>
                  </a:cubicBezTo>
                  <a:cubicBezTo>
                    <a:pt x="78" y="45"/>
                    <a:pt x="78" y="45"/>
                    <a:pt x="76" y="44"/>
                  </a:cubicBezTo>
                  <a:cubicBezTo>
                    <a:pt x="75" y="42"/>
                    <a:pt x="74" y="42"/>
                    <a:pt x="74" y="40"/>
                  </a:cubicBezTo>
                  <a:cubicBezTo>
                    <a:pt x="74" y="39"/>
                    <a:pt x="72" y="38"/>
                    <a:pt x="73" y="36"/>
                  </a:cubicBezTo>
                  <a:cubicBezTo>
                    <a:pt x="73" y="33"/>
                    <a:pt x="72" y="34"/>
                    <a:pt x="72" y="33"/>
                  </a:cubicBezTo>
                  <a:cubicBezTo>
                    <a:pt x="71" y="31"/>
                    <a:pt x="71" y="33"/>
                    <a:pt x="69" y="31"/>
                  </a:cubicBezTo>
                  <a:cubicBezTo>
                    <a:pt x="68" y="29"/>
                    <a:pt x="67" y="29"/>
                    <a:pt x="68" y="29"/>
                  </a:cubicBezTo>
                  <a:cubicBezTo>
                    <a:pt x="68" y="28"/>
                    <a:pt x="67" y="27"/>
                    <a:pt x="66" y="29"/>
                  </a:cubicBezTo>
                  <a:cubicBezTo>
                    <a:pt x="66" y="27"/>
                    <a:pt x="66" y="27"/>
                    <a:pt x="64" y="23"/>
                  </a:cubicBezTo>
                  <a:cubicBezTo>
                    <a:pt x="61" y="18"/>
                    <a:pt x="61" y="18"/>
                    <a:pt x="60" y="18"/>
                  </a:cubicBezTo>
                  <a:cubicBezTo>
                    <a:pt x="55" y="20"/>
                    <a:pt x="59" y="16"/>
                    <a:pt x="53" y="16"/>
                  </a:cubicBezTo>
                  <a:cubicBezTo>
                    <a:pt x="44" y="16"/>
                    <a:pt x="43" y="16"/>
                    <a:pt x="39" y="12"/>
                  </a:cubicBezTo>
                  <a:cubicBezTo>
                    <a:pt x="33" y="6"/>
                    <a:pt x="36" y="7"/>
                    <a:pt x="31" y="4"/>
                  </a:cubicBezTo>
                  <a:cubicBezTo>
                    <a:pt x="25" y="1"/>
                    <a:pt x="26" y="0"/>
                    <a:pt x="17" y="0"/>
                  </a:cubicBezTo>
                  <a:cubicBezTo>
                    <a:pt x="17" y="2"/>
                    <a:pt x="15" y="2"/>
                    <a:pt x="8" y="3"/>
                  </a:cubicBezTo>
                  <a:cubicBezTo>
                    <a:pt x="13" y="10"/>
                    <a:pt x="13" y="10"/>
                    <a:pt x="13" y="10"/>
                  </a:cubicBezTo>
                  <a:cubicBezTo>
                    <a:pt x="10" y="12"/>
                    <a:pt x="12" y="13"/>
                    <a:pt x="9" y="14"/>
                  </a:cubicBezTo>
                  <a:cubicBezTo>
                    <a:pt x="6" y="14"/>
                    <a:pt x="6" y="18"/>
                    <a:pt x="5" y="18"/>
                  </a:cubicBezTo>
                  <a:cubicBezTo>
                    <a:pt x="4" y="19"/>
                    <a:pt x="2" y="15"/>
                    <a:pt x="0" y="15"/>
                  </a:cubicBezTo>
                  <a:cubicBezTo>
                    <a:pt x="1" y="16"/>
                    <a:pt x="2" y="16"/>
                    <a:pt x="1" y="18"/>
                  </a:cubicBezTo>
                  <a:cubicBezTo>
                    <a:pt x="0" y="19"/>
                    <a:pt x="2" y="19"/>
                    <a:pt x="1" y="22"/>
                  </a:cubicBezTo>
                  <a:cubicBezTo>
                    <a:pt x="0" y="24"/>
                    <a:pt x="2" y="22"/>
                    <a:pt x="3" y="25"/>
                  </a:cubicBezTo>
                  <a:cubicBezTo>
                    <a:pt x="4" y="28"/>
                    <a:pt x="7" y="29"/>
                    <a:pt x="6" y="30"/>
                  </a:cubicBezTo>
                  <a:cubicBezTo>
                    <a:pt x="5" y="31"/>
                    <a:pt x="7" y="33"/>
                    <a:pt x="12" y="41"/>
                  </a:cubicBezTo>
                  <a:cubicBezTo>
                    <a:pt x="15" y="47"/>
                    <a:pt x="11" y="42"/>
                    <a:pt x="14" y="48"/>
                  </a:cubicBezTo>
                  <a:cubicBezTo>
                    <a:pt x="15" y="50"/>
                    <a:pt x="17" y="49"/>
                    <a:pt x="19" y="51"/>
                  </a:cubicBezTo>
                  <a:cubicBezTo>
                    <a:pt x="19" y="53"/>
                    <a:pt x="20" y="53"/>
                    <a:pt x="20" y="54"/>
                  </a:cubicBezTo>
                  <a:cubicBezTo>
                    <a:pt x="21" y="57"/>
                    <a:pt x="23" y="62"/>
                    <a:pt x="25" y="66"/>
                  </a:cubicBezTo>
                  <a:cubicBezTo>
                    <a:pt x="26" y="70"/>
                    <a:pt x="23" y="67"/>
                    <a:pt x="24" y="69"/>
                  </a:cubicBezTo>
                  <a:cubicBezTo>
                    <a:pt x="26" y="71"/>
                    <a:pt x="24" y="71"/>
                    <a:pt x="28" y="74"/>
                  </a:cubicBezTo>
                  <a:cubicBezTo>
                    <a:pt x="35" y="81"/>
                    <a:pt x="33" y="83"/>
                    <a:pt x="36" y="86"/>
                  </a:cubicBezTo>
                  <a:cubicBezTo>
                    <a:pt x="39" y="90"/>
                    <a:pt x="39" y="90"/>
                    <a:pt x="41" y="94"/>
                  </a:cubicBezTo>
                  <a:cubicBezTo>
                    <a:pt x="43" y="99"/>
                    <a:pt x="41" y="98"/>
                    <a:pt x="43" y="99"/>
                  </a:cubicBezTo>
                  <a:cubicBezTo>
                    <a:pt x="45" y="100"/>
                    <a:pt x="42" y="100"/>
                    <a:pt x="44" y="101"/>
                  </a:cubicBezTo>
                  <a:cubicBezTo>
                    <a:pt x="49" y="100"/>
                    <a:pt x="45" y="99"/>
                    <a:pt x="47" y="98"/>
                  </a:cubicBezTo>
                  <a:cubicBezTo>
                    <a:pt x="49" y="97"/>
                    <a:pt x="46" y="95"/>
                    <a:pt x="52" y="97"/>
                  </a:cubicBezTo>
                  <a:cubicBezTo>
                    <a:pt x="59" y="98"/>
                    <a:pt x="57" y="99"/>
                    <a:pt x="60" y="100"/>
                  </a:cubicBezTo>
                  <a:cubicBezTo>
                    <a:pt x="62" y="101"/>
                    <a:pt x="62" y="101"/>
                    <a:pt x="61" y="105"/>
                  </a:cubicBezTo>
                  <a:cubicBezTo>
                    <a:pt x="66" y="101"/>
                    <a:pt x="74" y="90"/>
                    <a:pt x="74" y="90"/>
                  </a:cubicBezTo>
                  <a:cubicBezTo>
                    <a:pt x="74" y="90"/>
                    <a:pt x="82" y="86"/>
                    <a:pt x="85" y="85"/>
                  </a:cubicBezTo>
                  <a:cubicBezTo>
                    <a:pt x="99" y="78"/>
                    <a:pt x="99" y="78"/>
                    <a:pt x="99" y="78"/>
                  </a:cubicBezTo>
                  <a:cubicBezTo>
                    <a:pt x="101" y="65"/>
                    <a:pt x="101" y="65"/>
                    <a:pt x="101" y="65"/>
                  </a:cubicBezTo>
                  <a:cubicBezTo>
                    <a:pt x="101" y="65"/>
                    <a:pt x="97" y="62"/>
                    <a:pt x="97" y="62"/>
                  </a:cubicBezTo>
                  <a:cubicBezTo>
                    <a:pt x="97" y="62"/>
                    <a:pt x="95" y="64"/>
                    <a:pt x="95" y="64"/>
                  </a:cubicBezTo>
                  <a:cubicBezTo>
                    <a:pt x="83" y="58"/>
                    <a:pt x="83" y="58"/>
                    <a:pt x="83" y="58"/>
                  </a:cubicBezTo>
                  <a:cubicBezTo>
                    <a:pt x="83" y="52"/>
                    <a:pt x="79" y="52"/>
                    <a:pt x="80"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qatar Doha"/>
            <p:cNvSpPr>
              <a:spLocks/>
            </p:cNvSpPr>
            <p:nvPr/>
          </p:nvSpPr>
          <p:spPr bwMode="auto">
            <a:xfrm>
              <a:off x="5585325" y="2357085"/>
              <a:ext cx="37284" cy="55926"/>
            </a:xfrm>
            <a:custGeom>
              <a:avLst/>
              <a:gdLst/>
              <a:ahLst/>
              <a:cxnLst>
                <a:cxn ang="0">
                  <a:pos x="5" y="9"/>
                </a:cxn>
                <a:cxn ang="0">
                  <a:pos x="5" y="4"/>
                </a:cxn>
                <a:cxn ang="0">
                  <a:pos x="3" y="1"/>
                </a:cxn>
                <a:cxn ang="0">
                  <a:pos x="1" y="2"/>
                </a:cxn>
                <a:cxn ang="0">
                  <a:pos x="0" y="2"/>
                </a:cxn>
                <a:cxn ang="0">
                  <a:pos x="1" y="7"/>
                </a:cxn>
                <a:cxn ang="0">
                  <a:pos x="5" y="9"/>
                </a:cxn>
              </a:cxnLst>
              <a:rect l="0" t="0" r="r" b="b"/>
              <a:pathLst>
                <a:path w="6" h="9">
                  <a:moveTo>
                    <a:pt x="5" y="9"/>
                  </a:moveTo>
                  <a:cubicBezTo>
                    <a:pt x="6" y="7"/>
                    <a:pt x="4" y="5"/>
                    <a:pt x="5" y="4"/>
                  </a:cubicBezTo>
                  <a:cubicBezTo>
                    <a:pt x="6" y="4"/>
                    <a:pt x="4" y="1"/>
                    <a:pt x="3" y="1"/>
                  </a:cubicBezTo>
                  <a:cubicBezTo>
                    <a:pt x="2" y="0"/>
                    <a:pt x="2" y="1"/>
                    <a:pt x="1" y="2"/>
                  </a:cubicBezTo>
                  <a:cubicBezTo>
                    <a:pt x="1" y="3"/>
                    <a:pt x="1" y="1"/>
                    <a:pt x="0" y="2"/>
                  </a:cubicBezTo>
                  <a:cubicBezTo>
                    <a:pt x="0" y="3"/>
                    <a:pt x="0" y="3"/>
                    <a:pt x="1" y="7"/>
                  </a:cubicBezTo>
                  <a:cubicBezTo>
                    <a:pt x="3" y="8"/>
                    <a:pt x="3" y="8"/>
                    <a:pt x="5"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Tajikisten"/>
            <p:cNvSpPr>
              <a:spLocks/>
            </p:cNvSpPr>
            <p:nvPr/>
          </p:nvSpPr>
          <p:spPr bwMode="auto">
            <a:xfrm>
              <a:off x="5950176" y="1816467"/>
              <a:ext cx="226367" cy="125168"/>
            </a:xfrm>
            <a:custGeom>
              <a:avLst/>
              <a:gdLst/>
              <a:ahLst/>
              <a:cxnLst>
                <a:cxn ang="0">
                  <a:pos x="5" y="15"/>
                </a:cxn>
                <a:cxn ang="0">
                  <a:pos x="9" y="17"/>
                </a:cxn>
                <a:cxn ang="0">
                  <a:pos x="14" y="16"/>
                </a:cxn>
                <a:cxn ang="0">
                  <a:pos x="14" y="14"/>
                </a:cxn>
                <a:cxn ang="0">
                  <a:pos x="16" y="14"/>
                </a:cxn>
                <a:cxn ang="0">
                  <a:pos x="17" y="11"/>
                </a:cxn>
                <a:cxn ang="0">
                  <a:pos x="20" y="12"/>
                </a:cxn>
                <a:cxn ang="0">
                  <a:pos x="21" y="14"/>
                </a:cxn>
                <a:cxn ang="0">
                  <a:pos x="24" y="19"/>
                </a:cxn>
                <a:cxn ang="0">
                  <a:pos x="27" y="18"/>
                </a:cxn>
                <a:cxn ang="0">
                  <a:pos x="30" y="16"/>
                </a:cxn>
                <a:cxn ang="0">
                  <a:pos x="30" y="17"/>
                </a:cxn>
                <a:cxn ang="0">
                  <a:pos x="35" y="16"/>
                </a:cxn>
                <a:cxn ang="0">
                  <a:pos x="35" y="13"/>
                </a:cxn>
                <a:cxn ang="0">
                  <a:pos x="32" y="9"/>
                </a:cxn>
                <a:cxn ang="0">
                  <a:pos x="28" y="6"/>
                </a:cxn>
                <a:cxn ang="0">
                  <a:pos x="17" y="7"/>
                </a:cxn>
                <a:cxn ang="0">
                  <a:pos x="13" y="7"/>
                </a:cxn>
                <a:cxn ang="0">
                  <a:pos x="8" y="6"/>
                </a:cxn>
                <a:cxn ang="0">
                  <a:pos x="12" y="5"/>
                </a:cxn>
                <a:cxn ang="0">
                  <a:pos x="14" y="3"/>
                </a:cxn>
                <a:cxn ang="0">
                  <a:pos x="14" y="2"/>
                </a:cxn>
                <a:cxn ang="0">
                  <a:pos x="13" y="1"/>
                </a:cxn>
                <a:cxn ang="0">
                  <a:pos x="8" y="2"/>
                </a:cxn>
                <a:cxn ang="0">
                  <a:pos x="5" y="4"/>
                </a:cxn>
                <a:cxn ang="0">
                  <a:pos x="4" y="6"/>
                </a:cxn>
                <a:cxn ang="0">
                  <a:pos x="4" y="9"/>
                </a:cxn>
                <a:cxn ang="0">
                  <a:pos x="6" y="10"/>
                </a:cxn>
                <a:cxn ang="0">
                  <a:pos x="5" y="15"/>
                </a:cxn>
              </a:cxnLst>
              <a:rect l="0" t="0" r="r" b="b"/>
              <a:pathLst>
                <a:path w="36" h="20">
                  <a:moveTo>
                    <a:pt x="5" y="15"/>
                  </a:moveTo>
                  <a:cubicBezTo>
                    <a:pt x="9" y="15"/>
                    <a:pt x="6" y="18"/>
                    <a:pt x="9" y="17"/>
                  </a:cubicBezTo>
                  <a:cubicBezTo>
                    <a:pt x="11" y="16"/>
                    <a:pt x="12" y="17"/>
                    <a:pt x="14" y="16"/>
                  </a:cubicBezTo>
                  <a:cubicBezTo>
                    <a:pt x="15" y="16"/>
                    <a:pt x="13" y="15"/>
                    <a:pt x="14" y="14"/>
                  </a:cubicBezTo>
                  <a:cubicBezTo>
                    <a:pt x="16" y="13"/>
                    <a:pt x="15" y="14"/>
                    <a:pt x="16" y="14"/>
                  </a:cubicBezTo>
                  <a:cubicBezTo>
                    <a:pt x="17" y="13"/>
                    <a:pt x="15" y="13"/>
                    <a:pt x="17" y="11"/>
                  </a:cubicBezTo>
                  <a:cubicBezTo>
                    <a:pt x="18" y="10"/>
                    <a:pt x="21" y="11"/>
                    <a:pt x="20" y="12"/>
                  </a:cubicBezTo>
                  <a:cubicBezTo>
                    <a:pt x="19" y="15"/>
                    <a:pt x="21" y="12"/>
                    <a:pt x="21" y="14"/>
                  </a:cubicBezTo>
                  <a:cubicBezTo>
                    <a:pt x="21" y="15"/>
                    <a:pt x="23" y="17"/>
                    <a:pt x="24" y="19"/>
                  </a:cubicBezTo>
                  <a:cubicBezTo>
                    <a:pt x="25" y="20"/>
                    <a:pt x="24" y="19"/>
                    <a:pt x="27" y="18"/>
                  </a:cubicBezTo>
                  <a:cubicBezTo>
                    <a:pt x="29" y="17"/>
                    <a:pt x="29" y="16"/>
                    <a:pt x="30" y="16"/>
                  </a:cubicBezTo>
                  <a:cubicBezTo>
                    <a:pt x="31" y="16"/>
                    <a:pt x="29" y="17"/>
                    <a:pt x="30" y="17"/>
                  </a:cubicBezTo>
                  <a:cubicBezTo>
                    <a:pt x="31" y="17"/>
                    <a:pt x="31" y="16"/>
                    <a:pt x="35" y="16"/>
                  </a:cubicBezTo>
                  <a:cubicBezTo>
                    <a:pt x="35" y="15"/>
                    <a:pt x="36" y="14"/>
                    <a:pt x="35" y="13"/>
                  </a:cubicBezTo>
                  <a:cubicBezTo>
                    <a:pt x="34" y="11"/>
                    <a:pt x="32" y="11"/>
                    <a:pt x="32" y="9"/>
                  </a:cubicBezTo>
                  <a:cubicBezTo>
                    <a:pt x="33" y="4"/>
                    <a:pt x="29" y="11"/>
                    <a:pt x="28" y="6"/>
                  </a:cubicBezTo>
                  <a:cubicBezTo>
                    <a:pt x="23" y="8"/>
                    <a:pt x="18" y="8"/>
                    <a:pt x="17" y="7"/>
                  </a:cubicBezTo>
                  <a:cubicBezTo>
                    <a:pt x="15" y="6"/>
                    <a:pt x="14" y="8"/>
                    <a:pt x="13" y="7"/>
                  </a:cubicBezTo>
                  <a:cubicBezTo>
                    <a:pt x="12" y="6"/>
                    <a:pt x="8" y="7"/>
                    <a:pt x="8" y="6"/>
                  </a:cubicBezTo>
                  <a:cubicBezTo>
                    <a:pt x="7" y="5"/>
                    <a:pt x="11" y="4"/>
                    <a:pt x="12" y="5"/>
                  </a:cubicBezTo>
                  <a:cubicBezTo>
                    <a:pt x="14" y="6"/>
                    <a:pt x="15" y="5"/>
                    <a:pt x="14" y="3"/>
                  </a:cubicBezTo>
                  <a:cubicBezTo>
                    <a:pt x="11" y="2"/>
                    <a:pt x="14" y="2"/>
                    <a:pt x="14" y="2"/>
                  </a:cubicBezTo>
                  <a:cubicBezTo>
                    <a:pt x="14" y="2"/>
                    <a:pt x="14" y="2"/>
                    <a:pt x="13" y="1"/>
                  </a:cubicBezTo>
                  <a:cubicBezTo>
                    <a:pt x="13" y="0"/>
                    <a:pt x="10" y="4"/>
                    <a:pt x="8" y="2"/>
                  </a:cubicBezTo>
                  <a:cubicBezTo>
                    <a:pt x="8" y="2"/>
                    <a:pt x="8" y="3"/>
                    <a:pt x="5" y="4"/>
                  </a:cubicBezTo>
                  <a:cubicBezTo>
                    <a:pt x="9" y="4"/>
                    <a:pt x="7" y="6"/>
                    <a:pt x="4" y="6"/>
                  </a:cubicBezTo>
                  <a:cubicBezTo>
                    <a:pt x="0" y="6"/>
                    <a:pt x="2" y="9"/>
                    <a:pt x="4" y="9"/>
                  </a:cubicBezTo>
                  <a:cubicBezTo>
                    <a:pt x="7" y="9"/>
                    <a:pt x="4" y="10"/>
                    <a:pt x="6" y="10"/>
                  </a:cubicBezTo>
                  <a:cubicBezTo>
                    <a:pt x="8" y="11"/>
                    <a:pt x="5" y="12"/>
                    <a:pt x="5"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253"/>
            <p:cNvSpPr>
              <a:spLocks/>
            </p:cNvSpPr>
            <p:nvPr/>
          </p:nvSpPr>
          <p:spPr bwMode="auto">
            <a:xfrm>
              <a:off x="1683821" y="2532852"/>
              <a:ext cx="18642" cy="18642"/>
            </a:xfrm>
            <a:custGeom>
              <a:avLst/>
              <a:gdLst/>
              <a:ahLst/>
              <a:cxnLst>
                <a:cxn ang="0">
                  <a:pos x="1" y="0"/>
                </a:cxn>
                <a:cxn ang="0">
                  <a:pos x="0" y="1"/>
                </a:cxn>
                <a:cxn ang="0">
                  <a:pos x="0" y="1"/>
                </a:cxn>
                <a:cxn ang="0">
                  <a:pos x="1" y="2"/>
                </a:cxn>
                <a:cxn ang="0">
                  <a:pos x="1" y="2"/>
                </a:cxn>
                <a:cxn ang="0">
                  <a:pos x="0" y="2"/>
                </a:cxn>
                <a:cxn ang="0">
                  <a:pos x="0" y="1"/>
                </a:cxn>
                <a:cxn ang="0">
                  <a:pos x="0" y="1"/>
                </a:cxn>
                <a:cxn ang="0">
                  <a:pos x="1" y="3"/>
                </a:cxn>
                <a:cxn ang="0">
                  <a:pos x="3" y="2"/>
                </a:cxn>
                <a:cxn ang="0">
                  <a:pos x="3" y="2"/>
                </a:cxn>
                <a:cxn ang="0">
                  <a:pos x="3" y="1"/>
                </a:cxn>
                <a:cxn ang="0">
                  <a:pos x="2" y="1"/>
                </a:cxn>
                <a:cxn ang="0">
                  <a:pos x="2" y="0"/>
                </a:cxn>
                <a:cxn ang="0">
                  <a:pos x="2" y="0"/>
                </a:cxn>
                <a:cxn ang="0">
                  <a:pos x="1" y="0"/>
                </a:cxn>
              </a:cxnLst>
              <a:rect l="0" t="0" r="r" b="b"/>
              <a:pathLst>
                <a:path w="3" h="3">
                  <a:moveTo>
                    <a:pt x="1" y="0"/>
                  </a:moveTo>
                  <a:cubicBezTo>
                    <a:pt x="1" y="0"/>
                    <a:pt x="0" y="0"/>
                    <a:pt x="0" y="1"/>
                  </a:cubicBezTo>
                  <a:cubicBezTo>
                    <a:pt x="0" y="1"/>
                    <a:pt x="0" y="1"/>
                    <a:pt x="0" y="1"/>
                  </a:cubicBezTo>
                  <a:cubicBezTo>
                    <a:pt x="0" y="1"/>
                    <a:pt x="1" y="1"/>
                    <a:pt x="1" y="2"/>
                  </a:cubicBezTo>
                  <a:cubicBezTo>
                    <a:pt x="1" y="2"/>
                    <a:pt x="1" y="2"/>
                    <a:pt x="1" y="2"/>
                  </a:cubicBezTo>
                  <a:cubicBezTo>
                    <a:pt x="0" y="2"/>
                    <a:pt x="0" y="2"/>
                    <a:pt x="0" y="2"/>
                  </a:cubicBezTo>
                  <a:cubicBezTo>
                    <a:pt x="0" y="2"/>
                    <a:pt x="0" y="1"/>
                    <a:pt x="0" y="1"/>
                  </a:cubicBezTo>
                  <a:cubicBezTo>
                    <a:pt x="0" y="1"/>
                    <a:pt x="0" y="1"/>
                    <a:pt x="0" y="1"/>
                  </a:cubicBezTo>
                  <a:cubicBezTo>
                    <a:pt x="0" y="2"/>
                    <a:pt x="0" y="2"/>
                    <a:pt x="1" y="3"/>
                  </a:cubicBezTo>
                  <a:cubicBezTo>
                    <a:pt x="2" y="3"/>
                    <a:pt x="2" y="2"/>
                    <a:pt x="3" y="2"/>
                  </a:cubicBezTo>
                  <a:cubicBezTo>
                    <a:pt x="3" y="2"/>
                    <a:pt x="3" y="2"/>
                    <a:pt x="3" y="2"/>
                  </a:cubicBezTo>
                  <a:cubicBezTo>
                    <a:pt x="3" y="1"/>
                    <a:pt x="3" y="1"/>
                    <a:pt x="3" y="1"/>
                  </a:cubicBezTo>
                  <a:cubicBezTo>
                    <a:pt x="3" y="1"/>
                    <a:pt x="2" y="1"/>
                    <a:pt x="2" y="1"/>
                  </a:cubicBezTo>
                  <a:cubicBezTo>
                    <a:pt x="2" y="1"/>
                    <a:pt x="2" y="0"/>
                    <a:pt x="2" y="0"/>
                  </a:cubicBezTo>
                  <a:cubicBezTo>
                    <a:pt x="2" y="0"/>
                    <a:pt x="2" y="0"/>
                    <a:pt x="2" y="0"/>
                  </a:cubicBezTo>
                  <a:cubicBezTo>
                    <a:pt x="2"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08942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6" name="Chart Placeholder 5"/>
          <p:cNvSpPr>
            <a:spLocks noGrp="1"/>
          </p:cNvSpPr>
          <p:nvPr>
            <p:ph type="chart" sz="quarter" idx="12"/>
          </p:nvPr>
        </p:nvSpPr>
        <p:spPr>
          <a:xfrm>
            <a:off x="361950" y="1308100"/>
            <a:ext cx="8413750" cy="4954588"/>
          </a:xfrm>
        </p:spPr>
        <p:txBody>
          <a:bodyPr>
            <a:normAutofit/>
          </a:bodyPr>
          <a:lstStyle>
            <a:lvl1pPr>
              <a:defRPr sz="1800"/>
            </a:lvl1pPr>
          </a:lstStyle>
          <a:p>
            <a:endParaRPr lang="en-GB"/>
          </a:p>
        </p:txBody>
      </p:sp>
    </p:spTree>
    <p:extLst>
      <p:ext uri="{BB962C8B-B14F-4D97-AF65-F5344CB8AC3E}">
        <p14:creationId xmlns:p14="http://schemas.microsoft.com/office/powerpoint/2010/main" val="2123963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6" name="Chart Placeholder 5"/>
          <p:cNvSpPr>
            <a:spLocks noGrp="1"/>
          </p:cNvSpPr>
          <p:nvPr>
            <p:ph type="chart" sz="quarter" idx="12"/>
          </p:nvPr>
        </p:nvSpPr>
        <p:spPr>
          <a:xfrm>
            <a:off x="361950" y="1308100"/>
            <a:ext cx="4211638" cy="4954588"/>
          </a:xfrm>
        </p:spPr>
        <p:txBody>
          <a:bodyPr>
            <a:normAutofit/>
          </a:bodyPr>
          <a:lstStyle>
            <a:lvl1pPr>
              <a:defRPr sz="1800"/>
            </a:lvl1pPr>
          </a:lstStyle>
          <a:p>
            <a:endParaRPr lang="en-GB" dirty="0"/>
          </a:p>
        </p:txBody>
      </p:sp>
      <p:sp>
        <p:nvSpPr>
          <p:cNvPr id="7" name="Text Placeholder 6"/>
          <p:cNvSpPr>
            <a:spLocks noGrp="1"/>
          </p:cNvSpPr>
          <p:nvPr>
            <p:ph type="body" sz="quarter" idx="13" hasCustomPrompt="1"/>
          </p:nvPr>
        </p:nvSpPr>
        <p:spPr>
          <a:xfrm>
            <a:off x="4573588" y="1317625"/>
            <a:ext cx="4202112" cy="4945063"/>
          </a:xfrm>
        </p:spPr>
        <p:txBody>
          <a:bodyPr>
            <a:normAutofit/>
          </a:bodyPr>
          <a:lstStyle>
            <a:lvl1pPr>
              <a:defRPr sz="1800"/>
            </a:lvl1pPr>
          </a:lstStyle>
          <a:p>
            <a:pPr lvl="0"/>
            <a:r>
              <a:rPr lang="en-US" dirty="0"/>
              <a:t>Bullet List</a:t>
            </a:r>
            <a:endParaRPr lang="en-GB" dirty="0"/>
          </a:p>
        </p:txBody>
      </p:sp>
    </p:spTree>
    <p:extLst>
      <p:ext uri="{BB962C8B-B14F-4D97-AF65-F5344CB8AC3E}">
        <p14:creationId xmlns:p14="http://schemas.microsoft.com/office/powerpoint/2010/main" val="4237792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6" name="Chart Placeholder 5"/>
          <p:cNvSpPr>
            <a:spLocks noGrp="1"/>
          </p:cNvSpPr>
          <p:nvPr>
            <p:ph type="chart" sz="quarter" idx="12"/>
          </p:nvPr>
        </p:nvSpPr>
        <p:spPr>
          <a:xfrm>
            <a:off x="361950" y="1308100"/>
            <a:ext cx="4211638" cy="4954588"/>
          </a:xfrm>
        </p:spPr>
        <p:txBody>
          <a:bodyPr>
            <a:normAutofit/>
          </a:bodyPr>
          <a:lstStyle>
            <a:lvl1pPr>
              <a:defRPr sz="1800"/>
            </a:lvl1pPr>
          </a:lstStyle>
          <a:p>
            <a:endParaRPr lang="en-GB"/>
          </a:p>
        </p:txBody>
      </p:sp>
      <p:sp>
        <p:nvSpPr>
          <p:cNvPr id="8" name="Picture Placeholder 7"/>
          <p:cNvSpPr>
            <a:spLocks noGrp="1"/>
          </p:cNvSpPr>
          <p:nvPr>
            <p:ph type="pic" sz="quarter" idx="13"/>
          </p:nvPr>
        </p:nvSpPr>
        <p:spPr>
          <a:xfrm>
            <a:off x="4573588" y="1317625"/>
            <a:ext cx="4252912" cy="4945063"/>
          </a:xfrm>
        </p:spPr>
        <p:txBody>
          <a:bodyPr>
            <a:normAutofit/>
          </a:bodyPr>
          <a:lstStyle>
            <a:lvl1pPr>
              <a:defRPr sz="1800"/>
            </a:lvl1pPr>
          </a:lstStyle>
          <a:p>
            <a:endParaRPr lang="en-GB"/>
          </a:p>
        </p:txBody>
      </p:sp>
    </p:spTree>
    <p:extLst>
      <p:ext uri="{BB962C8B-B14F-4D97-AF65-F5344CB8AC3E}">
        <p14:creationId xmlns:p14="http://schemas.microsoft.com/office/powerpoint/2010/main" val="2786565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
        <p:nvSpPr>
          <p:cNvPr id="6" name="Table Placeholder 5"/>
          <p:cNvSpPr>
            <a:spLocks noGrp="1"/>
          </p:cNvSpPr>
          <p:nvPr>
            <p:ph type="tbl" sz="quarter" idx="12"/>
          </p:nvPr>
        </p:nvSpPr>
        <p:spPr>
          <a:xfrm>
            <a:off x="361950" y="1317625"/>
            <a:ext cx="8426450" cy="4945063"/>
          </a:xfrm>
        </p:spPr>
        <p:txBody>
          <a:bodyPr>
            <a:normAutofit/>
          </a:bodyPr>
          <a:lstStyle>
            <a:lvl1pPr>
              <a:defRPr sz="1800"/>
            </a:lvl1pPr>
          </a:lstStyle>
          <a:p>
            <a:endParaRPr lang="en-GB"/>
          </a:p>
        </p:txBody>
      </p:sp>
    </p:spTree>
    <p:extLst>
      <p:ext uri="{BB962C8B-B14F-4D97-AF65-F5344CB8AC3E}">
        <p14:creationId xmlns:p14="http://schemas.microsoft.com/office/powerpoint/2010/main" val="2801307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4" name="Slide Number Placeholder 3"/>
          <p:cNvSpPr>
            <a:spLocks noGrp="1"/>
          </p:cNvSpPr>
          <p:nvPr>
            <p:ph type="sldNum" sz="quarter" idx="11"/>
          </p:nvPr>
        </p:nvSpPr>
        <p:spPr/>
        <p:txBody>
          <a:bodyPr/>
          <a:lstStyle/>
          <a:p>
            <a:fld id="{64EB62D6-6EBA-4CB7-A2E4-EF30E8FA3F74}" type="slidenum">
              <a:rPr lang="en-GB" smtClean="0"/>
              <a:pPr/>
              <a:t>‹Nº›</a:t>
            </a:fld>
            <a:endParaRPr lang="en-GB" dirty="0"/>
          </a:p>
        </p:txBody>
      </p:sp>
    </p:spTree>
    <p:extLst>
      <p:ext uri="{BB962C8B-B14F-4D97-AF65-F5344CB8AC3E}">
        <p14:creationId xmlns:p14="http://schemas.microsoft.com/office/powerpoint/2010/main" val="3502475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p:txBody>
          <a:bodyPr/>
          <a:lstStyle/>
          <a:p>
            <a:fld id="{64EB62D6-6EBA-4CB7-A2E4-EF30E8FA3F74}" type="slidenum">
              <a:rPr lang="en-GB" smtClean="0"/>
              <a:t>‹Nº›</a:t>
            </a:fld>
            <a:endParaRPr lang="en-GB" dirty="0"/>
          </a:p>
        </p:txBody>
      </p:sp>
    </p:spTree>
    <p:extLst>
      <p:ext uri="{BB962C8B-B14F-4D97-AF65-F5344CB8AC3E}">
        <p14:creationId xmlns:p14="http://schemas.microsoft.com/office/powerpoint/2010/main" val="42170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3675976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8" name="Footer Placeholder 7"/>
          <p:cNvSpPr>
            <a:spLocks noGrp="1"/>
          </p:cNvSpPr>
          <p:nvPr>
            <p:ph type="ftr" sz="quarter" idx="11"/>
            <p:custDataLst>
              <p:tags r:id="rId1"/>
            </p:custDataLst>
          </p:nvPr>
        </p:nvSpPr>
        <p:spPr>
          <a:xfrm>
            <a:off x="0" y="6357822"/>
            <a:ext cx="9145588" cy="365210"/>
          </a:xfrm>
          <a:prstGeom prst="rect">
            <a:avLst/>
          </a:prstGeom>
        </p:spPr>
        <p:txBody>
          <a:bodyPr/>
          <a:lstStyle>
            <a:lvl1pPr>
              <a:defRPr lang="en-GB" sz="1100" b="0" i="0" u="none">
                <a:solidFill>
                  <a:srgbClr val="FF8000"/>
                </a:solidFill>
                <a:latin typeface="Arial"/>
              </a:defRPr>
            </a:lvl1pPr>
          </a:lstStyle>
          <a:p>
            <a:endParaRPr lang="en-GB" dirty="0">
              <a:solidFill>
                <a:srgbClr val="000000"/>
              </a:solidFill>
            </a:endParaRPr>
          </a:p>
        </p:txBody>
      </p:sp>
      <p:sp>
        <p:nvSpPr>
          <p:cNvPr id="9" name="Slide Number Placeholder 8"/>
          <p:cNvSpPr>
            <a:spLocks noGrp="1"/>
          </p:cNvSpPr>
          <p:nvPr>
            <p:ph type="sldNum" sz="quarter" idx="12"/>
          </p:nvPr>
        </p:nvSpPr>
        <p:spPr>
          <a:xfrm>
            <a:off x="7011557" y="6357822"/>
            <a:ext cx="2133971" cy="365210"/>
          </a:xfrm>
          <a:prstGeom prst="rect">
            <a:avLst/>
          </a:prstGeom>
        </p:spPr>
        <p:txBody>
          <a:bodyPr/>
          <a:lstStyle/>
          <a:p>
            <a:fld id="{64EB62D6-6EBA-4CB7-A2E4-EF30E8FA3F74}" type="slidenum">
              <a:rPr lang="en-GB" smtClean="0"/>
              <a:t>‹Nº›</a:t>
            </a:fld>
            <a:endParaRPr lang="en-GB" dirty="0"/>
          </a:p>
        </p:txBody>
      </p:sp>
    </p:spTree>
    <p:extLst>
      <p:ext uri="{BB962C8B-B14F-4D97-AF65-F5344CB8AC3E}">
        <p14:creationId xmlns:p14="http://schemas.microsoft.com/office/powerpoint/2010/main" val="305957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1" y="-8547"/>
            <a:ext cx="9145588" cy="6879365"/>
          </a:xfrm>
          <a:prstGeom prst="rect">
            <a:avLst/>
          </a:prstGeom>
          <a:blipFill>
            <a:blip r:embed="rId4" cstate="email">
              <a:extLst>
                <a:ext uri="{28A0092B-C50C-407E-A947-70E740481C1C}">
                  <a14:useLocalDpi xmlns:a14="http://schemas.microsoft.com/office/drawing/2010/main"/>
                </a:ext>
              </a:extLst>
            </a:blip>
            <a:stretch>
              <a:fillRect/>
            </a:stretch>
          </a:blipFill>
          <a:extLst/>
        </p:spPr>
      </p:pic>
      <p:sp>
        <p:nvSpPr>
          <p:cNvPr id="8" name="Blue rectangle"/>
          <p:cNvSpPr/>
          <p:nvPr userDrawn="1"/>
        </p:nvSpPr>
        <p:spPr>
          <a:xfrm>
            <a:off x="0" y="1"/>
            <a:ext cx="9145588" cy="685958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grpSp>
        <p:nvGrpSpPr>
          <p:cNvPr id="10" name="Group 9"/>
          <p:cNvGrpSpPr/>
          <p:nvPr userDrawn="1"/>
        </p:nvGrpSpPr>
        <p:grpSpPr>
          <a:xfrm>
            <a:off x="1269470" y="1161465"/>
            <a:ext cx="6606658" cy="824105"/>
            <a:chOff x="3277589" y="1365661"/>
            <a:chExt cx="2565070" cy="823914"/>
          </a:xfrm>
        </p:grpSpPr>
        <p:cxnSp>
          <p:nvCxnSpPr>
            <p:cNvPr id="11" name="Straight Connector 10"/>
            <p:cNvCxnSpPr/>
            <p:nvPr/>
          </p:nvCxnSpPr>
          <p:spPr>
            <a:xfrm>
              <a:off x="327758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42659" y="1365661"/>
              <a:ext cx="0" cy="82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88123" y="6113362"/>
            <a:ext cx="2045907" cy="5536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 y="4038138"/>
            <a:ext cx="9145589" cy="1311580"/>
          </a:xfrm>
          <a:prstGeom prst="rect">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spcCol="0" rtlCol="0" anchor="ctr"/>
          <a:lstStyle/>
          <a:p>
            <a:pPr algn="ctr"/>
            <a:endParaRPr lang="en-GB"/>
          </a:p>
        </p:txBody>
      </p:sp>
      <p:sp>
        <p:nvSpPr>
          <p:cNvPr id="2" name="Title 1"/>
          <p:cNvSpPr>
            <a:spLocks noGrp="1"/>
          </p:cNvSpPr>
          <p:nvPr>
            <p:ph type="ctrTitle" hasCustomPrompt="1"/>
          </p:nvPr>
        </p:nvSpPr>
        <p:spPr>
          <a:xfrm>
            <a:off x="1289810" y="870480"/>
            <a:ext cx="6565052" cy="950676"/>
          </a:xfrm>
        </p:spPr>
        <p:txBody>
          <a:bodyPr>
            <a:normAutofit/>
          </a:bodyPr>
          <a:lstStyle>
            <a:lvl1pPr>
              <a:defRPr lang="en-GB" sz="4000" b="1" kern="1200" cap="all" baseline="0" dirty="0">
                <a:solidFill>
                  <a:schemeClr val="bg1"/>
                </a:solidFill>
                <a:latin typeface="+mn-lt"/>
                <a:ea typeface="+mn-ea"/>
                <a:cs typeface="+mn-cs"/>
              </a:defRPr>
            </a:lvl1pPr>
          </a:lstStyle>
          <a:p>
            <a:r>
              <a:rPr lang="en-US" dirty="0"/>
              <a:t>Click to edit title </a:t>
            </a:r>
            <a:endParaRPr lang="en-GB" dirty="0"/>
          </a:p>
        </p:txBody>
      </p:sp>
      <p:sp>
        <p:nvSpPr>
          <p:cNvPr id="3" name="Subtitle 2"/>
          <p:cNvSpPr>
            <a:spLocks noGrp="1"/>
          </p:cNvSpPr>
          <p:nvPr>
            <p:ph type="subTitle" idx="1"/>
          </p:nvPr>
        </p:nvSpPr>
        <p:spPr>
          <a:xfrm>
            <a:off x="1371838" y="1696772"/>
            <a:ext cx="6401912" cy="504147"/>
          </a:xfrm>
        </p:spPr>
        <p:txBody>
          <a:bodyPr>
            <a:normAutofit/>
          </a:bodyPr>
          <a:lstStyle>
            <a:lvl1pPr marL="0" indent="0" algn="ctr" defTabSz="1219352" rtl="0" eaLnBrk="1" latinLnBrk="0" hangingPunct="1">
              <a:buNone/>
              <a:defRPr lang="en-GB" sz="2000" kern="1200" cap="all" baseline="0" dirty="0">
                <a:solidFill>
                  <a:schemeClr val="bg1"/>
                </a:solidFill>
                <a:latin typeface="+mn-lt"/>
                <a:ea typeface="+mn-ea"/>
                <a:cs typeface="+mn-cs"/>
              </a:defRPr>
            </a:lvl1pPr>
            <a:lvl2pPr marL="457257" indent="0" algn="ctr">
              <a:buNone/>
              <a:defRPr>
                <a:solidFill>
                  <a:schemeClr val="tx1">
                    <a:tint val="75000"/>
                  </a:schemeClr>
                </a:solidFill>
              </a:defRPr>
            </a:lvl2pPr>
            <a:lvl3pPr marL="914514" indent="0" algn="ctr">
              <a:buNone/>
              <a:defRPr>
                <a:solidFill>
                  <a:schemeClr val="tx1">
                    <a:tint val="75000"/>
                  </a:schemeClr>
                </a:solidFill>
              </a:defRPr>
            </a:lvl3pPr>
            <a:lvl4pPr marL="1371771" indent="0" algn="ctr">
              <a:buNone/>
              <a:defRPr>
                <a:solidFill>
                  <a:schemeClr val="tx1">
                    <a:tint val="75000"/>
                  </a:schemeClr>
                </a:solidFill>
              </a:defRPr>
            </a:lvl4pPr>
            <a:lvl5pPr marL="1829029" indent="0" algn="ctr">
              <a:buNone/>
              <a:defRPr>
                <a:solidFill>
                  <a:schemeClr val="tx1">
                    <a:tint val="75000"/>
                  </a:schemeClr>
                </a:solidFill>
              </a:defRPr>
            </a:lvl5pPr>
            <a:lvl6pPr marL="2286286" indent="0" algn="ctr">
              <a:buNone/>
              <a:defRPr>
                <a:solidFill>
                  <a:schemeClr val="tx1">
                    <a:tint val="75000"/>
                  </a:schemeClr>
                </a:solidFill>
              </a:defRPr>
            </a:lvl6pPr>
            <a:lvl7pPr marL="2743543" indent="0" algn="ctr">
              <a:buNone/>
              <a:defRPr>
                <a:solidFill>
                  <a:schemeClr val="tx1">
                    <a:tint val="75000"/>
                  </a:schemeClr>
                </a:solidFill>
              </a:defRPr>
            </a:lvl7pPr>
            <a:lvl8pPr marL="3200800" indent="0" algn="ctr">
              <a:buNone/>
              <a:defRPr>
                <a:solidFill>
                  <a:schemeClr val="tx1">
                    <a:tint val="75000"/>
                  </a:schemeClr>
                </a:solidFill>
              </a:defRPr>
            </a:lvl8pPr>
            <a:lvl9pPr marL="3658057" indent="0" algn="ctr">
              <a:buNone/>
              <a:defRPr>
                <a:solidFill>
                  <a:schemeClr val="tx1">
                    <a:tint val="75000"/>
                  </a:schemeClr>
                </a:solidFill>
              </a:defRPr>
            </a:lvl9pPr>
          </a:lstStyle>
          <a:p>
            <a:r>
              <a:rPr lang="en-US" dirty="0"/>
              <a:t>Click to edit Master subtitle style</a:t>
            </a:r>
            <a:endParaRPr lang="en-GB" dirty="0"/>
          </a:p>
        </p:txBody>
      </p:sp>
      <p:sp>
        <p:nvSpPr>
          <p:cNvPr id="22" name="Picture Placeholder 21"/>
          <p:cNvSpPr>
            <a:spLocks noGrp="1"/>
          </p:cNvSpPr>
          <p:nvPr>
            <p:ph type="pic" sz="quarter" idx="10"/>
          </p:nvPr>
        </p:nvSpPr>
        <p:spPr>
          <a:xfrm>
            <a:off x="1155434" y="4144963"/>
            <a:ext cx="1098550" cy="1098550"/>
          </a:xfrm>
        </p:spPr>
        <p:txBody>
          <a:bodyPr>
            <a:normAutofit/>
          </a:bodyPr>
          <a:lstStyle>
            <a:lvl1pPr marL="0" indent="0">
              <a:buNone/>
              <a:defRPr sz="1200"/>
            </a:lvl1pPr>
          </a:lstStyle>
          <a:p>
            <a:endParaRPr lang="en-GB" dirty="0"/>
          </a:p>
        </p:txBody>
      </p:sp>
      <p:sp>
        <p:nvSpPr>
          <p:cNvPr id="23" name="Picture Placeholder 21"/>
          <p:cNvSpPr>
            <a:spLocks noGrp="1"/>
          </p:cNvSpPr>
          <p:nvPr>
            <p:ph type="pic" sz="quarter" idx="11"/>
          </p:nvPr>
        </p:nvSpPr>
        <p:spPr>
          <a:xfrm>
            <a:off x="5547880" y="4144963"/>
            <a:ext cx="1098550" cy="1098550"/>
          </a:xfrm>
        </p:spPr>
        <p:txBody>
          <a:bodyPr>
            <a:normAutofit/>
          </a:bodyPr>
          <a:lstStyle>
            <a:lvl1pPr marL="0" indent="0">
              <a:buNone/>
              <a:defRPr sz="1200"/>
            </a:lvl1pPr>
          </a:lstStyle>
          <a:p>
            <a:endParaRPr lang="en-GB" dirty="0"/>
          </a:p>
        </p:txBody>
      </p:sp>
      <p:sp>
        <p:nvSpPr>
          <p:cNvPr id="25" name="Text Placeholder 24"/>
          <p:cNvSpPr>
            <a:spLocks noGrp="1"/>
          </p:cNvSpPr>
          <p:nvPr>
            <p:ph type="body" sz="quarter" idx="12" hasCustomPrompt="1"/>
          </p:nvPr>
        </p:nvSpPr>
        <p:spPr>
          <a:xfrm>
            <a:off x="2264883"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26" name="Text Placeholder 24"/>
          <p:cNvSpPr>
            <a:spLocks noGrp="1"/>
          </p:cNvSpPr>
          <p:nvPr>
            <p:ph type="body" sz="quarter" idx="13" hasCustomPrompt="1"/>
          </p:nvPr>
        </p:nvSpPr>
        <p:spPr>
          <a:xfrm>
            <a:off x="6642771" y="4413250"/>
            <a:ext cx="2168894" cy="620713"/>
          </a:xfrm>
        </p:spPr>
        <p:txBody>
          <a:bodyPr anchor="ctr">
            <a:noAutofit/>
          </a:bodyPr>
          <a:lstStyle>
            <a:lvl1pPr marL="0" indent="0">
              <a:buNone/>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Names</a:t>
            </a:r>
          </a:p>
          <a:p>
            <a:pPr lvl="0"/>
            <a:r>
              <a:rPr lang="en-US" dirty="0"/>
              <a:t>Job Title</a:t>
            </a:r>
          </a:p>
        </p:txBody>
      </p:sp>
      <p:sp>
        <p:nvSpPr>
          <p:cNvPr id="5" name="Picture Placeholder 4"/>
          <p:cNvSpPr>
            <a:spLocks noGrp="1"/>
          </p:cNvSpPr>
          <p:nvPr>
            <p:ph type="pic" sz="quarter" idx="14" hasCustomPrompt="1"/>
          </p:nvPr>
        </p:nvSpPr>
        <p:spPr>
          <a:xfrm>
            <a:off x="6705600" y="6110288"/>
            <a:ext cx="2074863" cy="465137"/>
          </a:xfrm>
        </p:spPr>
        <p:txBody>
          <a:bodyPr anchor="ctr">
            <a:noAutofit/>
          </a:bodyPr>
          <a:lstStyle>
            <a:lvl1pPr marL="0" indent="0">
              <a:buNone/>
              <a:defRPr sz="1800">
                <a:solidFill>
                  <a:schemeClr val="bg1"/>
                </a:solidFill>
              </a:defRPr>
            </a:lvl1pPr>
          </a:lstStyle>
          <a:p>
            <a:r>
              <a:rPr lang="en-GB" dirty="0"/>
              <a:t>logo</a:t>
            </a:r>
          </a:p>
        </p:txBody>
      </p:sp>
    </p:spTree>
    <p:extLst>
      <p:ext uri="{BB962C8B-B14F-4D97-AF65-F5344CB8AC3E}">
        <p14:creationId xmlns:p14="http://schemas.microsoft.com/office/powerpoint/2010/main" val="38761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6" name="Slide Number Placeholder 5"/>
          <p:cNvSpPr>
            <a:spLocks noGrp="1"/>
          </p:cNvSpPr>
          <p:nvPr>
            <p:ph type="sldNum" sz="quarter" idx="12"/>
          </p:nvPr>
        </p:nvSpPr>
        <p:spPr>
          <a:xfrm>
            <a:off x="8686800" y="6357822"/>
            <a:ext cx="458728" cy="365210"/>
          </a:xfrm>
        </p:spPr>
        <p:txBody>
          <a:bodyPr/>
          <a:lstStyle/>
          <a:p>
            <a:fld id="{64EB62D6-6EBA-4CB7-A2E4-EF30E8FA3F74}" type="slidenum">
              <a:rPr lang="en-GB" smtClean="0"/>
              <a:t>‹Nº›</a:t>
            </a:fld>
            <a:endParaRPr lang="en-GB"/>
          </a:p>
        </p:txBody>
      </p:sp>
    </p:spTree>
    <p:extLst>
      <p:ext uri="{BB962C8B-B14F-4D97-AF65-F5344CB8AC3E}">
        <p14:creationId xmlns:p14="http://schemas.microsoft.com/office/powerpoint/2010/main" val="223990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8" name="Footer Placeholder 7"/>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9" name="Slide Number Placeholder 8"/>
          <p:cNvSpPr>
            <a:spLocks noGrp="1"/>
          </p:cNvSpPr>
          <p:nvPr>
            <p:ph type="sldNum" sz="quarter" idx="12"/>
          </p:nvPr>
        </p:nvSpPr>
        <p:spPr/>
        <p:txBody>
          <a:bodyPr/>
          <a:lstStyle/>
          <a:p>
            <a:fld id="{64EB62D6-6EBA-4CB7-A2E4-EF30E8FA3F74}" type="slidenum">
              <a:rPr lang="en-GB" smtClean="0"/>
              <a:t>‹Nº›</a:t>
            </a:fld>
            <a:endParaRPr lang="en-GB" dirty="0"/>
          </a:p>
        </p:txBody>
      </p:sp>
    </p:spTree>
    <p:extLst>
      <p:ext uri="{BB962C8B-B14F-4D97-AF65-F5344CB8AC3E}">
        <p14:creationId xmlns:p14="http://schemas.microsoft.com/office/powerpoint/2010/main" val="74090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grey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8" name="Footer Placeholder 7"/>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9" name="Slide Number Placeholder 8"/>
          <p:cNvSpPr>
            <a:spLocks noGrp="1"/>
          </p:cNvSpPr>
          <p:nvPr>
            <p:ph type="sldNum" sz="quarter" idx="12"/>
          </p:nvPr>
        </p:nvSpPr>
        <p:spPr/>
        <p:txBody>
          <a:bodyPr/>
          <a:lstStyle/>
          <a:p>
            <a:fld id="{64EB62D6-6EBA-4CB7-A2E4-EF30E8FA3F74}" type="slidenum">
              <a:rPr lang="en-GB" smtClean="0"/>
              <a:t>‹Nº›</a:t>
            </a:fld>
            <a:endParaRPr lang="en-GB"/>
          </a:p>
        </p:txBody>
      </p:sp>
      <p:sp>
        <p:nvSpPr>
          <p:cNvPr id="10" name="Rectangle 9"/>
          <p:cNvSpPr/>
          <p:nvPr userDrawn="1"/>
        </p:nvSpPr>
        <p:spPr>
          <a:xfrm>
            <a:off x="0" y="1130317"/>
            <a:ext cx="9145588" cy="51145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Tree>
    <p:extLst>
      <p:ext uri="{BB962C8B-B14F-4D97-AF65-F5344CB8AC3E}">
        <p14:creationId xmlns:p14="http://schemas.microsoft.com/office/powerpoint/2010/main" val="194579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xt boxes and bottom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8" name="Footer Placeholder 7"/>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9" name="Slide Number Placeholder 8"/>
          <p:cNvSpPr>
            <a:spLocks noGrp="1"/>
          </p:cNvSpPr>
          <p:nvPr>
            <p:ph type="sldNum" sz="quarter" idx="12"/>
          </p:nvPr>
        </p:nvSpPr>
        <p:spPr/>
        <p:txBody>
          <a:bodyPr/>
          <a:lstStyle/>
          <a:p>
            <a:fld id="{64EB62D6-6EBA-4CB7-A2E4-EF30E8FA3F74}" type="slidenum">
              <a:rPr lang="en-GB" smtClean="0"/>
              <a:t>‹Nº›</a:t>
            </a:fld>
            <a:endParaRPr lang="en-GB"/>
          </a:p>
        </p:txBody>
      </p:sp>
      <p:sp>
        <p:nvSpPr>
          <p:cNvPr id="10" name="Rectangle 9"/>
          <p:cNvSpPr/>
          <p:nvPr userDrawn="1"/>
        </p:nvSpPr>
        <p:spPr>
          <a:xfrm>
            <a:off x="0" y="1130317"/>
            <a:ext cx="9145588" cy="51145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6" name="Picture Placeholder 21"/>
          <p:cNvSpPr>
            <a:spLocks noGrp="1"/>
          </p:cNvSpPr>
          <p:nvPr>
            <p:ph type="pic" sz="quarter" idx="10"/>
          </p:nvPr>
        </p:nvSpPr>
        <p:spPr>
          <a:xfrm>
            <a:off x="0" y="3687576"/>
            <a:ext cx="9145588" cy="2557259"/>
          </a:xfrm>
        </p:spPr>
        <p:txBody>
          <a:bodyPr>
            <a:normAutofit/>
          </a:bodyPr>
          <a:lstStyle>
            <a:lvl1pPr marL="0" indent="0" algn="ctr">
              <a:buNone/>
              <a:defRPr sz="1800"/>
            </a:lvl1pPr>
          </a:lstStyle>
          <a:p>
            <a:endParaRPr lang="en-GB" dirty="0"/>
          </a:p>
        </p:txBody>
      </p:sp>
      <p:sp>
        <p:nvSpPr>
          <p:cNvPr id="11" name="Oval 10"/>
          <p:cNvSpPr/>
          <p:nvPr userDrawn="1"/>
        </p:nvSpPr>
        <p:spPr>
          <a:xfrm>
            <a:off x="1123384" y="1341110"/>
            <a:ext cx="671741" cy="671780"/>
          </a:xfrm>
          <a:prstGeom prst="ellipse">
            <a:avLst/>
          </a:prstGeom>
          <a:gradFill flip="none" rotWithShape="1">
            <a:gsLst>
              <a:gs pos="0">
                <a:srgbClr val="A1DA00"/>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2" name="Oval 11"/>
          <p:cNvSpPr/>
          <p:nvPr userDrawn="1"/>
        </p:nvSpPr>
        <p:spPr>
          <a:xfrm>
            <a:off x="1168772" y="1386501"/>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3" name="Oval 12"/>
          <p:cNvSpPr/>
          <p:nvPr userDrawn="1"/>
        </p:nvSpPr>
        <p:spPr>
          <a:xfrm>
            <a:off x="4224633" y="1345726"/>
            <a:ext cx="671741" cy="671780"/>
          </a:xfrm>
          <a:prstGeom prst="ellipse">
            <a:avLst/>
          </a:prstGeom>
          <a:gradFill flip="none" rotWithShape="1">
            <a:gsLst>
              <a:gs pos="0">
                <a:srgbClr val="89BFE7"/>
              </a:gs>
              <a:gs pos="10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4" name="Oval 13"/>
          <p:cNvSpPr/>
          <p:nvPr userDrawn="1"/>
        </p:nvSpPr>
        <p:spPr>
          <a:xfrm>
            <a:off x="4270021"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5" name="Oval 14"/>
          <p:cNvSpPr/>
          <p:nvPr userDrawn="1"/>
        </p:nvSpPr>
        <p:spPr>
          <a:xfrm>
            <a:off x="7315176" y="1345726"/>
            <a:ext cx="671741" cy="671780"/>
          </a:xfrm>
          <a:prstGeom prst="ellipse">
            <a:avLst/>
          </a:prstGeom>
          <a:gradFill flip="none" rotWithShape="1">
            <a:gsLst>
              <a:gs pos="0">
                <a:schemeClr val="accent3"/>
              </a:gs>
              <a:gs pos="100000">
                <a:srgbClr val="BD682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6" name="Oval 15"/>
          <p:cNvSpPr/>
          <p:nvPr userDrawn="1"/>
        </p:nvSpPr>
        <p:spPr>
          <a:xfrm>
            <a:off x="7360564"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9" name="Freeform 18"/>
          <p:cNvSpPr/>
          <p:nvPr userDrawn="1"/>
        </p:nvSpPr>
        <p:spPr>
          <a:xfrm>
            <a:off x="355216" y="1676071"/>
            <a:ext cx="220807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0" name="Freeform 19"/>
          <p:cNvSpPr/>
          <p:nvPr userDrawn="1"/>
        </p:nvSpPr>
        <p:spPr>
          <a:xfrm>
            <a:off x="3456465" y="1676071"/>
            <a:ext cx="220807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1" name="Freeform 20"/>
          <p:cNvSpPr/>
          <p:nvPr userDrawn="1"/>
        </p:nvSpPr>
        <p:spPr>
          <a:xfrm>
            <a:off x="6547008" y="1676071"/>
            <a:ext cx="2208077"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5" name="Text Placeholder 4"/>
          <p:cNvSpPr>
            <a:spLocks noGrp="1"/>
          </p:cNvSpPr>
          <p:nvPr>
            <p:ph type="body" sz="quarter" idx="13" hasCustomPrompt="1"/>
          </p:nvPr>
        </p:nvSpPr>
        <p:spPr>
          <a:xfrm>
            <a:off x="361950" y="2105025"/>
            <a:ext cx="220134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6" name="Text Placeholder 4"/>
          <p:cNvSpPr>
            <a:spLocks noGrp="1"/>
          </p:cNvSpPr>
          <p:nvPr>
            <p:ph type="body" sz="quarter" idx="14" hasCustomPrompt="1"/>
          </p:nvPr>
        </p:nvSpPr>
        <p:spPr>
          <a:xfrm>
            <a:off x="3463199" y="2105025"/>
            <a:ext cx="220134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7" name="Text Placeholder 4"/>
          <p:cNvSpPr>
            <a:spLocks noGrp="1"/>
          </p:cNvSpPr>
          <p:nvPr>
            <p:ph type="body" sz="quarter" idx="15" hasCustomPrompt="1"/>
          </p:nvPr>
        </p:nvSpPr>
        <p:spPr>
          <a:xfrm>
            <a:off x="6553742" y="2105025"/>
            <a:ext cx="2201343"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40" name="Text Placeholder 4"/>
          <p:cNvSpPr>
            <a:spLocks noGrp="1"/>
          </p:cNvSpPr>
          <p:nvPr>
            <p:ph type="body" sz="quarter" idx="18" hasCustomPrompt="1"/>
          </p:nvPr>
        </p:nvSpPr>
        <p:spPr>
          <a:xfrm>
            <a:off x="361950" y="2602010"/>
            <a:ext cx="2201343"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5" name="Text Placeholder 4"/>
          <p:cNvSpPr>
            <a:spLocks noGrp="1"/>
          </p:cNvSpPr>
          <p:nvPr>
            <p:ph type="body" sz="quarter" idx="23" hasCustomPrompt="1"/>
          </p:nvPr>
        </p:nvSpPr>
        <p:spPr>
          <a:xfrm>
            <a:off x="3463199" y="2602010"/>
            <a:ext cx="2201343"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6" name="Text Placeholder 4"/>
          <p:cNvSpPr>
            <a:spLocks noGrp="1"/>
          </p:cNvSpPr>
          <p:nvPr>
            <p:ph type="body" sz="quarter" idx="24" hasCustomPrompt="1"/>
          </p:nvPr>
        </p:nvSpPr>
        <p:spPr>
          <a:xfrm>
            <a:off x="6553742" y="2602010"/>
            <a:ext cx="2201343" cy="925940"/>
          </a:xfrm>
        </p:spPr>
        <p:txBody>
          <a:bodyPr anchor="t">
            <a:noAutofit/>
          </a:bodyPr>
          <a:lstStyle>
            <a:lvl1pPr marL="0" indent="0" algn="ctr">
              <a:buNone/>
              <a:defRPr lang="en-US" sz="1000" kern="1200" dirty="0" smtClean="0">
                <a:solidFill>
                  <a:schemeClr val="tx1"/>
                </a:solidFill>
                <a:latin typeface="+mn-lt"/>
                <a:ea typeface="+mn-ea"/>
                <a:cs typeface="+mn-cs"/>
              </a:defRPr>
            </a:lvl1pPr>
          </a:lstStyle>
          <a:p>
            <a:pPr lvl="0"/>
            <a:r>
              <a:rPr lang="en-US" dirty="0"/>
              <a:t>Add text</a:t>
            </a:r>
          </a:p>
        </p:txBody>
      </p:sp>
    </p:spTree>
    <p:extLst>
      <p:ext uri="{BB962C8B-B14F-4D97-AF65-F5344CB8AC3E}">
        <p14:creationId xmlns:p14="http://schemas.microsoft.com/office/powerpoint/2010/main" val="1543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3" presetClass="entr" presetSubtype="272"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2/3*#ppt_w"/>
                                          </p:val>
                                        </p:tav>
                                        <p:tav tm="100000">
                                          <p:val>
                                            <p:strVal val="#ppt_w"/>
                                          </p:val>
                                        </p:tav>
                                      </p:tavLst>
                                    </p:anim>
                                    <p:anim calcmode="lin" valueType="num">
                                      <p:cBhvr>
                                        <p:cTn id="15" dur="500" fill="hold"/>
                                        <p:tgtEl>
                                          <p:spTgt spid="11"/>
                                        </p:tgtEl>
                                        <p:attrNameLst>
                                          <p:attrName>ppt_h</p:attrName>
                                        </p:attrNameLst>
                                      </p:cBhvr>
                                      <p:tavLst>
                                        <p:tav tm="0">
                                          <p:val>
                                            <p:strVal val="2/3*#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23" presetClass="entr" presetSubtype="288"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4/3*#ppt_w"/>
                                          </p:val>
                                        </p:tav>
                                        <p:tav tm="100000">
                                          <p:val>
                                            <p:strVal val="#ppt_w"/>
                                          </p:val>
                                        </p:tav>
                                      </p:tavLst>
                                    </p:anim>
                                    <p:anim calcmode="lin" valueType="num">
                                      <p:cBhvr>
                                        <p:cTn id="22" dur="500" fill="hold"/>
                                        <p:tgtEl>
                                          <p:spTgt spid="12"/>
                                        </p:tgtEl>
                                        <p:attrNameLst>
                                          <p:attrName>ppt_h</p:attrName>
                                        </p:attrNameLst>
                                      </p:cBhvr>
                                      <p:tavLst>
                                        <p:tav tm="0">
                                          <p:val>
                                            <p:strVal val="4/3*#ppt_h"/>
                                          </p:val>
                                        </p:tav>
                                        <p:tav tm="100000">
                                          <p:val>
                                            <p:strVal val="#ppt_h"/>
                                          </p:val>
                                        </p:tav>
                                      </p:tavLst>
                                    </p:anim>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1750"/>
                                        <p:tgtEl>
                                          <p:spTgt spid="19"/>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3" presetClass="entr" presetSubtype="272" fill="hold" grpId="1"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strVal val="2/3*#ppt_w"/>
                                          </p:val>
                                        </p:tav>
                                        <p:tav tm="100000">
                                          <p:val>
                                            <p:strVal val="#ppt_w"/>
                                          </p:val>
                                        </p:tav>
                                      </p:tavLst>
                                    </p:anim>
                                    <p:anim calcmode="lin" valueType="num">
                                      <p:cBhvr>
                                        <p:cTn id="39" dur="500" fill="hold"/>
                                        <p:tgtEl>
                                          <p:spTgt spid="13"/>
                                        </p:tgtEl>
                                        <p:attrNameLst>
                                          <p:attrName>ppt_h</p:attrName>
                                        </p:attrNameLst>
                                      </p:cBhvr>
                                      <p:tavLst>
                                        <p:tav tm="0">
                                          <p:val>
                                            <p:strVal val="2/3*#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23" presetClass="entr" presetSubtype="288"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strVal val="4/3*#ppt_w"/>
                                          </p:val>
                                        </p:tav>
                                        <p:tav tm="100000">
                                          <p:val>
                                            <p:strVal val="#ppt_w"/>
                                          </p:val>
                                        </p:tav>
                                      </p:tavLst>
                                    </p:anim>
                                    <p:anim calcmode="lin" valueType="num">
                                      <p:cBhvr>
                                        <p:cTn id="46" dur="500" fill="hold"/>
                                        <p:tgtEl>
                                          <p:spTgt spid="14"/>
                                        </p:tgtEl>
                                        <p:attrNameLst>
                                          <p:attrName>ppt_h</p:attrName>
                                        </p:attrNameLst>
                                      </p:cBhvr>
                                      <p:tavLst>
                                        <p:tav tm="0">
                                          <p:val>
                                            <p:strVal val="4/3*#ppt_h"/>
                                          </p:val>
                                        </p:tav>
                                        <p:tav tm="100000">
                                          <p:val>
                                            <p:strVal val="#ppt_h"/>
                                          </p:val>
                                        </p:tav>
                                      </p:tavLst>
                                    </p:anim>
                                  </p:childTnLst>
                                </p:cTn>
                              </p:par>
                              <p:par>
                                <p:cTn id="47" presetID="2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edge">
                                      <p:cBhvr>
                                        <p:cTn id="49" dur="1750"/>
                                        <p:tgtEl>
                                          <p:spTgt spid="20"/>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45">
                                            <p:txEl>
                                              <p:pRg st="0" end="0"/>
                                            </p:txEl>
                                          </p:spTgt>
                                        </p:tgtEl>
                                        <p:attrNameLst>
                                          <p:attrName>style.visibility</p:attrName>
                                        </p:attrNameLst>
                                      </p:cBhvr>
                                      <p:to>
                                        <p:strVal val="visible"/>
                                      </p:to>
                                    </p:set>
                                    <p:animEffect transition="in" filter="fade">
                                      <p:cBhvr>
                                        <p:cTn id="55" dur="500"/>
                                        <p:tgtEl>
                                          <p:spTgt spid="45">
                                            <p:txEl>
                                              <p:pRg st="0" end="0"/>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23" presetClass="entr" presetSubtype="272"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2/3*#ppt_w"/>
                                          </p:val>
                                        </p:tav>
                                        <p:tav tm="100000">
                                          <p:val>
                                            <p:strVal val="#ppt_w"/>
                                          </p:val>
                                        </p:tav>
                                      </p:tavLst>
                                    </p:anim>
                                    <p:anim calcmode="lin" valueType="num">
                                      <p:cBhvr>
                                        <p:cTn id="63" dur="500" fill="hold"/>
                                        <p:tgtEl>
                                          <p:spTgt spid="15"/>
                                        </p:tgtEl>
                                        <p:attrNameLst>
                                          <p:attrName>ppt_h</p:attrName>
                                        </p:attrNameLst>
                                      </p:cBhvr>
                                      <p:tavLst>
                                        <p:tav tm="0">
                                          <p:val>
                                            <p:strVal val="2/3*#ppt_h"/>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23" presetClass="entr" presetSubtype="288" fill="hold" grpId="1"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strVal val="4/3*#ppt_w"/>
                                          </p:val>
                                        </p:tav>
                                        <p:tav tm="100000">
                                          <p:val>
                                            <p:strVal val="#ppt_w"/>
                                          </p:val>
                                        </p:tav>
                                      </p:tavLst>
                                    </p:anim>
                                    <p:anim calcmode="lin" valueType="num">
                                      <p:cBhvr>
                                        <p:cTn id="70" dur="500" fill="hold"/>
                                        <p:tgtEl>
                                          <p:spTgt spid="16"/>
                                        </p:tgtEl>
                                        <p:attrNameLst>
                                          <p:attrName>ppt_h</p:attrName>
                                        </p:attrNameLst>
                                      </p:cBhvr>
                                      <p:tavLst>
                                        <p:tav tm="0">
                                          <p:val>
                                            <p:strVal val="4/3*#ppt_h"/>
                                          </p:val>
                                        </p:tav>
                                        <p:tav tm="100000">
                                          <p:val>
                                            <p:strVal val="#ppt_h"/>
                                          </p:val>
                                        </p:tav>
                                      </p:tavLst>
                                    </p:anim>
                                  </p:childTnLst>
                                </p:cTn>
                              </p:par>
                              <p:par>
                                <p:cTn id="71" presetID="2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edge">
                                      <p:cBhvr>
                                        <p:cTn id="73" dur="1750"/>
                                        <p:tgtEl>
                                          <p:spTgt spid="21"/>
                                        </p:tgtEl>
                                      </p:cBhvr>
                                    </p:animEffect>
                                  </p:childTnLst>
                                </p:cTn>
                              </p:par>
                              <p:par>
                                <p:cTn id="74" presetID="10" presetClass="entr" presetSubtype="0" fill="hold" grpId="0" nodeType="withEffect">
                                  <p:stCondLst>
                                    <p:cond delay="125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fade">
                                      <p:cBhvr>
                                        <p:cTn id="76" dur="500"/>
                                        <p:tgtEl>
                                          <p:spTgt spid="46">
                                            <p:txEl>
                                              <p:pRg st="0" end="0"/>
                                            </p:txEl>
                                          </p:spTgt>
                                        </p:tgtEl>
                                      </p:cBhvr>
                                    </p:animEffect>
                                  </p:childTnLst>
                                </p:cTn>
                              </p:par>
                              <p:par>
                                <p:cTn id="77" presetID="10" presetClass="entr" presetSubtype="0" fill="hold" grpId="0" nodeType="withEffect">
                                  <p:stCondLst>
                                    <p:cond delay="1250"/>
                                  </p:stCondLst>
                                  <p:childTnLst>
                                    <p:set>
                                      <p:cBhvr>
                                        <p:cTn id="78" dur="1" fill="hold">
                                          <p:stCondLst>
                                            <p:cond delay="0"/>
                                          </p:stCondLst>
                                        </p:cTn>
                                        <p:tgtEl>
                                          <p:spTgt spid="37">
                                            <p:txEl>
                                              <p:pRg st="0" end="0"/>
                                            </p:txEl>
                                          </p:spTgt>
                                        </p:tgtEl>
                                        <p:attrNameLst>
                                          <p:attrName>style.visibility</p:attrName>
                                        </p:attrNameLst>
                                      </p:cBhvr>
                                      <p:to>
                                        <p:strVal val="visible"/>
                                      </p:to>
                                    </p:set>
                                    <p:animEffect transition="in" filter="fade">
                                      <p:cBhvr>
                                        <p:cTn id="7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animBg="1"/>
      <p:bldP spid="20" grpId="0" animBg="1"/>
      <p:bldP spid="21" grpId="0" animBg="1"/>
      <p:bldP spid="5" grpId="0" build="p">
        <p:tmplLst>
          <p:tmpl lvl="1">
            <p:tnLst>
              <p:par>
                <p:cTn presetID="10" presetClass="entr" presetSubtype="0" fill="hold" nodeType="withEffect">
                  <p:stCondLst>
                    <p:cond delay="1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36" grpId="0" build="p">
        <p:tmplLst>
          <p:tmpl lvl="1">
            <p:tnLst>
              <p:par>
                <p:cTn presetID="10" presetClass="entr" presetSubtype="0" fill="hold" nodeType="withEffect">
                  <p:stCondLst>
                    <p:cond delay="1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10" presetClass="entr" presetSubtype="0"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5" grpId="0" build="p">
        <p:tmplLst>
          <p:tmpl lvl="1">
            <p:tnLst>
              <p:par>
                <p:cTn presetID="10" presetClass="entr" presetSubtype="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125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ext boxes and bottom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8" name="Footer Placeholder 7"/>
          <p:cNvSpPr>
            <a:spLocks noGrp="1"/>
          </p:cNvSpPr>
          <p:nvPr>
            <p:ph type="ftr" sz="quarter" idx="11"/>
            <p:custDataLst>
              <p:tags r:id="rId1"/>
            </p:custDataLst>
          </p:nvPr>
        </p:nvSpPr>
        <p:spPr>
          <a:xfrm>
            <a:off x="0" y="6357822"/>
            <a:ext cx="9145588" cy="365210"/>
          </a:xfrm>
        </p:spPr>
        <p:txBody>
          <a:bodyPr/>
          <a:lstStyle>
            <a:lvl1pP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sp>
        <p:nvSpPr>
          <p:cNvPr id="9" name="Slide Number Placeholder 8"/>
          <p:cNvSpPr>
            <a:spLocks noGrp="1"/>
          </p:cNvSpPr>
          <p:nvPr>
            <p:ph type="sldNum" sz="quarter" idx="12"/>
          </p:nvPr>
        </p:nvSpPr>
        <p:spPr/>
        <p:txBody>
          <a:bodyPr/>
          <a:lstStyle/>
          <a:p>
            <a:fld id="{64EB62D6-6EBA-4CB7-A2E4-EF30E8FA3F74}" type="slidenum">
              <a:rPr lang="en-GB" smtClean="0"/>
              <a:t>‹Nº›</a:t>
            </a:fld>
            <a:endParaRPr lang="en-GB"/>
          </a:p>
        </p:txBody>
      </p:sp>
      <p:sp>
        <p:nvSpPr>
          <p:cNvPr id="10" name="Rectangle 9"/>
          <p:cNvSpPr/>
          <p:nvPr userDrawn="1"/>
        </p:nvSpPr>
        <p:spPr>
          <a:xfrm>
            <a:off x="0" y="1130317"/>
            <a:ext cx="9145588" cy="51145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6" name="Picture Placeholder 21"/>
          <p:cNvSpPr>
            <a:spLocks noGrp="1"/>
          </p:cNvSpPr>
          <p:nvPr>
            <p:ph type="pic" sz="quarter" idx="10"/>
          </p:nvPr>
        </p:nvSpPr>
        <p:spPr>
          <a:xfrm>
            <a:off x="0" y="3687576"/>
            <a:ext cx="9145588" cy="2557259"/>
          </a:xfrm>
        </p:spPr>
        <p:txBody>
          <a:bodyPr>
            <a:normAutofit/>
          </a:bodyPr>
          <a:lstStyle>
            <a:lvl1pPr marL="0" indent="0" algn="ctr">
              <a:buNone/>
              <a:defRPr sz="1800"/>
            </a:lvl1pPr>
          </a:lstStyle>
          <a:p>
            <a:endParaRPr lang="en-GB" dirty="0"/>
          </a:p>
        </p:txBody>
      </p:sp>
      <p:sp>
        <p:nvSpPr>
          <p:cNvPr id="11" name="Oval 10"/>
          <p:cNvSpPr/>
          <p:nvPr userDrawn="1"/>
        </p:nvSpPr>
        <p:spPr>
          <a:xfrm>
            <a:off x="910237" y="1341110"/>
            <a:ext cx="671741" cy="671780"/>
          </a:xfrm>
          <a:prstGeom prst="ellipse">
            <a:avLst/>
          </a:prstGeom>
          <a:gradFill flip="none" rotWithShape="1">
            <a:gsLst>
              <a:gs pos="0">
                <a:srgbClr val="A1DA00"/>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2" name="Oval 11"/>
          <p:cNvSpPr/>
          <p:nvPr userDrawn="1"/>
        </p:nvSpPr>
        <p:spPr>
          <a:xfrm>
            <a:off x="955625" y="1386501"/>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3" name="Oval 12"/>
          <p:cNvSpPr/>
          <p:nvPr userDrawn="1"/>
        </p:nvSpPr>
        <p:spPr>
          <a:xfrm>
            <a:off x="3118314" y="1345726"/>
            <a:ext cx="671741" cy="671780"/>
          </a:xfrm>
          <a:prstGeom prst="ellipse">
            <a:avLst/>
          </a:prstGeom>
          <a:gradFill flip="none" rotWithShape="1">
            <a:gsLst>
              <a:gs pos="0">
                <a:srgbClr val="89BFE7"/>
              </a:gs>
              <a:gs pos="10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4" name="Oval 13"/>
          <p:cNvSpPr/>
          <p:nvPr userDrawn="1"/>
        </p:nvSpPr>
        <p:spPr>
          <a:xfrm>
            <a:off x="3163702"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5" name="Oval 14"/>
          <p:cNvSpPr/>
          <p:nvPr userDrawn="1"/>
        </p:nvSpPr>
        <p:spPr>
          <a:xfrm>
            <a:off x="5326391" y="1345726"/>
            <a:ext cx="671741" cy="671780"/>
          </a:xfrm>
          <a:prstGeom prst="ellipse">
            <a:avLst/>
          </a:prstGeom>
          <a:gradFill flip="none" rotWithShape="1">
            <a:gsLst>
              <a:gs pos="0">
                <a:schemeClr val="accent3"/>
              </a:gs>
              <a:gs pos="100000">
                <a:srgbClr val="BD682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6" name="Oval 15"/>
          <p:cNvSpPr/>
          <p:nvPr userDrawn="1"/>
        </p:nvSpPr>
        <p:spPr>
          <a:xfrm>
            <a:off x="5371779"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7" name="Oval 16"/>
          <p:cNvSpPr/>
          <p:nvPr userDrawn="1"/>
        </p:nvSpPr>
        <p:spPr>
          <a:xfrm>
            <a:off x="7534468" y="1345726"/>
            <a:ext cx="671741" cy="671780"/>
          </a:xfrm>
          <a:prstGeom prst="ellipse">
            <a:avLst/>
          </a:prstGeom>
          <a:gradFill flip="none" rotWithShape="1">
            <a:gsLst>
              <a:gs pos="0">
                <a:srgbClr val="005CB0"/>
              </a:gs>
              <a:gs pos="100000">
                <a:schemeClr val="accent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900" dirty="0"/>
          </a:p>
        </p:txBody>
      </p:sp>
      <p:sp>
        <p:nvSpPr>
          <p:cNvPr id="18" name="Oval 17"/>
          <p:cNvSpPr/>
          <p:nvPr userDrawn="1"/>
        </p:nvSpPr>
        <p:spPr>
          <a:xfrm>
            <a:off x="7579856" y="1391117"/>
            <a:ext cx="580965" cy="58099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19" name="Freeform 18"/>
          <p:cNvSpPr/>
          <p:nvPr userDrawn="1"/>
        </p:nvSpPr>
        <p:spPr>
          <a:xfrm>
            <a:off x="355217" y="1676071"/>
            <a:ext cx="1781780"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0" name="Freeform 19"/>
          <p:cNvSpPr/>
          <p:nvPr userDrawn="1"/>
        </p:nvSpPr>
        <p:spPr>
          <a:xfrm>
            <a:off x="2563294" y="1676071"/>
            <a:ext cx="1781780"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1" name="Freeform 20"/>
          <p:cNvSpPr/>
          <p:nvPr userDrawn="1"/>
        </p:nvSpPr>
        <p:spPr>
          <a:xfrm>
            <a:off x="4771371" y="1676071"/>
            <a:ext cx="1781780"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22" name="Freeform 21"/>
          <p:cNvSpPr/>
          <p:nvPr userDrawn="1"/>
        </p:nvSpPr>
        <p:spPr>
          <a:xfrm>
            <a:off x="6979448" y="1676071"/>
            <a:ext cx="1781780" cy="1851879"/>
          </a:xfrm>
          <a:custGeom>
            <a:avLst/>
            <a:gdLst>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838200 w 2645228"/>
              <a:gd name="connsiteY5" fmla="*/ 0 h 1890486"/>
              <a:gd name="connsiteX0" fmla="*/ 1807028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 name="connsiteX0" fmla="*/ 2076264 w 2645228"/>
              <a:gd name="connsiteY0" fmla="*/ 0 h 1890486"/>
              <a:gd name="connsiteX1" fmla="*/ 2645228 w 2645228"/>
              <a:gd name="connsiteY1" fmla="*/ 0 h 1890486"/>
              <a:gd name="connsiteX2" fmla="*/ 2645228 w 2645228"/>
              <a:gd name="connsiteY2" fmla="*/ 1890486 h 1890486"/>
              <a:gd name="connsiteX3" fmla="*/ 0 w 2645228"/>
              <a:gd name="connsiteY3" fmla="*/ 1890486 h 1890486"/>
              <a:gd name="connsiteX4" fmla="*/ 0 w 2645228"/>
              <a:gd name="connsiteY4" fmla="*/ 0 h 1890486"/>
              <a:gd name="connsiteX5" fmla="*/ 579521 w 2645228"/>
              <a:gd name="connsiteY5" fmla="*/ 0 h 18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8" h="1890486">
                <a:moveTo>
                  <a:pt x="2076264" y="0"/>
                </a:moveTo>
                <a:lnTo>
                  <a:pt x="2645228" y="0"/>
                </a:lnTo>
                <a:lnTo>
                  <a:pt x="2645228" y="1890486"/>
                </a:lnTo>
                <a:lnTo>
                  <a:pt x="0" y="1890486"/>
                </a:lnTo>
                <a:lnTo>
                  <a:pt x="0" y="0"/>
                </a:lnTo>
                <a:lnTo>
                  <a:pt x="579521" y="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21935" tIns="60968" rIns="121935" bIns="60968" rtlCol="0" anchor="ctr"/>
          <a:lstStyle/>
          <a:p>
            <a:pPr algn="ctr"/>
            <a:endParaRPr lang="en-GB" sz="1800"/>
          </a:p>
        </p:txBody>
      </p:sp>
      <p:sp>
        <p:nvSpPr>
          <p:cNvPr id="5" name="Text Placeholder 4"/>
          <p:cNvSpPr>
            <a:spLocks noGrp="1"/>
          </p:cNvSpPr>
          <p:nvPr>
            <p:ph type="body" sz="quarter" idx="13" hasCustomPrompt="1"/>
          </p:nvPr>
        </p:nvSpPr>
        <p:spPr>
          <a:xfrm>
            <a:off x="361950" y="2105025"/>
            <a:ext cx="1775047"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6" name="Text Placeholder 4"/>
          <p:cNvSpPr>
            <a:spLocks noGrp="1"/>
          </p:cNvSpPr>
          <p:nvPr>
            <p:ph type="body" sz="quarter" idx="14" hasCustomPrompt="1"/>
          </p:nvPr>
        </p:nvSpPr>
        <p:spPr>
          <a:xfrm>
            <a:off x="2570027" y="2105025"/>
            <a:ext cx="1775047"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7" name="Text Placeholder 4"/>
          <p:cNvSpPr>
            <a:spLocks noGrp="1"/>
          </p:cNvSpPr>
          <p:nvPr>
            <p:ph type="body" sz="quarter" idx="15" hasCustomPrompt="1"/>
          </p:nvPr>
        </p:nvSpPr>
        <p:spPr>
          <a:xfrm>
            <a:off x="4778104" y="2105025"/>
            <a:ext cx="1775047"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38" name="Text Placeholder 4"/>
          <p:cNvSpPr>
            <a:spLocks noGrp="1"/>
          </p:cNvSpPr>
          <p:nvPr>
            <p:ph type="body" sz="quarter" idx="16" hasCustomPrompt="1"/>
          </p:nvPr>
        </p:nvSpPr>
        <p:spPr>
          <a:xfrm>
            <a:off x="6986181" y="2105025"/>
            <a:ext cx="1775047" cy="414338"/>
          </a:xfrm>
        </p:spPr>
        <p:txBody>
          <a:bodyPr anchor="t">
            <a:noAutofit/>
          </a:bodyPr>
          <a:lstStyle>
            <a:lvl1pPr marL="0" indent="0" algn="ctr">
              <a:buNone/>
              <a:defRPr sz="1800">
                <a:solidFill>
                  <a:schemeClr val="accent2"/>
                </a:solidFill>
              </a:defRPr>
            </a:lvl1pPr>
          </a:lstStyle>
          <a:p>
            <a:pPr lvl="0"/>
            <a:r>
              <a:rPr lang="en-US" dirty="0"/>
              <a:t>Text</a:t>
            </a:r>
            <a:endParaRPr lang="en-GB" dirty="0"/>
          </a:p>
        </p:txBody>
      </p:sp>
      <p:sp>
        <p:nvSpPr>
          <p:cNvPr id="40" name="Text Placeholder 4"/>
          <p:cNvSpPr>
            <a:spLocks noGrp="1"/>
          </p:cNvSpPr>
          <p:nvPr>
            <p:ph type="body" sz="quarter" idx="18" hasCustomPrompt="1"/>
          </p:nvPr>
        </p:nvSpPr>
        <p:spPr>
          <a:xfrm>
            <a:off x="361950" y="2602010"/>
            <a:ext cx="1775047"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5" name="Text Placeholder 4"/>
          <p:cNvSpPr>
            <a:spLocks noGrp="1"/>
          </p:cNvSpPr>
          <p:nvPr>
            <p:ph type="body" sz="quarter" idx="23" hasCustomPrompt="1"/>
          </p:nvPr>
        </p:nvSpPr>
        <p:spPr>
          <a:xfrm>
            <a:off x="2570027" y="2602010"/>
            <a:ext cx="1775047" cy="925940"/>
          </a:xfrm>
        </p:spPr>
        <p:txBody>
          <a:bodyPr anchor="t">
            <a:noAutofit/>
          </a:bodyPr>
          <a:lstStyle>
            <a:lvl1pPr marL="0" indent="0" algn="ctr">
              <a:buNone/>
              <a:defRPr sz="1000">
                <a:solidFill>
                  <a:schemeClr val="tx1"/>
                </a:solidFill>
              </a:defRPr>
            </a:lvl1pPr>
          </a:lstStyle>
          <a:p>
            <a:pPr lvl="0"/>
            <a:r>
              <a:rPr lang="en-US" dirty="0"/>
              <a:t>Add text</a:t>
            </a:r>
          </a:p>
          <a:p>
            <a:pPr lvl="0"/>
            <a:endParaRPr lang="en-GB" dirty="0"/>
          </a:p>
        </p:txBody>
      </p:sp>
      <p:sp>
        <p:nvSpPr>
          <p:cNvPr id="46" name="Text Placeholder 4"/>
          <p:cNvSpPr>
            <a:spLocks noGrp="1"/>
          </p:cNvSpPr>
          <p:nvPr>
            <p:ph type="body" sz="quarter" idx="24" hasCustomPrompt="1"/>
          </p:nvPr>
        </p:nvSpPr>
        <p:spPr>
          <a:xfrm>
            <a:off x="4778104" y="2602010"/>
            <a:ext cx="1775047" cy="925940"/>
          </a:xfrm>
        </p:spPr>
        <p:txBody>
          <a:bodyPr anchor="t">
            <a:noAutofit/>
          </a:bodyPr>
          <a:lstStyle>
            <a:lvl1pPr marL="0" indent="0" algn="ctr">
              <a:buNone/>
              <a:defRPr lang="en-US" sz="1000" kern="1200" dirty="0" smtClean="0">
                <a:solidFill>
                  <a:schemeClr val="tx1"/>
                </a:solidFill>
                <a:latin typeface="+mn-lt"/>
                <a:ea typeface="+mn-ea"/>
                <a:cs typeface="+mn-cs"/>
              </a:defRPr>
            </a:lvl1pPr>
          </a:lstStyle>
          <a:p>
            <a:pPr lvl="0"/>
            <a:r>
              <a:rPr lang="en-US" dirty="0"/>
              <a:t>Add text</a:t>
            </a:r>
          </a:p>
        </p:txBody>
      </p:sp>
      <p:sp>
        <p:nvSpPr>
          <p:cNvPr id="47" name="Text Placeholder 4"/>
          <p:cNvSpPr>
            <a:spLocks noGrp="1"/>
          </p:cNvSpPr>
          <p:nvPr>
            <p:ph type="body" sz="quarter" idx="25" hasCustomPrompt="1"/>
          </p:nvPr>
        </p:nvSpPr>
        <p:spPr>
          <a:xfrm>
            <a:off x="6986181" y="2602010"/>
            <a:ext cx="1775047" cy="925940"/>
          </a:xfrm>
        </p:spPr>
        <p:txBody>
          <a:bodyPr anchor="t">
            <a:noAutofit/>
          </a:bodyPr>
          <a:lstStyle>
            <a:lvl1pPr marL="0" indent="0" algn="ctr">
              <a:buNone/>
              <a:defRPr sz="1000">
                <a:solidFill>
                  <a:schemeClr val="tx1"/>
                </a:solidFill>
              </a:defRPr>
            </a:lvl1pPr>
          </a:lstStyle>
          <a:p>
            <a:pPr lvl="0"/>
            <a:r>
              <a:rPr lang="en-US" dirty="0"/>
              <a:t>Add text</a:t>
            </a:r>
          </a:p>
        </p:txBody>
      </p:sp>
    </p:spTree>
    <p:extLst>
      <p:ext uri="{BB962C8B-B14F-4D97-AF65-F5344CB8AC3E}">
        <p14:creationId xmlns:p14="http://schemas.microsoft.com/office/powerpoint/2010/main" val="1008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3" presetClass="entr" presetSubtype="272"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2/3*#ppt_w"/>
                                          </p:val>
                                        </p:tav>
                                        <p:tav tm="100000">
                                          <p:val>
                                            <p:strVal val="#ppt_w"/>
                                          </p:val>
                                        </p:tav>
                                      </p:tavLst>
                                    </p:anim>
                                    <p:anim calcmode="lin" valueType="num">
                                      <p:cBhvr>
                                        <p:cTn id="15" dur="500" fill="hold"/>
                                        <p:tgtEl>
                                          <p:spTgt spid="11"/>
                                        </p:tgtEl>
                                        <p:attrNameLst>
                                          <p:attrName>ppt_h</p:attrName>
                                        </p:attrNameLst>
                                      </p:cBhvr>
                                      <p:tavLst>
                                        <p:tav tm="0">
                                          <p:val>
                                            <p:strVal val="2/3*#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23" presetClass="entr" presetSubtype="288"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4/3*#ppt_w"/>
                                          </p:val>
                                        </p:tav>
                                        <p:tav tm="100000">
                                          <p:val>
                                            <p:strVal val="#ppt_w"/>
                                          </p:val>
                                        </p:tav>
                                      </p:tavLst>
                                    </p:anim>
                                    <p:anim calcmode="lin" valueType="num">
                                      <p:cBhvr>
                                        <p:cTn id="22" dur="500" fill="hold"/>
                                        <p:tgtEl>
                                          <p:spTgt spid="12"/>
                                        </p:tgtEl>
                                        <p:attrNameLst>
                                          <p:attrName>ppt_h</p:attrName>
                                        </p:attrNameLst>
                                      </p:cBhvr>
                                      <p:tavLst>
                                        <p:tav tm="0">
                                          <p:val>
                                            <p:strVal val="4/3*#ppt_h"/>
                                          </p:val>
                                        </p:tav>
                                        <p:tav tm="100000">
                                          <p:val>
                                            <p:strVal val="#ppt_h"/>
                                          </p:val>
                                        </p:tav>
                                      </p:tavLst>
                                    </p:anim>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1750"/>
                                        <p:tgtEl>
                                          <p:spTgt spid="19"/>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3" presetClass="entr" presetSubtype="272" fill="hold" grpId="1"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strVal val="2/3*#ppt_w"/>
                                          </p:val>
                                        </p:tav>
                                        <p:tav tm="100000">
                                          <p:val>
                                            <p:strVal val="#ppt_w"/>
                                          </p:val>
                                        </p:tav>
                                      </p:tavLst>
                                    </p:anim>
                                    <p:anim calcmode="lin" valueType="num">
                                      <p:cBhvr>
                                        <p:cTn id="39" dur="500" fill="hold"/>
                                        <p:tgtEl>
                                          <p:spTgt spid="13"/>
                                        </p:tgtEl>
                                        <p:attrNameLst>
                                          <p:attrName>ppt_h</p:attrName>
                                        </p:attrNameLst>
                                      </p:cBhvr>
                                      <p:tavLst>
                                        <p:tav tm="0">
                                          <p:val>
                                            <p:strVal val="2/3*#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23" presetClass="entr" presetSubtype="288"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strVal val="4/3*#ppt_w"/>
                                          </p:val>
                                        </p:tav>
                                        <p:tav tm="100000">
                                          <p:val>
                                            <p:strVal val="#ppt_w"/>
                                          </p:val>
                                        </p:tav>
                                      </p:tavLst>
                                    </p:anim>
                                    <p:anim calcmode="lin" valueType="num">
                                      <p:cBhvr>
                                        <p:cTn id="46" dur="500" fill="hold"/>
                                        <p:tgtEl>
                                          <p:spTgt spid="14"/>
                                        </p:tgtEl>
                                        <p:attrNameLst>
                                          <p:attrName>ppt_h</p:attrName>
                                        </p:attrNameLst>
                                      </p:cBhvr>
                                      <p:tavLst>
                                        <p:tav tm="0">
                                          <p:val>
                                            <p:strVal val="4/3*#ppt_h"/>
                                          </p:val>
                                        </p:tav>
                                        <p:tav tm="100000">
                                          <p:val>
                                            <p:strVal val="#ppt_h"/>
                                          </p:val>
                                        </p:tav>
                                      </p:tavLst>
                                    </p:anim>
                                  </p:childTnLst>
                                </p:cTn>
                              </p:par>
                              <p:par>
                                <p:cTn id="47" presetID="2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edge">
                                      <p:cBhvr>
                                        <p:cTn id="49" dur="1750"/>
                                        <p:tgtEl>
                                          <p:spTgt spid="20"/>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45">
                                            <p:txEl>
                                              <p:pRg st="0" end="0"/>
                                            </p:txEl>
                                          </p:spTgt>
                                        </p:tgtEl>
                                        <p:attrNameLst>
                                          <p:attrName>style.visibility</p:attrName>
                                        </p:attrNameLst>
                                      </p:cBhvr>
                                      <p:to>
                                        <p:strVal val="visible"/>
                                      </p:to>
                                    </p:set>
                                    <p:animEffect transition="in" filter="fade">
                                      <p:cBhvr>
                                        <p:cTn id="55" dur="500"/>
                                        <p:tgtEl>
                                          <p:spTgt spid="45">
                                            <p:txEl>
                                              <p:pRg st="0" end="0"/>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23" presetClass="entr" presetSubtype="272"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2/3*#ppt_w"/>
                                          </p:val>
                                        </p:tav>
                                        <p:tav tm="100000">
                                          <p:val>
                                            <p:strVal val="#ppt_w"/>
                                          </p:val>
                                        </p:tav>
                                      </p:tavLst>
                                    </p:anim>
                                    <p:anim calcmode="lin" valueType="num">
                                      <p:cBhvr>
                                        <p:cTn id="63" dur="500" fill="hold"/>
                                        <p:tgtEl>
                                          <p:spTgt spid="15"/>
                                        </p:tgtEl>
                                        <p:attrNameLst>
                                          <p:attrName>ppt_h</p:attrName>
                                        </p:attrNameLst>
                                      </p:cBhvr>
                                      <p:tavLst>
                                        <p:tav tm="0">
                                          <p:val>
                                            <p:strVal val="2/3*#ppt_h"/>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23" presetClass="entr" presetSubtype="288" fill="hold" grpId="1"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strVal val="4/3*#ppt_w"/>
                                          </p:val>
                                        </p:tav>
                                        <p:tav tm="100000">
                                          <p:val>
                                            <p:strVal val="#ppt_w"/>
                                          </p:val>
                                        </p:tav>
                                      </p:tavLst>
                                    </p:anim>
                                    <p:anim calcmode="lin" valueType="num">
                                      <p:cBhvr>
                                        <p:cTn id="70" dur="500" fill="hold"/>
                                        <p:tgtEl>
                                          <p:spTgt spid="16"/>
                                        </p:tgtEl>
                                        <p:attrNameLst>
                                          <p:attrName>ppt_h</p:attrName>
                                        </p:attrNameLst>
                                      </p:cBhvr>
                                      <p:tavLst>
                                        <p:tav tm="0">
                                          <p:val>
                                            <p:strVal val="4/3*#ppt_h"/>
                                          </p:val>
                                        </p:tav>
                                        <p:tav tm="100000">
                                          <p:val>
                                            <p:strVal val="#ppt_h"/>
                                          </p:val>
                                        </p:tav>
                                      </p:tavLst>
                                    </p:anim>
                                  </p:childTnLst>
                                </p:cTn>
                              </p:par>
                              <p:par>
                                <p:cTn id="71" presetID="2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edge">
                                      <p:cBhvr>
                                        <p:cTn id="73" dur="1750"/>
                                        <p:tgtEl>
                                          <p:spTgt spid="21"/>
                                        </p:tgtEl>
                                      </p:cBhvr>
                                    </p:animEffect>
                                  </p:childTnLst>
                                </p:cTn>
                              </p:par>
                              <p:par>
                                <p:cTn id="74" presetID="10" presetClass="entr" presetSubtype="0" fill="hold" grpId="0" nodeType="withEffect">
                                  <p:stCondLst>
                                    <p:cond delay="125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fade">
                                      <p:cBhvr>
                                        <p:cTn id="76" dur="500"/>
                                        <p:tgtEl>
                                          <p:spTgt spid="46">
                                            <p:txEl>
                                              <p:pRg st="0" end="0"/>
                                            </p:txEl>
                                          </p:spTgt>
                                        </p:tgtEl>
                                      </p:cBhvr>
                                    </p:animEffect>
                                  </p:childTnLst>
                                </p:cTn>
                              </p:par>
                              <p:par>
                                <p:cTn id="77" presetID="10" presetClass="entr" presetSubtype="0" fill="hold" grpId="0" nodeType="withEffect">
                                  <p:stCondLst>
                                    <p:cond delay="1250"/>
                                  </p:stCondLst>
                                  <p:childTnLst>
                                    <p:set>
                                      <p:cBhvr>
                                        <p:cTn id="78" dur="1" fill="hold">
                                          <p:stCondLst>
                                            <p:cond delay="0"/>
                                          </p:stCondLst>
                                        </p:cTn>
                                        <p:tgtEl>
                                          <p:spTgt spid="37">
                                            <p:txEl>
                                              <p:pRg st="0" end="0"/>
                                            </p:txEl>
                                          </p:spTgt>
                                        </p:tgtEl>
                                        <p:attrNameLst>
                                          <p:attrName>style.visibility</p:attrName>
                                        </p:attrNameLst>
                                      </p:cBhvr>
                                      <p:to>
                                        <p:strVal val="visible"/>
                                      </p:to>
                                    </p:set>
                                    <p:animEffect transition="in" filter="fade">
                                      <p:cBhvr>
                                        <p:cTn id="79" dur="500"/>
                                        <p:tgtEl>
                                          <p:spTgt spid="37">
                                            <p:txEl>
                                              <p:pRg st="0" end="0"/>
                                            </p:txEl>
                                          </p:spTgt>
                                        </p:tgtEl>
                                      </p:cBhvr>
                                    </p:animEffect>
                                  </p:childTnLst>
                                </p:cTn>
                              </p:par>
                            </p:childTnLst>
                          </p:cTn>
                        </p:par>
                        <p:par>
                          <p:cTn id="80" fill="hold">
                            <p:stCondLst>
                              <p:cond delay="5750"/>
                            </p:stCondLst>
                            <p:childTnLst>
                              <p:par>
                                <p:cTn id="81" presetID="10"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23" presetClass="entr" presetSubtype="272" fill="hold" grpId="1"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strVal val="2/3*#ppt_w"/>
                                          </p:val>
                                        </p:tav>
                                        <p:tav tm="100000">
                                          <p:val>
                                            <p:strVal val="#ppt_w"/>
                                          </p:val>
                                        </p:tav>
                                      </p:tavLst>
                                    </p:anim>
                                    <p:anim calcmode="lin" valueType="num">
                                      <p:cBhvr>
                                        <p:cTn id="87" dur="500" fill="hold"/>
                                        <p:tgtEl>
                                          <p:spTgt spid="17"/>
                                        </p:tgtEl>
                                        <p:attrNameLst>
                                          <p:attrName>ppt_h</p:attrName>
                                        </p:attrNameLst>
                                      </p:cBhvr>
                                      <p:tavLst>
                                        <p:tav tm="0">
                                          <p:val>
                                            <p:strVal val="2/3*#ppt_h"/>
                                          </p:val>
                                        </p:tav>
                                        <p:tav tm="100000">
                                          <p:val>
                                            <p:strVal val="#ppt_h"/>
                                          </p:val>
                                        </p:tav>
                                      </p:tavLst>
                                    </p:anim>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23" presetClass="entr" presetSubtype="288" fill="hold" grpId="1"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strVal val="4/3*#ppt_w"/>
                                          </p:val>
                                        </p:tav>
                                        <p:tav tm="100000">
                                          <p:val>
                                            <p:strVal val="#ppt_w"/>
                                          </p:val>
                                        </p:tav>
                                      </p:tavLst>
                                    </p:anim>
                                    <p:anim calcmode="lin" valueType="num">
                                      <p:cBhvr>
                                        <p:cTn id="94" dur="500" fill="hold"/>
                                        <p:tgtEl>
                                          <p:spTgt spid="18"/>
                                        </p:tgtEl>
                                        <p:attrNameLst>
                                          <p:attrName>ppt_h</p:attrName>
                                        </p:attrNameLst>
                                      </p:cBhvr>
                                      <p:tavLst>
                                        <p:tav tm="0">
                                          <p:val>
                                            <p:strVal val="4/3*#ppt_h"/>
                                          </p:val>
                                        </p:tav>
                                        <p:tav tm="100000">
                                          <p:val>
                                            <p:strVal val="#ppt_h"/>
                                          </p:val>
                                        </p:tav>
                                      </p:tavLst>
                                    </p:anim>
                                  </p:childTnLst>
                                </p:cTn>
                              </p:par>
                              <p:par>
                                <p:cTn id="95" presetID="20"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edge">
                                      <p:cBhvr>
                                        <p:cTn id="97" dur="1750"/>
                                        <p:tgtEl>
                                          <p:spTgt spid="22"/>
                                        </p:tgtEl>
                                      </p:cBhvr>
                                    </p:animEffect>
                                  </p:childTnLst>
                                </p:cTn>
                              </p:par>
                              <p:par>
                                <p:cTn id="98" presetID="10" presetClass="entr" presetSubtype="0" fill="hold" grpId="0" nodeType="withEffect">
                                  <p:stCondLst>
                                    <p:cond delay="125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1250"/>
                                  </p:stCondLst>
                                  <p:childTnLst>
                                    <p:set>
                                      <p:cBhvr>
                                        <p:cTn id="102" dur="1" fill="hold">
                                          <p:stCondLst>
                                            <p:cond delay="0"/>
                                          </p:stCondLst>
                                        </p:cTn>
                                        <p:tgtEl>
                                          <p:spTgt spid="47">
                                            <p:txEl>
                                              <p:pRg st="0" end="0"/>
                                            </p:txEl>
                                          </p:spTgt>
                                        </p:tgtEl>
                                        <p:attrNameLst>
                                          <p:attrName>style.visibility</p:attrName>
                                        </p:attrNameLst>
                                      </p:cBhvr>
                                      <p:to>
                                        <p:strVal val="visible"/>
                                      </p:to>
                                    </p:set>
                                    <p:animEffect transition="in" filter="fade">
                                      <p:cBhvr>
                                        <p:cTn id="103"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5" grpId="0" build="p">
        <p:tmplLst>
          <p:tmpl lvl="1">
            <p:tnLst>
              <p:par>
                <p:cTn presetID="10" presetClass="entr" presetSubtype="0" fill="hold" nodeType="withEffect">
                  <p:stCondLst>
                    <p:cond delay="1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36" grpId="0" build="p">
        <p:tmplLst>
          <p:tmpl lvl="1">
            <p:tnLst>
              <p:par>
                <p:cTn presetID="10" presetClass="entr" presetSubtype="0" fill="hold" nodeType="withEffect">
                  <p:stCondLst>
                    <p:cond delay="1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1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0" grpId="0" build="p">
        <p:tmplLst>
          <p:tmpl lvl="1">
            <p:tnLst>
              <p:par>
                <p:cTn presetID="10" presetClass="entr" presetSubtype="0"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5" grpId="0" build="p">
        <p:tmplLst>
          <p:tmpl lvl="1">
            <p:tnLst>
              <p:par>
                <p:cTn presetID="10" presetClass="entr" presetSubtype="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125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125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custDataLst>
              <p:tags r:id="rId39"/>
            </p:custDataLst>
          </p:nvPr>
        </p:nvSpPr>
        <p:spPr>
          <a:xfrm>
            <a:off x="0" y="6357822"/>
            <a:ext cx="9145588" cy="365210"/>
          </a:xfrm>
          <a:prstGeom prst="rect">
            <a:avLst/>
          </a:prstGeom>
        </p:spPr>
        <p:txBody>
          <a:bodyPr vert="horz" lIns="121935" tIns="60968" rIns="121935" bIns="60968" rtlCol="0" anchor="ctr"/>
          <a:lstStyle>
            <a:lvl1pPr algn="ctr">
              <a:defRPr lang="en-US" sz="1100" b="0" i="0" u="none">
                <a:solidFill>
                  <a:srgbClr val="FF0000"/>
                </a:solidFill>
                <a:latin typeface="Arial" panose="020B0604020202020204" pitchFamily="34" charset="0"/>
              </a:defRPr>
            </a:lvl1pPr>
          </a:lstStyle>
          <a:p>
            <a:r>
              <a:rPr lang="en-US"/>
              <a:t>COMMERCIAL-IN-CONFIDENCE</a:t>
            </a:r>
            <a:r>
              <a:rPr lang="en-US">
                <a:solidFill>
                  <a:srgbClr val="000000"/>
                </a:solidFill>
              </a:rPr>
              <a:t> EXTERNAL</a:t>
            </a:r>
          </a:p>
        </p:txBody>
      </p:sp>
      <p:pic>
        <p:nvPicPr>
          <p:cNvPr id="7" name="Picture 2" descr="Events"/>
          <p:cNvPicPr>
            <a:picLocks noChangeAspect="1" noChangeArrowheads="1"/>
          </p:cNvPicPr>
          <p:nvPr userDrawn="1"/>
        </p:nvPicPr>
        <p:blipFill rotWithShape="1">
          <a:blip r:embed="rId40" cstate="email">
            <a:extLst>
              <a:ext uri="{28A0092B-C50C-407E-A947-70E740481C1C}">
                <a14:useLocalDpi xmlns:a14="http://schemas.microsoft.com/office/drawing/2010/main"/>
              </a:ext>
            </a:extLst>
          </a:blip>
          <a:srcRect/>
          <a:stretch/>
        </p:blipFill>
        <p:spPr bwMode="auto">
          <a:xfrm>
            <a:off x="0" y="13653"/>
            <a:ext cx="9145588" cy="11196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
            <a:ext cx="9145588" cy="16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9" name="Rectangle 8"/>
          <p:cNvSpPr/>
          <p:nvPr userDrawn="1"/>
        </p:nvSpPr>
        <p:spPr>
          <a:xfrm>
            <a:off x="0" y="161633"/>
            <a:ext cx="9145588" cy="96868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dirty="0"/>
          </a:p>
        </p:txBody>
      </p:sp>
      <p:pic>
        <p:nvPicPr>
          <p:cNvPr id="12" name="Picture 8"/>
          <p:cNvPicPr>
            <a:picLocks noChangeAspect="1" noChangeArrowheads="1"/>
          </p:cNvPicPr>
          <p:nvPr userDrawn="1"/>
        </p:nvPicPr>
        <p:blipFill>
          <a:blip r:embed="rId41" cstate="email">
            <a:extLst>
              <a:ext uri="{28A0092B-C50C-407E-A947-70E740481C1C}">
                <a14:useLocalDpi xmlns:a14="http://schemas.microsoft.com/office/drawing/2010/main"/>
              </a:ext>
            </a:extLst>
          </a:blip>
          <a:stretch>
            <a:fillRect/>
          </a:stretch>
        </p:blipFill>
        <p:spPr bwMode="auto">
          <a:xfrm>
            <a:off x="316742" y="6361603"/>
            <a:ext cx="1378708" cy="373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0" y="157213"/>
            <a:ext cx="9145588" cy="968683"/>
          </a:xfrm>
          <a:prstGeom prst="rect">
            <a:avLst/>
          </a:prstGeom>
        </p:spPr>
        <p:txBody>
          <a:bodyPr vert="horz" lIns="121935" tIns="60968" rIns="121935" bIns="60968"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80" y="1600572"/>
            <a:ext cx="8231029" cy="4527011"/>
          </a:xfrm>
          <a:prstGeom prst="rect">
            <a:avLst/>
          </a:prstGeom>
        </p:spPr>
        <p:txBody>
          <a:bodyPr vert="horz" lIns="121935" tIns="60968" rIns="121935" bIns="6096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1557" y="6357822"/>
            <a:ext cx="2133971" cy="365210"/>
          </a:xfrm>
          <a:prstGeom prst="rect">
            <a:avLst/>
          </a:prstGeom>
        </p:spPr>
        <p:txBody>
          <a:bodyPr vert="horz" lIns="121935" tIns="60968" rIns="121935" bIns="60968" rtlCol="0" anchor="ctr"/>
          <a:lstStyle>
            <a:lvl1pPr algn="r">
              <a:defRPr sz="800">
                <a:solidFill>
                  <a:schemeClr val="tx1">
                    <a:tint val="75000"/>
                  </a:schemeClr>
                </a:solidFill>
              </a:defRPr>
            </a:lvl1pPr>
          </a:lstStyle>
          <a:p>
            <a:fld id="{64EB62D6-6EBA-4CB7-A2E4-EF30E8FA3F74}" type="slidenum">
              <a:rPr lang="en-GB" smtClean="0"/>
              <a:pPr/>
              <a:t>‹Nº›</a:t>
            </a:fld>
            <a:endParaRPr lang="en-GB" dirty="0"/>
          </a:p>
        </p:txBody>
      </p:sp>
    </p:spTree>
    <p:extLst>
      <p:ext uri="{BB962C8B-B14F-4D97-AF65-F5344CB8AC3E}">
        <p14:creationId xmlns:p14="http://schemas.microsoft.com/office/powerpoint/2010/main" val="2664986734"/>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85" r:id="rId3"/>
    <p:sldLayoutId id="2147483690" r:id="rId4"/>
    <p:sldLayoutId id="2147483650" r:id="rId5"/>
    <p:sldLayoutId id="2147483683" r:id="rId6"/>
    <p:sldLayoutId id="2147483653" r:id="rId7"/>
    <p:sldLayoutId id="2147483665" r:id="rId8"/>
    <p:sldLayoutId id="2147483664" r:id="rId9"/>
    <p:sldLayoutId id="2147483663" r:id="rId10"/>
    <p:sldLayoutId id="2147483667" r:id="rId11"/>
    <p:sldLayoutId id="2147483654" r:id="rId12"/>
    <p:sldLayoutId id="2147483660" r:id="rId13"/>
    <p:sldLayoutId id="2147483661" r:id="rId14"/>
    <p:sldLayoutId id="2147483662" r:id="rId15"/>
    <p:sldLayoutId id="2147483686" r:id="rId16"/>
    <p:sldLayoutId id="2147483687" r:id="rId17"/>
    <p:sldLayoutId id="2147483689" r:id="rId18"/>
    <p:sldLayoutId id="2147483688" r:id="rId19"/>
    <p:sldLayoutId id="2147483655"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1" r:id="rId33"/>
    <p:sldLayoutId id="2147483682" r:id="rId34"/>
    <p:sldLayoutId id="2147483680" r:id="rId35"/>
    <p:sldLayoutId id="2147483691" r:id="rId36"/>
    <p:sldLayoutId id="2147483696" r:id="rId37"/>
  </p:sldLayoutIdLst>
  <p:hf sldNum="0" hdr="0" dt="0"/>
  <p:txStyles>
    <p:titleStyle>
      <a:lvl1pPr algn="ctr" defTabSz="914514" rtl="0" eaLnBrk="1" latinLnBrk="0" hangingPunct="1">
        <a:spcBef>
          <a:spcPct val="0"/>
        </a:spcBef>
        <a:buNone/>
        <a:defRPr sz="2400" b="1" kern="1200" cap="all" baseline="0">
          <a:solidFill>
            <a:schemeClr val="bg1"/>
          </a:solidFill>
          <a:latin typeface="+mj-lt"/>
          <a:ea typeface="+mj-ea"/>
          <a:cs typeface="+mj-cs"/>
        </a:defRPr>
      </a:lvl1pPr>
    </p:titleStyle>
    <p:bodyStyle>
      <a:lvl1pPr marL="342943" indent="-342943" algn="l" defTabSz="91451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44" indent="-285786" algn="l" defTabSz="91451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43" indent="-228629" algn="l" defTabSz="91451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400"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57"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914"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71"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429"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86"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514" rtl="0" eaLnBrk="1" latinLnBrk="0" hangingPunct="1">
        <a:defRPr sz="1800" kern="1200">
          <a:solidFill>
            <a:schemeClr val="tx1"/>
          </a:solidFill>
          <a:latin typeface="+mn-lt"/>
          <a:ea typeface="+mn-ea"/>
          <a:cs typeface="+mn-cs"/>
        </a:defRPr>
      </a:lvl1pPr>
      <a:lvl2pPr marL="457257" algn="l" defTabSz="914514" rtl="0" eaLnBrk="1" latinLnBrk="0" hangingPunct="1">
        <a:defRPr sz="1800" kern="1200">
          <a:solidFill>
            <a:schemeClr val="tx1"/>
          </a:solidFill>
          <a:latin typeface="+mn-lt"/>
          <a:ea typeface="+mn-ea"/>
          <a:cs typeface="+mn-cs"/>
        </a:defRPr>
      </a:lvl2pPr>
      <a:lvl3pPr marL="914514" algn="l" defTabSz="914514" rtl="0" eaLnBrk="1" latinLnBrk="0" hangingPunct="1">
        <a:defRPr sz="1800" kern="1200">
          <a:solidFill>
            <a:schemeClr val="tx1"/>
          </a:solidFill>
          <a:latin typeface="+mn-lt"/>
          <a:ea typeface="+mn-ea"/>
          <a:cs typeface="+mn-cs"/>
        </a:defRPr>
      </a:lvl3pPr>
      <a:lvl4pPr marL="1371771" algn="l" defTabSz="914514" rtl="0" eaLnBrk="1" latinLnBrk="0" hangingPunct="1">
        <a:defRPr sz="1800" kern="1200">
          <a:solidFill>
            <a:schemeClr val="tx1"/>
          </a:solidFill>
          <a:latin typeface="+mn-lt"/>
          <a:ea typeface="+mn-ea"/>
          <a:cs typeface="+mn-cs"/>
        </a:defRPr>
      </a:lvl4pPr>
      <a:lvl5pPr marL="1829029" algn="l" defTabSz="914514" rtl="0" eaLnBrk="1" latinLnBrk="0" hangingPunct="1">
        <a:defRPr sz="1800" kern="1200">
          <a:solidFill>
            <a:schemeClr val="tx1"/>
          </a:solidFill>
          <a:latin typeface="+mn-lt"/>
          <a:ea typeface="+mn-ea"/>
          <a:cs typeface="+mn-cs"/>
        </a:defRPr>
      </a:lvl5pPr>
      <a:lvl6pPr marL="2286286" algn="l" defTabSz="914514" rtl="0" eaLnBrk="1" latinLnBrk="0" hangingPunct="1">
        <a:defRPr sz="1800" kern="1200">
          <a:solidFill>
            <a:schemeClr val="tx1"/>
          </a:solidFill>
          <a:latin typeface="+mn-lt"/>
          <a:ea typeface="+mn-ea"/>
          <a:cs typeface="+mn-cs"/>
        </a:defRPr>
      </a:lvl6pPr>
      <a:lvl7pPr marL="2743543" algn="l" defTabSz="914514" rtl="0" eaLnBrk="1" latinLnBrk="0" hangingPunct="1">
        <a:defRPr sz="1800" kern="1200">
          <a:solidFill>
            <a:schemeClr val="tx1"/>
          </a:solidFill>
          <a:latin typeface="+mn-lt"/>
          <a:ea typeface="+mn-ea"/>
          <a:cs typeface="+mn-cs"/>
        </a:defRPr>
      </a:lvl7pPr>
      <a:lvl8pPr marL="3200800" algn="l" defTabSz="914514" rtl="0" eaLnBrk="1" latinLnBrk="0" hangingPunct="1">
        <a:defRPr sz="1800" kern="1200">
          <a:solidFill>
            <a:schemeClr val="tx1"/>
          </a:solidFill>
          <a:latin typeface="+mn-lt"/>
          <a:ea typeface="+mn-ea"/>
          <a:cs typeface="+mn-cs"/>
        </a:defRPr>
      </a:lvl8pPr>
      <a:lvl9pPr marL="3658057" algn="l" defTabSz="9145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Events"/>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13653"/>
            <a:ext cx="9145588" cy="11196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
            <a:ext cx="9145588" cy="16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a:p>
        </p:txBody>
      </p:sp>
      <p:sp>
        <p:nvSpPr>
          <p:cNvPr id="9" name="Rectangle 8"/>
          <p:cNvSpPr/>
          <p:nvPr userDrawn="1"/>
        </p:nvSpPr>
        <p:spPr>
          <a:xfrm>
            <a:off x="0" y="161633"/>
            <a:ext cx="9145588" cy="96868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rtlCol="0" anchor="ctr"/>
          <a:lstStyle/>
          <a:p>
            <a:pPr algn="ctr"/>
            <a:endParaRPr lang="en-GB" sz="1800" dirty="0"/>
          </a:p>
        </p:txBody>
      </p:sp>
      <p:sp>
        <p:nvSpPr>
          <p:cNvPr id="2" name="Title Placeholder 1"/>
          <p:cNvSpPr>
            <a:spLocks noGrp="1"/>
          </p:cNvSpPr>
          <p:nvPr>
            <p:ph type="title"/>
          </p:nvPr>
        </p:nvSpPr>
        <p:spPr>
          <a:xfrm>
            <a:off x="0" y="157213"/>
            <a:ext cx="9145588" cy="968683"/>
          </a:xfrm>
          <a:prstGeom prst="rect">
            <a:avLst/>
          </a:prstGeom>
        </p:spPr>
        <p:txBody>
          <a:bodyPr vert="horz" lIns="121935" tIns="60968" rIns="121935" bIns="60968"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80" y="1600572"/>
            <a:ext cx="8231029" cy="4527011"/>
          </a:xfrm>
          <a:prstGeom prst="rect">
            <a:avLst/>
          </a:prstGeom>
        </p:spPr>
        <p:txBody>
          <a:bodyPr vert="horz" lIns="121935" tIns="60968" rIns="121935" bIns="6096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3823558"/>
      </p:ext>
    </p:extLst>
  </p:cSld>
  <p:clrMap bg1="lt1" tx1="dk1" bg2="lt2" tx2="dk2" accent1="accent1" accent2="accent2" accent3="accent3" accent4="accent4" accent5="accent5" accent6="accent6" hlink="hlink" folHlink="folHlink"/>
  <p:sldLayoutIdLst>
    <p:sldLayoutId id="2147483694" r:id="rId1"/>
    <p:sldLayoutId id="2147483695" r:id="rId2"/>
  </p:sldLayoutIdLst>
  <p:hf sldNum="0" hdr="0" dt="0"/>
  <p:txStyles>
    <p:titleStyle>
      <a:lvl1pPr algn="ctr" defTabSz="914514" rtl="0" eaLnBrk="1" latinLnBrk="0" hangingPunct="1">
        <a:spcBef>
          <a:spcPct val="0"/>
        </a:spcBef>
        <a:buNone/>
        <a:defRPr sz="2400" b="1" kern="1200" cap="all" baseline="0">
          <a:solidFill>
            <a:schemeClr val="bg1"/>
          </a:solidFill>
          <a:latin typeface="+mj-lt"/>
          <a:ea typeface="+mj-ea"/>
          <a:cs typeface="+mj-cs"/>
        </a:defRPr>
      </a:lvl1pPr>
    </p:titleStyle>
    <p:bodyStyle>
      <a:lvl1pPr marL="342943" indent="-342943" algn="l" defTabSz="91451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44" indent="-285786" algn="l" defTabSz="91451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43" indent="-228629" algn="l" defTabSz="91451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400"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57"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914"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71"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429"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86"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514" rtl="0" eaLnBrk="1" latinLnBrk="0" hangingPunct="1">
        <a:defRPr sz="1800" kern="1200">
          <a:solidFill>
            <a:schemeClr val="tx1"/>
          </a:solidFill>
          <a:latin typeface="+mn-lt"/>
          <a:ea typeface="+mn-ea"/>
          <a:cs typeface="+mn-cs"/>
        </a:defRPr>
      </a:lvl1pPr>
      <a:lvl2pPr marL="457257" algn="l" defTabSz="914514" rtl="0" eaLnBrk="1" latinLnBrk="0" hangingPunct="1">
        <a:defRPr sz="1800" kern="1200">
          <a:solidFill>
            <a:schemeClr val="tx1"/>
          </a:solidFill>
          <a:latin typeface="+mn-lt"/>
          <a:ea typeface="+mn-ea"/>
          <a:cs typeface="+mn-cs"/>
        </a:defRPr>
      </a:lvl2pPr>
      <a:lvl3pPr marL="914514" algn="l" defTabSz="914514" rtl="0" eaLnBrk="1" latinLnBrk="0" hangingPunct="1">
        <a:defRPr sz="1800" kern="1200">
          <a:solidFill>
            <a:schemeClr val="tx1"/>
          </a:solidFill>
          <a:latin typeface="+mn-lt"/>
          <a:ea typeface="+mn-ea"/>
          <a:cs typeface="+mn-cs"/>
        </a:defRPr>
      </a:lvl3pPr>
      <a:lvl4pPr marL="1371771" algn="l" defTabSz="914514" rtl="0" eaLnBrk="1" latinLnBrk="0" hangingPunct="1">
        <a:defRPr sz="1800" kern="1200">
          <a:solidFill>
            <a:schemeClr val="tx1"/>
          </a:solidFill>
          <a:latin typeface="+mn-lt"/>
          <a:ea typeface="+mn-ea"/>
          <a:cs typeface="+mn-cs"/>
        </a:defRPr>
      </a:lvl4pPr>
      <a:lvl5pPr marL="1829029" algn="l" defTabSz="914514" rtl="0" eaLnBrk="1" latinLnBrk="0" hangingPunct="1">
        <a:defRPr sz="1800" kern="1200">
          <a:solidFill>
            <a:schemeClr val="tx1"/>
          </a:solidFill>
          <a:latin typeface="+mn-lt"/>
          <a:ea typeface="+mn-ea"/>
          <a:cs typeface="+mn-cs"/>
        </a:defRPr>
      </a:lvl5pPr>
      <a:lvl6pPr marL="2286286" algn="l" defTabSz="914514" rtl="0" eaLnBrk="1" latinLnBrk="0" hangingPunct="1">
        <a:defRPr sz="1800" kern="1200">
          <a:solidFill>
            <a:schemeClr val="tx1"/>
          </a:solidFill>
          <a:latin typeface="+mn-lt"/>
          <a:ea typeface="+mn-ea"/>
          <a:cs typeface="+mn-cs"/>
        </a:defRPr>
      </a:lvl6pPr>
      <a:lvl7pPr marL="2743543" algn="l" defTabSz="914514" rtl="0" eaLnBrk="1" latinLnBrk="0" hangingPunct="1">
        <a:defRPr sz="1800" kern="1200">
          <a:solidFill>
            <a:schemeClr val="tx1"/>
          </a:solidFill>
          <a:latin typeface="+mn-lt"/>
          <a:ea typeface="+mn-ea"/>
          <a:cs typeface="+mn-cs"/>
        </a:defRPr>
      </a:lvl7pPr>
      <a:lvl8pPr marL="3200800" algn="l" defTabSz="914514" rtl="0" eaLnBrk="1" latinLnBrk="0" hangingPunct="1">
        <a:defRPr sz="1800" kern="1200">
          <a:solidFill>
            <a:schemeClr val="tx1"/>
          </a:solidFill>
          <a:latin typeface="+mn-lt"/>
          <a:ea typeface="+mn-ea"/>
          <a:cs typeface="+mn-cs"/>
        </a:defRPr>
      </a:lvl8pPr>
      <a:lvl9pPr marL="3658057" algn="l" defTabSz="9145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70.xml"/><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5.xml"/><Relationship Id="rId7" Type="http://schemas.openxmlformats.org/officeDocument/2006/relationships/diagramQuickStyle" Target="../diagrams/quickStyle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8.xml"/><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43.xml"/><Relationship Id="rId6" Type="http://schemas.microsoft.com/office/2007/relationships/hdphoto" Target="../media/hdphoto8.wdp"/><Relationship Id="rId5" Type="http://schemas.openxmlformats.org/officeDocument/2006/relationships/image" Target="../media/image17.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8.xml"/><Relationship Id="rId1" Type="http://schemas.openxmlformats.org/officeDocument/2006/relationships/tags" Target="../tags/tag78.xml"/><Relationship Id="rId5" Type="http://schemas.openxmlformats.org/officeDocument/2006/relationships/image" Target="../media/image55.pn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9.png"/><Relationship Id="rId2" Type="http://schemas.openxmlformats.org/officeDocument/2006/relationships/slideLayout" Target="../slideLayouts/slideLayout38.xml"/><Relationship Id="rId1" Type="http://schemas.openxmlformats.org/officeDocument/2006/relationships/tags" Target="../tags/tag8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9.xml"/><Relationship Id="rId1" Type="http://schemas.openxmlformats.org/officeDocument/2006/relationships/tags" Target="../tags/tag84.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8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8.xml"/><Relationship Id="rId1" Type="http://schemas.openxmlformats.org/officeDocument/2006/relationships/tags" Target="../tags/tag90.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6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6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01.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xqFQoTCKOhrMKHlMYCFVBK2wod5KwAkg&amp;url=http://brandirectory.com/league_tables/table/banking-500-2015&amp;ei=lwGAVeP5ItCU7Qbk2YKQCQ&amp;bvm=bv.96041959,d.ZGU&amp;psig=AFQjCNGz6MdSKDPLlP1yrjsm8mzDTdTk2g&amp;ust=1434538768939292" TargetMode="External"/><Relationship Id="rId2" Type="http://schemas.openxmlformats.org/officeDocument/2006/relationships/notesSlide" Target="../notesSlides/notesSlide29.xml"/><Relationship Id="rId1" Type="http://schemas.openxmlformats.org/officeDocument/2006/relationships/slideLayout" Target="../slideLayouts/slideLayout37.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46.xml"/><Relationship Id="rId6" Type="http://schemas.microsoft.com/office/2007/relationships/hdphoto" Target="../media/hdphoto9.wdp"/><Relationship Id="rId5" Type="http://schemas.openxmlformats.org/officeDocument/2006/relationships/image" Target="../media/image18.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url?sa=i&amp;rct=j&amp;q=lockheed+martin&amp;source=images&amp;cd=&amp;cad=rja&amp;docid=KlfU4lmFArakhM&amp;tbnid=jjDP83Mwe8ZINM:&amp;ved=0CAUQjRw&amp;url=http://lexleader.net/lockheed-predicts-825m-decline-sales/&amp;ei=0Q7kUfLRCezZ0QXK2YG4Cw&amp;bvm=bv.48705608,d.d2k&amp;psig=AFQjCNH0SvZsPmNu_dGHiZrGc1Q5jpj88Q&amp;ust=1373986882332962" TargetMode="External"/><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hyperlink" Target="http://www.google.co.uk/url?sa=i&amp;rct=j&amp;q=fujitsu&amp;source=images&amp;cd=&amp;cad=rja&amp;docid=Gryh0pDzdINeHM&amp;tbnid=h1vuAehOAqOCtM:&amp;ved=0CAUQjRw&amp;url=http://www.notebookcheck.net/Fujitsu-plans-to-increase-its-notebook-shipping-multi-fold-in-2012.37894.0.html&amp;ei=_BbkUaKnJerO0QWj0oGoDQ&amp;bvm=bv.48705608,d.d2k&amp;psig=AFQjCNHBjUQTpOYPoOBe3Or2p9buYfrB2w&amp;ust=1373988983475489" TargetMode="External"/><Relationship Id="rId3" Type="http://schemas.openxmlformats.org/officeDocument/2006/relationships/image" Target="../media/image19.png"/><Relationship Id="rId21" Type="http://schemas.openxmlformats.org/officeDocument/2006/relationships/image" Target="../media/image34.gif"/><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4.jpeg"/><Relationship Id="rId24" Type="http://schemas.openxmlformats.org/officeDocument/2006/relationships/image" Target="../media/image36.jpeg"/><Relationship Id="rId32" Type="http://schemas.openxmlformats.org/officeDocument/2006/relationships/comments" Target="../comments/comment1.xml"/><Relationship Id="rId5" Type="http://schemas.openxmlformats.org/officeDocument/2006/relationships/hyperlink" Target="http://www.google.co.uk/url?sa=i&amp;rct=j&amp;q=MoD+logo&amp;source=images&amp;cd=&amp;cad=rja&amp;docid=puTT8e4tZmT8XM&amp;tbnid=iV4HhyO-IEqMLM:&amp;ved=0CAUQjRw&amp;url=http://www.veterans-uk.info/vets_world/issue9/news11.html&amp;ei=hA7kUZmjCvHK0AXvv4GoDw&amp;bvm=bv.48705608,d.d2k&amp;psig=AFQjCNHqJxPXhLJkpJqMBxq-LOSrxkZZnw&amp;ust=1373986817609258" TargetMode="External"/><Relationship Id="rId15" Type="http://schemas.openxmlformats.org/officeDocument/2006/relationships/image" Target="../media/image28.jpg"/><Relationship Id="rId23" Type="http://schemas.openxmlformats.org/officeDocument/2006/relationships/image" Target="../media/image35.jpeg"/><Relationship Id="rId28" Type="http://schemas.openxmlformats.org/officeDocument/2006/relationships/image" Target="../media/image39.png"/><Relationship Id="rId10" Type="http://schemas.openxmlformats.org/officeDocument/2006/relationships/hyperlink" Target="http://www.google.co.uk/url?sa=i&amp;rct=j&amp;q=us+dod&amp;source=images&amp;cd=&amp;cad=rja&amp;docid=vuso3DsPuO0U1M&amp;tbnid=RKByCIApjC47rM:&amp;ved=0CAUQjRw&amp;url=http://greenbuildingelements.com/2013/01/28/capacity-of-u-s-department-of-defense-renewable-energy-installations-will-quadruple-by-2025/&amp;ei=bA7kUe-vOYXL0QWn34FI&amp;bvm=bv.48705608,d.d2k&amp;psig=AFQjCNFAuXxGtl6hRSeC7Jj9qunRPGqGbA&amp;ust=1373986786516249" TargetMode="External"/><Relationship Id="rId19" Type="http://schemas.openxmlformats.org/officeDocument/2006/relationships/image" Target="../media/image32.png"/><Relationship Id="rId31" Type="http://schemas.openxmlformats.org/officeDocument/2006/relationships/image" Target="../media/image42.png"/><Relationship Id="rId4" Type="http://schemas.openxmlformats.org/officeDocument/2006/relationships/image" Target="../media/image20.png"/><Relationship Id="rId9" Type="http://schemas.openxmlformats.org/officeDocument/2006/relationships/image" Target="../media/image23.jpeg"/><Relationship Id="rId14" Type="http://schemas.openxmlformats.org/officeDocument/2006/relationships/image" Target="../media/image27.jpeg"/><Relationship Id="rId22" Type="http://schemas.openxmlformats.org/officeDocument/2006/relationships/hyperlink" Target="http://www.google.co.uk/url?sa=i&amp;rct=j&amp;q=&amp;esrc=s&amp;source=images&amp;cd=&amp;cad=rja&amp;uact=8&amp;ved=0CAcQjRxqFQoTCJr-wdqjisYCFcHJFAod9XEAjw&amp;url=http://zmotauto.com/wpz/volkswagen-planning-to-unleash-50-new-models/&amp;ei=-eB6VdqdBMGTU_XjgfgI&amp;psig=AFQjCNHZwr8_MtrYWYavSCBatNqhLkVf_A&amp;ust=1434202680453055" TargetMode="External"/><Relationship Id="rId27" Type="http://schemas.openxmlformats.org/officeDocument/2006/relationships/image" Target="../media/image38.jpeg"/><Relationship Id="rId30"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89810" y="1082230"/>
            <a:ext cx="6565052" cy="950676"/>
          </a:xfrm>
        </p:spPr>
        <p:txBody>
          <a:bodyPr>
            <a:normAutofit fontScale="90000"/>
          </a:bodyPr>
          <a:lstStyle/>
          <a:p>
            <a:pPr indent="182563"/>
            <a:r>
              <a:rPr lang="en-GB" dirty="0">
                <a:solidFill>
                  <a:prstClr val="white"/>
                </a:solidFill>
                <a:latin typeface="HelveticaNeueLT Std Med"/>
                <a:cs typeface="Arial" pitchFamily="34" charset="0"/>
              </a:rPr>
              <a:t>YOUR PARTNERS in </a:t>
            </a:r>
            <a:br>
              <a:rPr lang="en-GB" dirty="0">
                <a:solidFill>
                  <a:prstClr val="white"/>
                </a:solidFill>
                <a:latin typeface="HelveticaNeueLT Std Med"/>
                <a:cs typeface="Arial" pitchFamily="34" charset="0"/>
              </a:rPr>
            </a:br>
            <a:r>
              <a:rPr lang="en-GB" dirty="0">
                <a:solidFill>
                  <a:prstClr val="white"/>
                </a:solidFill>
                <a:latin typeface="HelveticaNeueLT Std Med"/>
                <a:cs typeface="Arial" pitchFamily="34" charset="0"/>
              </a:rPr>
              <a:t>DATA SECURITY</a:t>
            </a:r>
          </a:p>
        </p:txBody>
      </p:sp>
      <p:sp>
        <p:nvSpPr>
          <p:cNvPr id="8" name="Text Placeholder 7"/>
          <p:cNvSpPr>
            <a:spLocks noGrp="1"/>
          </p:cNvSpPr>
          <p:nvPr>
            <p:ph type="body" sz="quarter" idx="12"/>
          </p:nvPr>
        </p:nvSpPr>
        <p:spPr>
          <a:xfrm>
            <a:off x="471638" y="4340983"/>
            <a:ext cx="8527700" cy="933601"/>
          </a:xfrm>
        </p:spPr>
        <p:txBody>
          <a:bodyPr/>
          <a:lstStyle/>
          <a:p>
            <a:pPr algn="ctr"/>
            <a:r>
              <a:rPr lang="en-GB" sz="2400" dirty="0"/>
              <a:t>Boldon James</a:t>
            </a:r>
          </a:p>
          <a:p>
            <a:pPr algn="ctr"/>
            <a:r>
              <a:rPr lang="en-GB" dirty="0" err="1"/>
              <a:t>Clasifica</a:t>
            </a:r>
            <a:r>
              <a:rPr lang="es-CO" dirty="0" err="1"/>
              <a:t>ción</a:t>
            </a:r>
            <a:r>
              <a:rPr lang="pt-BR" dirty="0"/>
              <a:t> de datos </a:t>
            </a:r>
            <a:endParaRPr lang="en-GB" dirty="0"/>
          </a:p>
        </p:txBody>
      </p:sp>
      <p:sp>
        <p:nvSpPr>
          <p:cNvPr id="2" name="BJPseudoFooter"/>
          <p:cNvSpPr txBox="1"/>
          <p:nvPr>
            <p:custDataLst>
              <p:tags r:id="rId1"/>
            </p:custDataLst>
          </p:nvPr>
        </p:nvSpPr>
        <p:spPr>
          <a:xfrm>
            <a:off x="127000" y="6585277"/>
            <a:ext cx="8891588" cy="261610"/>
          </a:xfrm>
          <a:prstGeom prst="rect">
            <a:avLst/>
          </a:prstGeom>
          <a:noFill/>
        </p:spPr>
        <p:txBody>
          <a:bodyPr vert="horz" rtlCol="0">
            <a:spAutoFit/>
          </a:bodyPr>
          <a:lstStyle/>
          <a:p>
            <a:pPr algn="ctr"/>
            <a:r>
              <a:rPr lang="en-GB" sz="1100">
                <a:solidFill>
                  <a:srgbClr val="FF0000"/>
                </a:solidFill>
                <a:latin typeface="Arial" panose="020B0604020202020204" pitchFamily="34" charset="0"/>
              </a:rPr>
              <a:t>COMMERCIAL-IN-CONFIDENCE</a:t>
            </a:r>
            <a:r>
              <a:rPr lang="en-GB" sz="1100">
                <a:solidFill>
                  <a:srgbClr val="000000"/>
                </a:solidFill>
                <a:latin typeface="Arial" panose="020B0604020202020204" pitchFamily="34" charset="0"/>
              </a:rPr>
              <a:t> EXTERNAL</a:t>
            </a:r>
          </a:p>
        </p:txBody>
      </p:sp>
    </p:spTree>
    <p:extLst>
      <p:ext uri="{BB962C8B-B14F-4D97-AF65-F5344CB8AC3E}">
        <p14:creationId xmlns:p14="http://schemas.microsoft.com/office/powerpoint/2010/main" val="1148153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Retos en el Manejo de los datos</a:t>
            </a:r>
          </a:p>
        </p:txBody>
      </p:sp>
      <p:pic>
        <p:nvPicPr>
          <p:cNvPr id="1026" name="Picture 2" descr="http://opendatacon.org/wp-content/uploads/2015/04/actionIcon-06-25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6035" y="2193767"/>
            <a:ext cx="1220503" cy="12205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556" y="3715484"/>
            <a:ext cx="1505355" cy="784966"/>
          </a:xfrm>
          <a:prstGeom prst="rect">
            <a:avLst/>
          </a:prstGeom>
          <a:noFill/>
        </p:spPr>
        <p:txBody>
          <a:bodyPr wrap="square" rtlCol="0">
            <a:spAutoFit/>
          </a:bodyPr>
          <a:lstStyle/>
          <a:p>
            <a:pPr algn="ctr"/>
            <a:r>
              <a:rPr lang="es-CO" sz="1500" b="1" dirty="0">
                <a:solidFill>
                  <a:srgbClr val="005CB0"/>
                </a:solidFill>
              </a:rPr>
              <a:t>Crecimiento de Datos no Estructurados</a:t>
            </a:r>
          </a:p>
        </p:txBody>
      </p:sp>
      <p:pic>
        <p:nvPicPr>
          <p:cNvPr id="1028" name="Picture 4" descr="https://s3.amazonaws.com/optimisemedia/wp-content/uploads/2015/04/Icon-Regulation-WoP-220px.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1891" y="2217749"/>
            <a:ext cx="1172536" cy="1172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53535" y="3723218"/>
            <a:ext cx="1429249" cy="554094"/>
          </a:xfrm>
          <a:prstGeom prst="rect">
            <a:avLst/>
          </a:prstGeom>
          <a:noFill/>
        </p:spPr>
        <p:txBody>
          <a:bodyPr wrap="square" rtlCol="0">
            <a:spAutoFit/>
          </a:bodyPr>
          <a:lstStyle/>
          <a:p>
            <a:pPr algn="ctr"/>
            <a:r>
              <a:rPr lang="es-CO" sz="1500" b="1" dirty="0">
                <a:solidFill>
                  <a:srgbClr val="7030A0"/>
                </a:solidFill>
              </a:rPr>
              <a:t>Presiones Regulatorias</a:t>
            </a:r>
          </a:p>
        </p:txBody>
      </p:sp>
      <p:sp>
        <p:nvSpPr>
          <p:cNvPr id="9" name="TextBox 8"/>
          <p:cNvSpPr txBox="1"/>
          <p:nvPr/>
        </p:nvSpPr>
        <p:spPr>
          <a:xfrm>
            <a:off x="6436429" y="3792068"/>
            <a:ext cx="1429249" cy="554094"/>
          </a:xfrm>
          <a:prstGeom prst="rect">
            <a:avLst/>
          </a:prstGeom>
          <a:noFill/>
        </p:spPr>
        <p:txBody>
          <a:bodyPr wrap="square" rtlCol="0">
            <a:spAutoFit/>
          </a:bodyPr>
          <a:lstStyle/>
          <a:p>
            <a:pPr algn="ctr"/>
            <a:r>
              <a:rPr lang="es-CO" sz="1500" b="1" dirty="0"/>
              <a:t>Datos “Oscuros”</a:t>
            </a:r>
          </a:p>
        </p:txBody>
      </p:sp>
      <p:pic>
        <p:nvPicPr>
          <p:cNvPr id="1034" name="Picture 10" descr="http://bigskygas.com/wp/wp-content/uploads/2016/02/question2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0448" y="2100794"/>
            <a:ext cx="2081212" cy="1406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eareunleashed.com/wp-content/uploads/2014/07/storage-ic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39653" y="2168620"/>
            <a:ext cx="1270794" cy="12707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60425" y="3723218"/>
            <a:ext cx="1429249" cy="554094"/>
          </a:xfrm>
          <a:prstGeom prst="rect">
            <a:avLst/>
          </a:prstGeom>
          <a:noFill/>
        </p:spPr>
        <p:txBody>
          <a:bodyPr wrap="square" rtlCol="0">
            <a:spAutoFit/>
          </a:bodyPr>
          <a:lstStyle/>
          <a:p>
            <a:pPr algn="ctr"/>
            <a:r>
              <a:rPr lang="es-CO" sz="1500" b="1" dirty="0">
                <a:solidFill>
                  <a:srgbClr val="E26554"/>
                </a:solidFill>
              </a:rPr>
              <a:t>Trabajo Remoto</a:t>
            </a:r>
          </a:p>
        </p:txBody>
      </p:sp>
      <p:sp>
        <p:nvSpPr>
          <p:cNvPr id="14" name="Text Placeholder 7">
            <a:extLst>
              <a:ext uri="{FF2B5EF4-FFF2-40B4-BE49-F238E27FC236}">
                <a16:creationId xmlns:a16="http://schemas.microsoft.com/office/drawing/2014/main" xmlns="" id="{338DF935-1244-4690-9FAA-D0949B46F36F}"/>
              </a:ext>
            </a:extLst>
          </p:cNvPr>
          <p:cNvSpPr txBox="1">
            <a:spLocks/>
          </p:cNvSpPr>
          <p:nvPr/>
        </p:nvSpPr>
        <p:spPr>
          <a:xfrm>
            <a:off x="2555240" y="4687339"/>
            <a:ext cx="4568825" cy="701959"/>
          </a:xfrm>
          <a:prstGeom prst="rect">
            <a:avLst/>
          </a:prstGeom>
          <a:solidFill>
            <a:srgbClr val="F58026"/>
          </a:solidFill>
        </p:spPr>
        <p:txBody>
          <a:bodyPr>
            <a:normAutofit fontScale="85000" lnSpcReduction="20000"/>
          </a:bodyPr>
          <a:lstStyle>
            <a:lvl1pPr marL="257122" indent="-257122" algn="l" defTabSz="685658"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97" indent="-214267" algn="l" defTabSz="685658"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72" indent="-171415" algn="l" defTabSz="68565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00"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2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5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5"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4"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2"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b="1" dirty="0">
                <a:solidFill>
                  <a:schemeClr val="bg1"/>
                </a:solidFill>
              </a:rPr>
              <a:t>ISO/IEC 27001:2013</a:t>
            </a:r>
          </a:p>
          <a:p>
            <a:r>
              <a:rPr lang="en-GB" sz="1050" dirty="0">
                <a:solidFill>
                  <a:schemeClr val="bg1"/>
                </a:solidFill>
              </a:rPr>
              <a:t>A.8 (Asset management) leads to inclusion of personal data as information security asset and A.8.2 requires classification according to value / criticality / sensitivity etc.</a:t>
            </a:r>
          </a:p>
        </p:txBody>
      </p:sp>
      <p:sp>
        <p:nvSpPr>
          <p:cNvPr id="12" name="Text Placeholder 3">
            <a:extLst>
              <a:ext uri="{FF2B5EF4-FFF2-40B4-BE49-F238E27FC236}">
                <a16:creationId xmlns:a16="http://schemas.microsoft.com/office/drawing/2014/main" xmlns="" id="{3688020F-1ADE-4842-A625-EF5BEE78BAF7}"/>
              </a:ext>
            </a:extLst>
          </p:cNvPr>
          <p:cNvSpPr txBox="1">
            <a:spLocks/>
          </p:cNvSpPr>
          <p:nvPr/>
        </p:nvSpPr>
        <p:spPr>
          <a:xfrm>
            <a:off x="2582227" y="4982936"/>
            <a:ext cx="4568825" cy="701959"/>
          </a:xfrm>
          <a:prstGeom prst="rect">
            <a:avLst/>
          </a:prstGeom>
          <a:solidFill>
            <a:srgbClr val="00457C"/>
          </a:solidFill>
        </p:spPr>
        <p:txBody>
          <a:bodyPr>
            <a:normAutofit/>
          </a:bodyPr>
          <a:lstStyle>
            <a:lvl1pPr marL="257122" indent="-257122" algn="l" defTabSz="685658"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97" indent="-214267" algn="l" defTabSz="685658"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72" indent="-171415" algn="l" defTabSz="68565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00"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2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5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5"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4"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2"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b="1" dirty="0">
                <a:solidFill>
                  <a:schemeClr val="bg1"/>
                </a:solidFill>
              </a:rPr>
              <a:t>Ley 1712</a:t>
            </a:r>
          </a:p>
          <a:p>
            <a:r>
              <a:rPr lang="en-GB" sz="1050" dirty="0">
                <a:solidFill>
                  <a:schemeClr val="bg1"/>
                </a:solidFill>
              </a:rPr>
              <a:t>Ley de </a:t>
            </a:r>
            <a:r>
              <a:rPr lang="en-GB" sz="1050" dirty="0" err="1">
                <a:solidFill>
                  <a:schemeClr val="bg1"/>
                </a:solidFill>
              </a:rPr>
              <a:t>transparencia</a:t>
            </a:r>
            <a:r>
              <a:rPr lang="en-GB" sz="1050" dirty="0">
                <a:solidFill>
                  <a:schemeClr val="bg1"/>
                </a:solidFill>
              </a:rPr>
              <a:t> y </a:t>
            </a:r>
            <a:r>
              <a:rPr lang="en-GB" sz="1050" dirty="0" err="1">
                <a:solidFill>
                  <a:schemeClr val="bg1"/>
                </a:solidFill>
              </a:rPr>
              <a:t>acceso</a:t>
            </a:r>
            <a:r>
              <a:rPr lang="en-GB" sz="1050" dirty="0">
                <a:solidFill>
                  <a:schemeClr val="bg1"/>
                </a:solidFill>
              </a:rPr>
              <a:t> a la </a:t>
            </a:r>
            <a:r>
              <a:rPr lang="en-GB" sz="1050" dirty="0" err="1">
                <a:solidFill>
                  <a:schemeClr val="bg1"/>
                </a:solidFill>
              </a:rPr>
              <a:t>información</a:t>
            </a:r>
            <a:r>
              <a:rPr lang="en-GB" sz="1050" dirty="0">
                <a:solidFill>
                  <a:schemeClr val="bg1"/>
                </a:solidFill>
              </a:rPr>
              <a:t> </a:t>
            </a:r>
            <a:r>
              <a:rPr lang="en-GB" sz="1050" dirty="0" err="1">
                <a:solidFill>
                  <a:schemeClr val="bg1"/>
                </a:solidFill>
              </a:rPr>
              <a:t>pública</a:t>
            </a:r>
            <a:endParaRPr lang="en-GB" sz="1050" dirty="0">
              <a:solidFill>
                <a:schemeClr val="bg1"/>
              </a:solidFill>
            </a:endParaRPr>
          </a:p>
        </p:txBody>
      </p:sp>
      <p:sp>
        <p:nvSpPr>
          <p:cNvPr id="15" name="Text Placeholder 8">
            <a:extLst>
              <a:ext uri="{FF2B5EF4-FFF2-40B4-BE49-F238E27FC236}">
                <a16:creationId xmlns:a16="http://schemas.microsoft.com/office/drawing/2014/main" xmlns="" id="{D76479F8-7057-4697-AD6A-623129B8D3FB}"/>
              </a:ext>
            </a:extLst>
          </p:cNvPr>
          <p:cNvSpPr txBox="1">
            <a:spLocks/>
          </p:cNvSpPr>
          <p:nvPr/>
        </p:nvSpPr>
        <p:spPr>
          <a:xfrm>
            <a:off x="2609214" y="5457413"/>
            <a:ext cx="4568825" cy="701959"/>
          </a:xfrm>
          <a:prstGeom prst="rect">
            <a:avLst/>
          </a:prstGeom>
          <a:solidFill>
            <a:srgbClr val="B1BAC0"/>
          </a:solidFill>
        </p:spPr>
        <p:txBody>
          <a:bodyPr>
            <a:normAutofit fontScale="92500" lnSpcReduction="10000"/>
          </a:bodyPr>
          <a:lstStyle>
            <a:lvl1pPr marL="257122" indent="-257122" algn="l" defTabSz="685658"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97" indent="-214267" algn="l" defTabSz="685658"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72" indent="-171415" algn="l" defTabSz="68565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00"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2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5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5"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4"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2"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b="1" dirty="0" err="1">
                <a:solidFill>
                  <a:schemeClr val="bg1"/>
                </a:solidFill>
              </a:rPr>
              <a:t>Decreto</a:t>
            </a:r>
            <a:r>
              <a:rPr lang="en-GB" b="1" dirty="0">
                <a:solidFill>
                  <a:schemeClr val="bg1"/>
                </a:solidFill>
              </a:rPr>
              <a:t> de </a:t>
            </a:r>
            <a:r>
              <a:rPr lang="en-GB" b="1" dirty="0" err="1">
                <a:solidFill>
                  <a:schemeClr val="bg1"/>
                </a:solidFill>
              </a:rPr>
              <a:t>Presidencia</a:t>
            </a:r>
            <a:r>
              <a:rPr lang="en-GB" b="1" dirty="0">
                <a:solidFill>
                  <a:schemeClr val="bg1"/>
                </a:solidFill>
              </a:rPr>
              <a:t> 1070</a:t>
            </a:r>
          </a:p>
          <a:p>
            <a:r>
              <a:rPr lang="es-CO" sz="900" dirty="0">
                <a:solidFill>
                  <a:schemeClr val="bg1"/>
                </a:solidFill>
              </a:rPr>
              <a:t>Niveles de clasificación de la información – 5  clasificaciones</a:t>
            </a:r>
          </a:p>
          <a:p>
            <a:r>
              <a:rPr lang="es-CO" sz="900" dirty="0">
                <a:solidFill>
                  <a:schemeClr val="bg1"/>
                </a:solidFill>
              </a:rPr>
              <a:t>Distribución o subniveles - Criterios</a:t>
            </a:r>
          </a:p>
        </p:txBody>
      </p:sp>
    </p:spTree>
    <p:extLst>
      <p:ext uri="{BB962C8B-B14F-4D97-AF65-F5344CB8AC3E}">
        <p14:creationId xmlns:p14="http://schemas.microsoft.com/office/powerpoint/2010/main" val="293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3000" fill="hold"/>
                                        <p:tgtEl>
                                          <p:spTgt spid="14"/>
                                        </p:tgtEl>
                                        <p:attrNameLst>
                                          <p:attrName>ppt_w</p:attrName>
                                        </p:attrNameLst>
                                      </p:cBhvr>
                                      <p:tavLst>
                                        <p:tav tm="0">
                                          <p:val>
                                            <p:fltVal val="0"/>
                                          </p:val>
                                        </p:tav>
                                        <p:tav tm="100000">
                                          <p:val>
                                            <p:strVal val="#ppt_w"/>
                                          </p:val>
                                        </p:tav>
                                      </p:tavLst>
                                    </p:anim>
                                    <p:anim calcmode="lin" valueType="num">
                                      <p:cBhvr>
                                        <p:cTn id="34" dur="3000" fill="hold"/>
                                        <p:tgtEl>
                                          <p:spTgt spid="14"/>
                                        </p:tgtEl>
                                        <p:attrNameLst>
                                          <p:attrName>ppt_h</p:attrName>
                                        </p:attrNameLst>
                                      </p:cBhvr>
                                      <p:tavLst>
                                        <p:tav tm="0">
                                          <p:val>
                                            <p:fltVal val="0"/>
                                          </p:val>
                                        </p:tav>
                                        <p:tav tm="100000">
                                          <p:val>
                                            <p:strVal val="#ppt_h"/>
                                          </p:val>
                                        </p:tav>
                                      </p:tavLst>
                                    </p:anim>
                                    <p:anim calcmode="lin" valueType="num">
                                      <p:cBhvr>
                                        <p:cTn id="35" dur="3000" fill="hold"/>
                                        <p:tgtEl>
                                          <p:spTgt spid="14"/>
                                        </p:tgtEl>
                                        <p:attrNameLst>
                                          <p:attrName>style.rotation</p:attrName>
                                        </p:attrNameLst>
                                      </p:cBhvr>
                                      <p:tavLst>
                                        <p:tav tm="0">
                                          <p:val>
                                            <p:fltVal val="90"/>
                                          </p:val>
                                        </p:tav>
                                        <p:tav tm="100000">
                                          <p:val>
                                            <p:fltVal val="0"/>
                                          </p:val>
                                        </p:tav>
                                      </p:tavLst>
                                    </p:anim>
                                    <p:animEffect transition="in" filter="fade">
                                      <p:cBhvr>
                                        <p:cTn id="36"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0" fill="hold"/>
                                        <p:tgtEl>
                                          <p:spTgt spid="12"/>
                                        </p:tgtEl>
                                        <p:attrNameLst>
                                          <p:attrName>ppt_w</p:attrName>
                                        </p:attrNameLst>
                                      </p:cBhvr>
                                      <p:tavLst>
                                        <p:tav tm="0">
                                          <p:val>
                                            <p:fltVal val="0"/>
                                          </p:val>
                                        </p:tav>
                                        <p:tav tm="100000">
                                          <p:val>
                                            <p:strVal val="#ppt_w"/>
                                          </p:val>
                                        </p:tav>
                                      </p:tavLst>
                                    </p:anim>
                                    <p:anim calcmode="lin" valueType="num">
                                      <p:cBhvr>
                                        <p:cTn id="42" dur="5000" fill="hold"/>
                                        <p:tgtEl>
                                          <p:spTgt spid="12"/>
                                        </p:tgtEl>
                                        <p:attrNameLst>
                                          <p:attrName>ppt_h</p:attrName>
                                        </p:attrNameLst>
                                      </p:cBhvr>
                                      <p:tavLst>
                                        <p:tav tm="0">
                                          <p:val>
                                            <p:fltVal val="0"/>
                                          </p:val>
                                        </p:tav>
                                        <p:tav tm="100000">
                                          <p:val>
                                            <p:strVal val="#ppt_h"/>
                                          </p:val>
                                        </p:tav>
                                      </p:tavLst>
                                    </p:anim>
                                    <p:anim calcmode="lin" valueType="num">
                                      <p:cBhvr>
                                        <p:cTn id="43" dur="5000" fill="hold"/>
                                        <p:tgtEl>
                                          <p:spTgt spid="12"/>
                                        </p:tgtEl>
                                        <p:attrNameLst>
                                          <p:attrName>style.rotation</p:attrName>
                                        </p:attrNameLst>
                                      </p:cBhvr>
                                      <p:tavLst>
                                        <p:tav tm="0">
                                          <p:val>
                                            <p:fltVal val="90"/>
                                          </p:val>
                                        </p:tav>
                                        <p:tav tm="100000">
                                          <p:val>
                                            <p:fltVal val="0"/>
                                          </p:val>
                                        </p:tav>
                                      </p:tavLst>
                                    </p:anim>
                                    <p:animEffect transition="in" filter="fade">
                                      <p:cBhvr>
                                        <p:cTn id="44" dur="5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000" fill="hold"/>
                                        <p:tgtEl>
                                          <p:spTgt spid="15"/>
                                        </p:tgtEl>
                                        <p:attrNameLst>
                                          <p:attrName>ppt_w</p:attrName>
                                        </p:attrNameLst>
                                      </p:cBhvr>
                                      <p:tavLst>
                                        <p:tav tm="0">
                                          <p:val>
                                            <p:fltVal val="0"/>
                                          </p:val>
                                        </p:tav>
                                        <p:tav tm="100000">
                                          <p:val>
                                            <p:strVal val="#ppt_w"/>
                                          </p:val>
                                        </p:tav>
                                      </p:tavLst>
                                    </p:anim>
                                    <p:anim calcmode="lin" valueType="num">
                                      <p:cBhvr>
                                        <p:cTn id="50" dur="2000" fill="hold"/>
                                        <p:tgtEl>
                                          <p:spTgt spid="15"/>
                                        </p:tgtEl>
                                        <p:attrNameLst>
                                          <p:attrName>ppt_h</p:attrName>
                                        </p:attrNameLst>
                                      </p:cBhvr>
                                      <p:tavLst>
                                        <p:tav tm="0">
                                          <p:val>
                                            <p:fltVal val="0"/>
                                          </p:val>
                                        </p:tav>
                                        <p:tav tm="100000">
                                          <p:val>
                                            <p:strVal val="#ppt_h"/>
                                          </p:val>
                                        </p:tav>
                                      </p:tavLst>
                                    </p:anim>
                                    <p:anim calcmode="lin" valueType="num">
                                      <p:cBhvr>
                                        <p:cTn id="51" dur="2000" fill="hold"/>
                                        <p:tgtEl>
                                          <p:spTgt spid="15"/>
                                        </p:tgtEl>
                                        <p:attrNameLst>
                                          <p:attrName>style.rotation</p:attrName>
                                        </p:attrNameLst>
                                      </p:cBhvr>
                                      <p:tavLst>
                                        <p:tav tm="0">
                                          <p:val>
                                            <p:fltVal val="90"/>
                                          </p:val>
                                        </p:tav>
                                        <p:tav tm="100000">
                                          <p:val>
                                            <p:fltVal val="0"/>
                                          </p:val>
                                        </p:tav>
                                      </p:tavLst>
                                    </p:anim>
                                    <p:animEffect transition="in" filter="fade">
                                      <p:cBhvr>
                                        <p:cTn id="52"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4"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Retos en el Manejo de los datos</a:t>
            </a:r>
          </a:p>
        </p:txBody>
      </p:sp>
      <p:pic>
        <p:nvPicPr>
          <p:cNvPr id="1026" name="Picture 2" descr="http://opendatacon.org/wp-content/uploads/2015/04/actionIcon-06-25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6035" y="2193767"/>
            <a:ext cx="1220503" cy="12205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556" y="3715484"/>
            <a:ext cx="1505355" cy="784966"/>
          </a:xfrm>
          <a:prstGeom prst="rect">
            <a:avLst/>
          </a:prstGeom>
          <a:noFill/>
        </p:spPr>
        <p:txBody>
          <a:bodyPr wrap="square" rtlCol="0">
            <a:spAutoFit/>
          </a:bodyPr>
          <a:lstStyle/>
          <a:p>
            <a:pPr algn="ctr"/>
            <a:r>
              <a:rPr lang="es-CO" sz="1500" b="1" dirty="0">
                <a:solidFill>
                  <a:srgbClr val="005CB0"/>
                </a:solidFill>
              </a:rPr>
              <a:t>Crecimiento de Datos no Estructurados</a:t>
            </a:r>
          </a:p>
        </p:txBody>
      </p:sp>
      <p:pic>
        <p:nvPicPr>
          <p:cNvPr id="1028" name="Picture 4" descr="https://s3.amazonaws.com/optimisemedia/wp-content/uploads/2015/04/Icon-Regulation-WoP-220px.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1891" y="2217749"/>
            <a:ext cx="1172536" cy="1172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53535" y="3723218"/>
            <a:ext cx="1429249" cy="554094"/>
          </a:xfrm>
          <a:prstGeom prst="rect">
            <a:avLst/>
          </a:prstGeom>
          <a:noFill/>
        </p:spPr>
        <p:txBody>
          <a:bodyPr wrap="square" rtlCol="0">
            <a:spAutoFit/>
          </a:bodyPr>
          <a:lstStyle/>
          <a:p>
            <a:pPr algn="ctr"/>
            <a:r>
              <a:rPr lang="es-CO" sz="1500" b="1" dirty="0">
                <a:solidFill>
                  <a:srgbClr val="7030A0"/>
                </a:solidFill>
              </a:rPr>
              <a:t>Presiones Regulatorias</a:t>
            </a:r>
          </a:p>
        </p:txBody>
      </p:sp>
      <p:sp>
        <p:nvSpPr>
          <p:cNvPr id="9" name="TextBox 8"/>
          <p:cNvSpPr txBox="1"/>
          <p:nvPr/>
        </p:nvSpPr>
        <p:spPr>
          <a:xfrm>
            <a:off x="6436429" y="3792068"/>
            <a:ext cx="1429249" cy="554094"/>
          </a:xfrm>
          <a:prstGeom prst="rect">
            <a:avLst/>
          </a:prstGeom>
          <a:noFill/>
        </p:spPr>
        <p:txBody>
          <a:bodyPr wrap="square" rtlCol="0">
            <a:spAutoFit/>
          </a:bodyPr>
          <a:lstStyle/>
          <a:p>
            <a:pPr algn="ctr"/>
            <a:r>
              <a:rPr lang="es-CO" sz="1500" b="1" dirty="0"/>
              <a:t>Datos “Oscuros”</a:t>
            </a:r>
          </a:p>
        </p:txBody>
      </p:sp>
      <p:pic>
        <p:nvPicPr>
          <p:cNvPr id="1034" name="Picture 10" descr="http://bigskygas.com/wp/wp-content/uploads/2016/02/question2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0448" y="2100794"/>
            <a:ext cx="2081212" cy="1406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eareunleashed.com/wp-content/uploads/2014/07/storage-ic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39653" y="2168620"/>
            <a:ext cx="1270794" cy="12707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60425" y="3723218"/>
            <a:ext cx="1429249" cy="554094"/>
          </a:xfrm>
          <a:prstGeom prst="rect">
            <a:avLst/>
          </a:prstGeom>
          <a:noFill/>
        </p:spPr>
        <p:txBody>
          <a:bodyPr wrap="square" rtlCol="0">
            <a:spAutoFit/>
          </a:bodyPr>
          <a:lstStyle/>
          <a:p>
            <a:pPr algn="ctr"/>
            <a:r>
              <a:rPr lang="es-CO" sz="1500" b="1" dirty="0">
                <a:solidFill>
                  <a:srgbClr val="E26554"/>
                </a:solidFill>
              </a:rPr>
              <a:t>Trabajo Remoto</a:t>
            </a:r>
          </a:p>
        </p:txBody>
      </p:sp>
      <p:sp>
        <p:nvSpPr>
          <p:cNvPr id="12" name="Text Placeholder 3">
            <a:extLst>
              <a:ext uri="{FF2B5EF4-FFF2-40B4-BE49-F238E27FC236}">
                <a16:creationId xmlns:a16="http://schemas.microsoft.com/office/drawing/2014/main" xmlns="" id="{3688020F-1ADE-4842-A625-EF5BEE78BAF7}"/>
              </a:ext>
            </a:extLst>
          </p:cNvPr>
          <p:cNvSpPr txBox="1">
            <a:spLocks/>
          </p:cNvSpPr>
          <p:nvPr/>
        </p:nvSpPr>
        <p:spPr>
          <a:xfrm>
            <a:off x="2710911" y="4391509"/>
            <a:ext cx="4568825" cy="701959"/>
          </a:xfrm>
          <a:prstGeom prst="rect">
            <a:avLst/>
          </a:prstGeom>
          <a:solidFill>
            <a:srgbClr val="00457C"/>
          </a:solidFill>
        </p:spPr>
        <p:txBody>
          <a:bodyPr>
            <a:normAutofit fontScale="85000" lnSpcReduction="10000"/>
          </a:bodyPr>
          <a:lstStyle>
            <a:lvl1pPr marL="257122" indent="-257122" algn="l" defTabSz="685658"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97" indent="-214267" algn="l" defTabSz="685658"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72" indent="-171415" algn="l" defTabSz="68565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00"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2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5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5"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4"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2"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b="1" dirty="0">
                <a:solidFill>
                  <a:schemeClr val="bg1"/>
                </a:solidFill>
              </a:rPr>
              <a:t>GDPR</a:t>
            </a:r>
          </a:p>
          <a:p>
            <a:r>
              <a:rPr lang="en-GB" sz="1050" dirty="0">
                <a:solidFill>
                  <a:schemeClr val="bg1"/>
                </a:solidFill>
              </a:rPr>
              <a:t>Data classification is a critical part of Security by Design and also demonstrating to authorities that you are taking appropriate measures to protect data</a:t>
            </a:r>
          </a:p>
        </p:txBody>
      </p:sp>
      <p:sp>
        <p:nvSpPr>
          <p:cNvPr id="14" name="Text Placeholder 7">
            <a:extLst>
              <a:ext uri="{FF2B5EF4-FFF2-40B4-BE49-F238E27FC236}">
                <a16:creationId xmlns:a16="http://schemas.microsoft.com/office/drawing/2014/main" xmlns="" id="{338DF935-1244-4690-9FAA-D0949B46F36F}"/>
              </a:ext>
            </a:extLst>
          </p:cNvPr>
          <p:cNvSpPr txBox="1">
            <a:spLocks/>
          </p:cNvSpPr>
          <p:nvPr/>
        </p:nvSpPr>
        <p:spPr>
          <a:xfrm>
            <a:off x="2710911" y="4709572"/>
            <a:ext cx="4568825" cy="701959"/>
          </a:xfrm>
          <a:prstGeom prst="rect">
            <a:avLst/>
          </a:prstGeom>
          <a:solidFill>
            <a:srgbClr val="F58026"/>
          </a:solidFill>
        </p:spPr>
        <p:txBody>
          <a:bodyPr>
            <a:normAutofit fontScale="85000" lnSpcReduction="20000"/>
          </a:bodyPr>
          <a:lstStyle>
            <a:lvl1pPr marL="257122" indent="-257122" algn="l" defTabSz="685658"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97" indent="-214267" algn="l" defTabSz="685658"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72" indent="-171415" algn="l" defTabSz="68565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00"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2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5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5"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4"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2"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b="1" dirty="0">
                <a:solidFill>
                  <a:schemeClr val="bg1"/>
                </a:solidFill>
              </a:rPr>
              <a:t>ISO/IEC 27001:2013</a:t>
            </a:r>
          </a:p>
          <a:p>
            <a:r>
              <a:rPr lang="en-GB" sz="1050" dirty="0">
                <a:solidFill>
                  <a:schemeClr val="bg1"/>
                </a:solidFill>
              </a:rPr>
              <a:t>A.8 (Asset management) leads to inclusion of personal data as information security asset and A.8.2 requires classification according to value / criticality / sensitivity etc.</a:t>
            </a:r>
          </a:p>
        </p:txBody>
      </p:sp>
      <p:sp>
        <p:nvSpPr>
          <p:cNvPr id="15" name="Text Placeholder 8">
            <a:extLst>
              <a:ext uri="{FF2B5EF4-FFF2-40B4-BE49-F238E27FC236}">
                <a16:creationId xmlns:a16="http://schemas.microsoft.com/office/drawing/2014/main" xmlns="" id="{D76479F8-7057-4697-AD6A-623129B8D3FB}"/>
              </a:ext>
            </a:extLst>
          </p:cNvPr>
          <p:cNvSpPr txBox="1">
            <a:spLocks/>
          </p:cNvSpPr>
          <p:nvPr/>
        </p:nvSpPr>
        <p:spPr>
          <a:xfrm>
            <a:off x="2710911" y="4997028"/>
            <a:ext cx="4568825" cy="701959"/>
          </a:xfrm>
          <a:prstGeom prst="rect">
            <a:avLst/>
          </a:prstGeom>
          <a:solidFill>
            <a:srgbClr val="B1BAC0"/>
          </a:solidFill>
        </p:spPr>
        <p:txBody>
          <a:bodyPr>
            <a:normAutofit fontScale="85000" lnSpcReduction="10000"/>
          </a:bodyPr>
          <a:lstStyle>
            <a:lvl1pPr marL="257122" indent="-257122" algn="l" defTabSz="685658"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97" indent="-214267" algn="l" defTabSz="685658"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72" indent="-171415" algn="l" defTabSz="68565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00"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2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5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5"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4"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2"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b="1" dirty="0" err="1">
                <a:solidFill>
                  <a:schemeClr val="bg1"/>
                </a:solidFill>
              </a:rPr>
              <a:t>Protección</a:t>
            </a:r>
            <a:r>
              <a:rPr lang="en-GB" b="1" dirty="0">
                <a:solidFill>
                  <a:schemeClr val="bg1"/>
                </a:solidFill>
              </a:rPr>
              <a:t> de </a:t>
            </a:r>
            <a:r>
              <a:rPr lang="en-GB" b="1" dirty="0" err="1">
                <a:solidFill>
                  <a:schemeClr val="bg1"/>
                </a:solidFill>
              </a:rPr>
              <a:t>Datos</a:t>
            </a:r>
            <a:r>
              <a:rPr lang="en-GB" b="1" dirty="0">
                <a:solidFill>
                  <a:schemeClr val="bg1"/>
                </a:solidFill>
              </a:rPr>
              <a:t> </a:t>
            </a:r>
            <a:r>
              <a:rPr lang="en-GB" b="1" dirty="0" err="1">
                <a:solidFill>
                  <a:schemeClr val="bg1"/>
                </a:solidFill>
              </a:rPr>
              <a:t>Personales</a:t>
            </a:r>
            <a:endParaRPr lang="en-GB" b="1" dirty="0">
              <a:solidFill>
                <a:schemeClr val="bg1"/>
              </a:solidFill>
            </a:endParaRPr>
          </a:p>
          <a:p>
            <a:r>
              <a:rPr lang="es-CO" sz="900" dirty="0">
                <a:solidFill>
                  <a:schemeClr val="bg1"/>
                </a:solidFill>
              </a:rPr>
              <a:t>Requerimientos BS</a:t>
            </a:r>
          </a:p>
          <a:p>
            <a:r>
              <a:rPr lang="es-CO" sz="900" dirty="0">
                <a:solidFill>
                  <a:schemeClr val="bg1"/>
                </a:solidFill>
              </a:rPr>
              <a:t>Políticas internas</a:t>
            </a:r>
          </a:p>
        </p:txBody>
      </p:sp>
    </p:spTree>
    <p:extLst>
      <p:ext uri="{BB962C8B-B14F-4D97-AF65-F5344CB8AC3E}">
        <p14:creationId xmlns:p14="http://schemas.microsoft.com/office/powerpoint/2010/main" val="1085615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0" fill="hold"/>
                                        <p:tgtEl>
                                          <p:spTgt spid="12"/>
                                        </p:tgtEl>
                                        <p:attrNameLst>
                                          <p:attrName>ppt_w</p:attrName>
                                        </p:attrNameLst>
                                      </p:cBhvr>
                                      <p:tavLst>
                                        <p:tav tm="0">
                                          <p:val>
                                            <p:fltVal val="0"/>
                                          </p:val>
                                        </p:tav>
                                        <p:tav tm="100000">
                                          <p:val>
                                            <p:strVal val="#ppt_w"/>
                                          </p:val>
                                        </p:tav>
                                      </p:tavLst>
                                    </p:anim>
                                    <p:anim calcmode="lin" valueType="num">
                                      <p:cBhvr>
                                        <p:cTn id="34" dur="5000" fill="hold"/>
                                        <p:tgtEl>
                                          <p:spTgt spid="12"/>
                                        </p:tgtEl>
                                        <p:attrNameLst>
                                          <p:attrName>ppt_h</p:attrName>
                                        </p:attrNameLst>
                                      </p:cBhvr>
                                      <p:tavLst>
                                        <p:tav tm="0">
                                          <p:val>
                                            <p:fltVal val="0"/>
                                          </p:val>
                                        </p:tav>
                                        <p:tav tm="100000">
                                          <p:val>
                                            <p:strVal val="#ppt_h"/>
                                          </p:val>
                                        </p:tav>
                                      </p:tavLst>
                                    </p:anim>
                                    <p:anim calcmode="lin" valueType="num">
                                      <p:cBhvr>
                                        <p:cTn id="35" dur="5000" fill="hold"/>
                                        <p:tgtEl>
                                          <p:spTgt spid="12"/>
                                        </p:tgtEl>
                                        <p:attrNameLst>
                                          <p:attrName>style.rotation</p:attrName>
                                        </p:attrNameLst>
                                      </p:cBhvr>
                                      <p:tavLst>
                                        <p:tav tm="0">
                                          <p:val>
                                            <p:fltVal val="90"/>
                                          </p:val>
                                        </p:tav>
                                        <p:tav tm="100000">
                                          <p:val>
                                            <p:fltVal val="0"/>
                                          </p:val>
                                        </p:tav>
                                      </p:tavLst>
                                    </p:anim>
                                    <p:animEffect transition="in" filter="fade">
                                      <p:cBhvr>
                                        <p:cTn id="36" dur="5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3000" fill="hold"/>
                                        <p:tgtEl>
                                          <p:spTgt spid="14"/>
                                        </p:tgtEl>
                                        <p:attrNameLst>
                                          <p:attrName>ppt_w</p:attrName>
                                        </p:attrNameLst>
                                      </p:cBhvr>
                                      <p:tavLst>
                                        <p:tav tm="0">
                                          <p:val>
                                            <p:fltVal val="0"/>
                                          </p:val>
                                        </p:tav>
                                        <p:tav tm="100000">
                                          <p:val>
                                            <p:strVal val="#ppt_w"/>
                                          </p:val>
                                        </p:tav>
                                      </p:tavLst>
                                    </p:anim>
                                    <p:anim calcmode="lin" valueType="num">
                                      <p:cBhvr>
                                        <p:cTn id="42" dur="3000" fill="hold"/>
                                        <p:tgtEl>
                                          <p:spTgt spid="14"/>
                                        </p:tgtEl>
                                        <p:attrNameLst>
                                          <p:attrName>ppt_h</p:attrName>
                                        </p:attrNameLst>
                                      </p:cBhvr>
                                      <p:tavLst>
                                        <p:tav tm="0">
                                          <p:val>
                                            <p:fltVal val="0"/>
                                          </p:val>
                                        </p:tav>
                                        <p:tav tm="100000">
                                          <p:val>
                                            <p:strVal val="#ppt_h"/>
                                          </p:val>
                                        </p:tav>
                                      </p:tavLst>
                                    </p:anim>
                                    <p:anim calcmode="lin" valueType="num">
                                      <p:cBhvr>
                                        <p:cTn id="43" dur="3000" fill="hold"/>
                                        <p:tgtEl>
                                          <p:spTgt spid="14"/>
                                        </p:tgtEl>
                                        <p:attrNameLst>
                                          <p:attrName>style.rotation</p:attrName>
                                        </p:attrNameLst>
                                      </p:cBhvr>
                                      <p:tavLst>
                                        <p:tav tm="0">
                                          <p:val>
                                            <p:fltVal val="90"/>
                                          </p:val>
                                        </p:tav>
                                        <p:tav tm="100000">
                                          <p:val>
                                            <p:fltVal val="0"/>
                                          </p:val>
                                        </p:tav>
                                      </p:tavLst>
                                    </p:anim>
                                    <p:animEffect transition="in" filter="fade">
                                      <p:cBhvr>
                                        <p:cTn id="44"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000" fill="hold"/>
                                        <p:tgtEl>
                                          <p:spTgt spid="15"/>
                                        </p:tgtEl>
                                        <p:attrNameLst>
                                          <p:attrName>ppt_w</p:attrName>
                                        </p:attrNameLst>
                                      </p:cBhvr>
                                      <p:tavLst>
                                        <p:tav tm="0">
                                          <p:val>
                                            <p:fltVal val="0"/>
                                          </p:val>
                                        </p:tav>
                                        <p:tav tm="100000">
                                          <p:val>
                                            <p:strVal val="#ppt_w"/>
                                          </p:val>
                                        </p:tav>
                                      </p:tavLst>
                                    </p:anim>
                                    <p:anim calcmode="lin" valueType="num">
                                      <p:cBhvr>
                                        <p:cTn id="50" dur="2000" fill="hold"/>
                                        <p:tgtEl>
                                          <p:spTgt spid="15"/>
                                        </p:tgtEl>
                                        <p:attrNameLst>
                                          <p:attrName>ppt_h</p:attrName>
                                        </p:attrNameLst>
                                      </p:cBhvr>
                                      <p:tavLst>
                                        <p:tav tm="0">
                                          <p:val>
                                            <p:fltVal val="0"/>
                                          </p:val>
                                        </p:tav>
                                        <p:tav tm="100000">
                                          <p:val>
                                            <p:strVal val="#ppt_h"/>
                                          </p:val>
                                        </p:tav>
                                      </p:tavLst>
                                    </p:anim>
                                    <p:anim calcmode="lin" valueType="num">
                                      <p:cBhvr>
                                        <p:cTn id="51" dur="2000" fill="hold"/>
                                        <p:tgtEl>
                                          <p:spTgt spid="15"/>
                                        </p:tgtEl>
                                        <p:attrNameLst>
                                          <p:attrName>style.rotation</p:attrName>
                                        </p:attrNameLst>
                                      </p:cBhvr>
                                      <p:tavLst>
                                        <p:tav tm="0">
                                          <p:val>
                                            <p:fltVal val="90"/>
                                          </p:val>
                                        </p:tav>
                                        <p:tav tm="100000">
                                          <p:val>
                                            <p:fltVal val="0"/>
                                          </p:val>
                                        </p:tav>
                                      </p:tavLst>
                                    </p:anim>
                                    <p:animEffect transition="in" filter="fade">
                                      <p:cBhvr>
                                        <p:cTn id="52"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CO" dirty="0"/>
              <a:t>Cinco elementos imprescindibles para proteger los datos</a:t>
            </a:r>
            <a:endParaRPr lang="es-CO" sz="825" dirty="0"/>
          </a:p>
        </p:txBody>
      </p:sp>
      <p:sp>
        <p:nvSpPr>
          <p:cNvPr id="3" name="Rectangle 2"/>
          <p:cNvSpPr/>
          <p:nvPr/>
        </p:nvSpPr>
        <p:spPr>
          <a:xfrm>
            <a:off x="2109245" y="2028238"/>
            <a:ext cx="6345908" cy="504383"/>
          </a:xfrm>
          <a:prstGeom prst="rect">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53"/>
            <a:r>
              <a:rPr lang="es-CO" b="1" dirty="0">
                <a:solidFill>
                  <a:prstClr val="white"/>
                </a:solidFill>
                <a:latin typeface="Arial"/>
              </a:rPr>
              <a:t>Identificar</a:t>
            </a:r>
            <a:r>
              <a:rPr lang="es-CO" dirty="0">
                <a:solidFill>
                  <a:prstClr val="white"/>
                </a:solidFill>
                <a:latin typeface="Arial"/>
              </a:rPr>
              <a:t> – los datos sensibles</a:t>
            </a:r>
          </a:p>
        </p:txBody>
      </p:sp>
      <p:sp>
        <p:nvSpPr>
          <p:cNvPr id="4" name="Rectangle 3"/>
          <p:cNvSpPr/>
          <p:nvPr/>
        </p:nvSpPr>
        <p:spPr>
          <a:xfrm>
            <a:off x="2109245" y="2657731"/>
            <a:ext cx="6345908" cy="504383"/>
          </a:xfrm>
          <a:prstGeom prst="rect">
            <a:avLst/>
          </a:prstGeom>
          <a:solidFill>
            <a:srgbClr val="00B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53"/>
            <a:r>
              <a:rPr lang="es-CO" b="1" dirty="0">
                <a:solidFill>
                  <a:prstClr val="white"/>
                </a:solidFill>
                <a:latin typeface="Arial"/>
              </a:rPr>
              <a:t>Descubrir</a:t>
            </a:r>
            <a:r>
              <a:rPr lang="es-CO" dirty="0">
                <a:solidFill>
                  <a:prstClr val="white"/>
                </a:solidFill>
                <a:latin typeface="Arial"/>
              </a:rPr>
              <a:t> – ubicación y accesibilidad </a:t>
            </a:r>
          </a:p>
        </p:txBody>
      </p:sp>
      <p:sp>
        <p:nvSpPr>
          <p:cNvPr id="5" name="Rectangle 4"/>
          <p:cNvSpPr/>
          <p:nvPr/>
        </p:nvSpPr>
        <p:spPr>
          <a:xfrm>
            <a:off x="2093528" y="3287223"/>
            <a:ext cx="6365352" cy="729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53"/>
            <a:r>
              <a:rPr lang="es-CO" b="1" dirty="0">
                <a:solidFill>
                  <a:prstClr val="white"/>
                </a:solidFill>
                <a:latin typeface="Arial"/>
              </a:rPr>
              <a:t>Clasificar</a:t>
            </a:r>
            <a:r>
              <a:rPr lang="es-CO" dirty="0">
                <a:solidFill>
                  <a:prstClr val="white"/>
                </a:solidFill>
                <a:latin typeface="Arial"/>
              </a:rPr>
              <a:t> – los datos de acuerdo con su valor a la organización</a:t>
            </a:r>
          </a:p>
        </p:txBody>
      </p:sp>
      <p:sp>
        <p:nvSpPr>
          <p:cNvPr id="6" name="Rectangle 5"/>
          <p:cNvSpPr/>
          <p:nvPr/>
        </p:nvSpPr>
        <p:spPr>
          <a:xfrm>
            <a:off x="2089802" y="4093000"/>
            <a:ext cx="6365351" cy="83367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53"/>
            <a:r>
              <a:rPr lang="es-CO" b="1" dirty="0">
                <a:solidFill>
                  <a:prstClr val="white"/>
                </a:solidFill>
                <a:latin typeface="Arial"/>
              </a:rPr>
              <a:t>Asegurar</a:t>
            </a:r>
            <a:r>
              <a:rPr lang="es-CO" dirty="0">
                <a:solidFill>
                  <a:prstClr val="white"/>
                </a:solidFill>
                <a:latin typeface="Arial"/>
              </a:rPr>
              <a:t> – emplear controles de seguridad y medidas de protección</a:t>
            </a:r>
          </a:p>
        </p:txBody>
      </p:sp>
      <p:sp>
        <p:nvSpPr>
          <p:cNvPr id="7" name="Rectangle 6"/>
          <p:cNvSpPr/>
          <p:nvPr/>
        </p:nvSpPr>
        <p:spPr>
          <a:xfrm>
            <a:off x="2089801" y="4945034"/>
            <a:ext cx="6365351" cy="833673"/>
          </a:xfrm>
          <a:prstGeom prst="rect">
            <a:avLst/>
          </a:prstGeom>
          <a:solidFill>
            <a:srgbClr val="B1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53"/>
            <a:r>
              <a:rPr lang="es-CO" b="1" dirty="0">
                <a:solidFill>
                  <a:prstClr val="white"/>
                </a:solidFill>
                <a:latin typeface="Arial"/>
              </a:rPr>
              <a:t>Monitorear </a:t>
            </a:r>
            <a:r>
              <a:rPr lang="es-CO" dirty="0">
                <a:solidFill>
                  <a:prstClr val="white"/>
                </a:solidFill>
                <a:latin typeface="Arial"/>
              </a:rPr>
              <a:t>– medir y evolucionar las practicas de seguridad</a:t>
            </a:r>
          </a:p>
        </p:txBody>
      </p:sp>
      <p:sp>
        <p:nvSpPr>
          <p:cNvPr id="8" name="Rectangle 7"/>
          <p:cNvSpPr/>
          <p:nvPr/>
        </p:nvSpPr>
        <p:spPr>
          <a:xfrm>
            <a:off x="1117988" y="2028238"/>
            <a:ext cx="854492" cy="5043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r>
              <a:rPr lang="en-GB" b="1" dirty="0">
                <a:solidFill>
                  <a:prstClr val="white"/>
                </a:solidFill>
                <a:latin typeface="Arial"/>
              </a:rPr>
              <a:t>1</a:t>
            </a:r>
          </a:p>
        </p:txBody>
      </p:sp>
      <p:sp>
        <p:nvSpPr>
          <p:cNvPr id="9" name="Rectangle 8"/>
          <p:cNvSpPr/>
          <p:nvPr/>
        </p:nvSpPr>
        <p:spPr>
          <a:xfrm>
            <a:off x="1126962" y="2645295"/>
            <a:ext cx="854492" cy="5043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r>
              <a:rPr lang="en-GB" b="1" dirty="0">
                <a:solidFill>
                  <a:prstClr val="white"/>
                </a:solidFill>
                <a:latin typeface="Arial"/>
              </a:rPr>
              <a:t>2</a:t>
            </a:r>
          </a:p>
        </p:txBody>
      </p:sp>
      <p:sp>
        <p:nvSpPr>
          <p:cNvPr id="10" name="Rectangle 9"/>
          <p:cNvSpPr/>
          <p:nvPr/>
        </p:nvSpPr>
        <p:spPr>
          <a:xfrm>
            <a:off x="1126962" y="3286626"/>
            <a:ext cx="854492" cy="730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r>
              <a:rPr lang="en-GB" b="1" dirty="0">
                <a:solidFill>
                  <a:prstClr val="white"/>
                </a:solidFill>
                <a:latin typeface="Arial"/>
              </a:rPr>
              <a:t>3</a:t>
            </a:r>
          </a:p>
        </p:txBody>
      </p:sp>
      <p:sp>
        <p:nvSpPr>
          <p:cNvPr id="11" name="Rectangle 10"/>
          <p:cNvSpPr/>
          <p:nvPr/>
        </p:nvSpPr>
        <p:spPr>
          <a:xfrm>
            <a:off x="1135936" y="4093000"/>
            <a:ext cx="854492" cy="8336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r>
              <a:rPr lang="en-GB" b="1" dirty="0">
                <a:solidFill>
                  <a:prstClr val="white"/>
                </a:solidFill>
                <a:latin typeface="Arial"/>
              </a:rPr>
              <a:t>4</a:t>
            </a:r>
          </a:p>
        </p:txBody>
      </p:sp>
      <p:sp>
        <p:nvSpPr>
          <p:cNvPr id="12" name="Rectangle 11"/>
          <p:cNvSpPr/>
          <p:nvPr/>
        </p:nvSpPr>
        <p:spPr>
          <a:xfrm>
            <a:off x="1126962" y="4945034"/>
            <a:ext cx="863466" cy="8336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r>
              <a:rPr lang="en-GB" b="1" dirty="0">
                <a:solidFill>
                  <a:prstClr val="white"/>
                </a:solidFill>
                <a:latin typeface="Arial"/>
              </a:rPr>
              <a:t>5</a:t>
            </a:r>
          </a:p>
        </p:txBody>
      </p:sp>
    </p:spTree>
    <p:extLst>
      <p:ext uri="{BB962C8B-B14F-4D97-AF65-F5344CB8AC3E}">
        <p14:creationId xmlns:p14="http://schemas.microsoft.com/office/powerpoint/2010/main" val="7993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213"/>
            <a:ext cx="9145588" cy="968683"/>
          </a:xfrm>
        </p:spPr>
        <p:txBody>
          <a:bodyPr/>
          <a:lstStyle/>
          <a:p>
            <a:r>
              <a:rPr lang="en-GB" dirty="0" err="1"/>
              <a:t>Principales</a:t>
            </a:r>
            <a:r>
              <a:rPr lang="en-GB" dirty="0"/>
              <a:t> </a:t>
            </a:r>
            <a:r>
              <a:rPr lang="en-GB" dirty="0" err="1"/>
              <a:t>motivadores</a:t>
            </a:r>
            <a:r>
              <a:rPr lang="en-GB" dirty="0"/>
              <a:t> para </a:t>
            </a:r>
            <a:r>
              <a:rPr lang="en-GB" dirty="0" err="1"/>
              <a:t>clasificaci</a:t>
            </a:r>
            <a:r>
              <a:rPr lang="es-CO" dirty="0" err="1"/>
              <a:t>ón</a:t>
            </a:r>
            <a:endParaRPr lang="en-GB" dirty="0"/>
          </a:p>
        </p:txBody>
      </p:sp>
      <p:sp>
        <p:nvSpPr>
          <p:cNvPr id="3" name="Footer Placeholder 2"/>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grpSp>
        <p:nvGrpSpPr>
          <p:cNvPr id="20" name="Group 19">
            <a:extLst>
              <a:ext uri="{FF2B5EF4-FFF2-40B4-BE49-F238E27FC236}">
                <a16:creationId xmlns:a16="http://schemas.microsoft.com/office/drawing/2014/main" xmlns="" id="{4BD8A05F-C8CE-4201-B4B0-F70D903A0B90}"/>
              </a:ext>
            </a:extLst>
          </p:cNvPr>
          <p:cNvGrpSpPr/>
          <p:nvPr/>
        </p:nvGrpSpPr>
        <p:grpSpPr>
          <a:xfrm>
            <a:off x="838188" y="1691273"/>
            <a:ext cx="7361749" cy="4408208"/>
            <a:chOff x="522619" y="1175884"/>
            <a:chExt cx="7361749" cy="4408208"/>
          </a:xfrm>
        </p:grpSpPr>
        <p:sp>
          <p:nvSpPr>
            <p:cNvPr id="6" name="Pentagon 5"/>
            <p:cNvSpPr/>
            <p:nvPr/>
          </p:nvSpPr>
          <p:spPr>
            <a:xfrm>
              <a:off x="1187624" y="2011584"/>
              <a:ext cx="6696744" cy="578420"/>
            </a:xfrm>
            <a:prstGeom prst="homePlate">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    </a:t>
              </a:r>
              <a:r>
                <a:rPr lang="en-GB" sz="2000" b="1" dirty="0">
                  <a:solidFill>
                    <a:schemeClr val="bg1"/>
                  </a:solidFill>
                </a:rPr>
                <a:t>EJECUCIÓN</a:t>
              </a:r>
              <a:r>
                <a:rPr lang="en-GB" sz="2000" dirty="0">
                  <a:solidFill>
                    <a:schemeClr val="bg1"/>
                  </a:solidFill>
                </a:rPr>
                <a:t> de </a:t>
              </a:r>
              <a:r>
                <a:rPr lang="en-GB" sz="2000" dirty="0" err="1">
                  <a:solidFill>
                    <a:schemeClr val="bg1"/>
                  </a:solidFill>
                </a:rPr>
                <a:t>políticas</a:t>
              </a:r>
              <a:r>
                <a:rPr lang="en-GB" sz="2000" dirty="0">
                  <a:solidFill>
                    <a:schemeClr val="bg1"/>
                  </a:solidFill>
                </a:rPr>
                <a:t> de </a:t>
              </a:r>
              <a:r>
                <a:rPr lang="en-GB" sz="2000" dirty="0" err="1">
                  <a:solidFill>
                    <a:schemeClr val="bg1"/>
                  </a:solidFill>
                </a:rPr>
                <a:t>seguridad</a:t>
              </a:r>
              <a:endParaRPr lang="en-GB" sz="2000" dirty="0">
                <a:solidFill>
                  <a:schemeClr val="bg1"/>
                </a:solidFill>
              </a:endParaRPr>
            </a:p>
          </p:txBody>
        </p:sp>
        <p:sp>
          <p:nvSpPr>
            <p:cNvPr id="7" name="Hexagon 6"/>
            <p:cNvSpPr/>
            <p:nvPr/>
          </p:nvSpPr>
          <p:spPr>
            <a:xfrm>
              <a:off x="539552" y="1915513"/>
              <a:ext cx="792088" cy="665494"/>
            </a:xfrm>
            <a:prstGeom prst="hexagon">
              <a:avLst/>
            </a:prstGeom>
            <a:solidFill>
              <a:srgbClr val="92D050"/>
            </a:solidFill>
            <a:ln w="9525">
              <a:solidFill>
                <a:srgbClr val="92D050"/>
              </a:solidFill>
            </a:ln>
            <a:effectLst>
              <a:outerShdw blurRad="50800" dist="38100" dir="10800000" algn="r"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solidFill>
                </a:rPr>
                <a:t>2</a:t>
              </a:r>
            </a:p>
          </p:txBody>
        </p:sp>
        <p:sp>
          <p:nvSpPr>
            <p:cNvPr id="8" name="Pentagon 7"/>
            <p:cNvSpPr/>
            <p:nvPr/>
          </p:nvSpPr>
          <p:spPr>
            <a:xfrm>
              <a:off x="1187624" y="2760106"/>
              <a:ext cx="6696744" cy="578420"/>
            </a:xfrm>
            <a:prstGeom prst="homePlate">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    </a:t>
              </a:r>
              <a:r>
                <a:rPr lang="en-GB" sz="2000" b="1" dirty="0">
                  <a:solidFill>
                    <a:schemeClr val="bg1"/>
                  </a:solidFill>
                </a:rPr>
                <a:t>IDENTIIFICACIÓN</a:t>
              </a:r>
              <a:r>
                <a:rPr lang="en-GB" sz="2000" dirty="0">
                  <a:solidFill>
                    <a:schemeClr val="bg1"/>
                  </a:solidFill>
                </a:rPr>
                <a:t> y </a:t>
              </a:r>
              <a:r>
                <a:rPr lang="en-GB" sz="2000" dirty="0" err="1">
                  <a:solidFill>
                    <a:schemeClr val="bg1"/>
                  </a:solidFill>
                </a:rPr>
                <a:t>seguridad</a:t>
              </a:r>
              <a:r>
                <a:rPr lang="en-GB" sz="2000" dirty="0">
                  <a:solidFill>
                    <a:schemeClr val="bg1"/>
                  </a:solidFill>
                </a:rPr>
                <a:t> de info sensible</a:t>
              </a:r>
            </a:p>
          </p:txBody>
        </p:sp>
        <p:sp>
          <p:nvSpPr>
            <p:cNvPr id="9" name="Hexagon 8"/>
            <p:cNvSpPr/>
            <p:nvPr/>
          </p:nvSpPr>
          <p:spPr>
            <a:xfrm>
              <a:off x="539552" y="2664035"/>
              <a:ext cx="792088" cy="665494"/>
            </a:xfrm>
            <a:prstGeom prst="hexagon">
              <a:avLst/>
            </a:prstGeom>
            <a:solidFill>
              <a:srgbClr val="92D050"/>
            </a:solidFill>
            <a:ln w="9525">
              <a:solidFill>
                <a:srgbClr val="92D050"/>
              </a:solidFill>
            </a:ln>
            <a:effectLst>
              <a:outerShdw blurRad="50800" dist="38100" dir="10800000" algn="r"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solidFill>
                </a:rPr>
                <a:t>3</a:t>
              </a:r>
            </a:p>
          </p:txBody>
        </p:sp>
        <p:sp>
          <p:nvSpPr>
            <p:cNvPr id="10" name="Pentagon 9"/>
            <p:cNvSpPr/>
            <p:nvPr/>
          </p:nvSpPr>
          <p:spPr>
            <a:xfrm>
              <a:off x="1187624" y="3508628"/>
              <a:ext cx="6696744" cy="578420"/>
            </a:xfrm>
            <a:prstGeom prst="homePlate">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    </a:t>
              </a:r>
              <a:r>
                <a:rPr lang="en-GB" sz="2000" b="1" dirty="0">
                  <a:solidFill>
                    <a:schemeClr val="bg1"/>
                  </a:solidFill>
                </a:rPr>
                <a:t>DEMOSTAR</a:t>
              </a:r>
              <a:r>
                <a:rPr lang="en-GB" sz="2000" dirty="0">
                  <a:solidFill>
                    <a:schemeClr val="bg1"/>
                  </a:solidFill>
                </a:rPr>
                <a:t> </a:t>
              </a:r>
              <a:r>
                <a:rPr lang="en-GB" sz="2000" dirty="0" err="1">
                  <a:solidFill>
                    <a:schemeClr val="bg1"/>
                  </a:solidFill>
                </a:rPr>
                <a:t>cumplimiento</a:t>
              </a:r>
              <a:r>
                <a:rPr lang="en-GB" sz="2000" dirty="0">
                  <a:solidFill>
                    <a:schemeClr val="bg1"/>
                  </a:solidFill>
                </a:rPr>
                <a:t> </a:t>
              </a:r>
              <a:r>
                <a:rPr lang="en-GB" sz="2000" dirty="0" err="1">
                  <a:solidFill>
                    <a:schemeClr val="bg1"/>
                  </a:solidFill>
                </a:rPr>
                <a:t>regulatorio</a:t>
              </a:r>
              <a:r>
                <a:rPr lang="en-GB" sz="2000" dirty="0">
                  <a:solidFill>
                    <a:schemeClr val="bg1"/>
                  </a:solidFill>
                </a:rPr>
                <a:t> </a:t>
              </a:r>
            </a:p>
          </p:txBody>
        </p:sp>
        <p:sp>
          <p:nvSpPr>
            <p:cNvPr id="11" name="Hexagon 10"/>
            <p:cNvSpPr/>
            <p:nvPr/>
          </p:nvSpPr>
          <p:spPr>
            <a:xfrm>
              <a:off x="539552" y="3412557"/>
              <a:ext cx="792088" cy="665494"/>
            </a:xfrm>
            <a:prstGeom prst="hexagon">
              <a:avLst/>
            </a:prstGeom>
            <a:solidFill>
              <a:srgbClr val="92D050"/>
            </a:solidFill>
            <a:ln w="9525">
              <a:solidFill>
                <a:srgbClr val="92D050"/>
              </a:solidFill>
            </a:ln>
            <a:effectLst>
              <a:outerShdw blurRad="50800" dist="38100" dir="10800000" algn="r"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solidFill>
                </a:rPr>
                <a:t>4</a:t>
              </a:r>
            </a:p>
          </p:txBody>
        </p:sp>
        <p:sp>
          <p:nvSpPr>
            <p:cNvPr id="12" name="Pentagon 11"/>
            <p:cNvSpPr/>
            <p:nvPr/>
          </p:nvSpPr>
          <p:spPr>
            <a:xfrm>
              <a:off x="1187624" y="4257150"/>
              <a:ext cx="6696744" cy="578420"/>
            </a:xfrm>
            <a:prstGeom prst="homePlate">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    </a:t>
              </a:r>
              <a:r>
                <a:rPr lang="en-GB" sz="2000" b="1" dirty="0">
                  <a:solidFill>
                    <a:schemeClr val="bg1"/>
                  </a:solidFill>
                </a:rPr>
                <a:t>EFICIENCIA de</a:t>
              </a:r>
              <a:r>
                <a:rPr lang="en-GB" sz="2000" dirty="0">
                  <a:solidFill>
                    <a:schemeClr val="bg1"/>
                  </a:solidFill>
                </a:rPr>
                <a:t> las </a:t>
              </a:r>
              <a:r>
                <a:rPr lang="en-GB" sz="2000" dirty="0" err="1">
                  <a:solidFill>
                    <a:schemeClr val="bg1"/>
                  </a:solidFill>
                </a:rPr>
                <a:t>herramientas</a:t>
              </a:r>
              <a:r>
                <a:rPr lang="en-GB" sz="2000" dirty="0">
                  <a:solidFill>
                    <a:schemeClr val="bg1"/>
                  </a:solidFill>
                </a:rPr>
                <a:t> de </a:t>
              </a:r>
              <a:r>
                <a:rPr lang="en-GB" sz="2000" dirty="0" err="1">
                  <a:solidFill>
                    <a:schemeClr val="bg1"/>
                  </a:solidFill>
                </a:rPr>
                <a:t>seguridad</a:t>
              </a:r>
              <a:endParaRPr lang="en-GB" sz="2000" dirty="0">
                <a:solidFill>
                  <a:schemeClr val="bg1"/>
                </a:solidFill>
              </a:endParaRPr>
            </a:p>
          </p:txBody>
        </p:sp>
        <p:sp>
          <p:nvSpPr>
            <p:cNvPr id="13" name="Hexagon 12"/>
            <p:cNvSpPr/>
            <p:nvPr/>
          </p:nvSpPr>
          <p:spPr>
            <a:xfrm>
              <a:off x="539552" y="4161079"/>
              <a:ext cx="792088" cy="665494"/>
            </a:xfrm>
            <a:prstGeom prst="hexagon">
              <a:avLst/>
            </a:prstGeom>
            <a:solidFill>
              <a:srgbClr val="92D050"/>
            </a:solidFill>
            <a:ln w="9525">
              <a:solidFill>
                <a:srgbClr val="92D050"/>
              </a:solidFill>
            </a:ln>
            <a:effectLst>
              <a:outerShdw blurRad="50800" dist="38100" dir="10800000" algn="r"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solidFill>
                </a:rPr>
                <a:t>5</a:t>
              </a:r>
            </a:p>
          </p:txBody>
        </p:sp>
        <p:sp>
          <p:nvSpPr>
            <p:cNvPr id="14" name="Pentagon 13"/>
            <p:cNvSpPr/>
            <p:nvPr/>
          </p:nvSpPr>
          <p:spPr>
            <a:xfrm>
              <a:off x="1187624" y="5005672"/>
              <a:ext cx="6696744" cy="578420"/>
            </a:xfrm>
            <a:prstGeom prst="homePlate">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    </a:t>
              </a:r>
              <a:r>
                <a:rPr lang="en-GB" sz="2000" b="1" dirty="0">
                  <a:solidFill>
                    <a:schemeClr val="bg1"/>
                  </a:solidFill>
                </a:rPr>
                <a:t>SEGURIDAD </a:t>
              </a:r>
              <a:r>
                <a:rPr lang="en-GB" sz="2000" dirty="0" err="1">
                  <a:solidFill>
                    <a:schemeClr val="bg1"/>
                  </a:solidFill>
                </a:rPr>
                <a:t>móviles</a:t>
              </a:r>
              <a:r>
                <a:rPr lang="en-GB" sz="2000" dirty="0">
                  <a:solidFill>
                    <a:schemeClr val="bg1"/>
                  </a:solidFill>
                </a:rPr>
                <a:t> y </a:t>
              </a:r>
              <a:r>
                <a:rPr lang="en-GB" sz="2000" dirty="0" err="1">
                  <a:solidFill>
                    <a:schemeClr val="bg1"/>
                  </a:solidFill>
                </a:rPr>
                <a:t>acceso</a:t>
              </a:r>
              <a:r>
                <a:rPr lang="en-GB" sz="2000" dirty="0">
                  <a:solidFill>
                    <a:schemeClr val="bg1"/>
                  </a:solidFill>
                </a:rPr>
                <a:t> </a:t>
              </a:r>
            </a:p>
          </p:txBody>
        </p:sp>
        <p:sp>
          <p:nvSpPr>
            <p:cNvPr id="15" name="Hexagon 14"/>
            <p:cNvSpPr/>
            <p:nvPr/>
          </p:nvSpPr>
          <p:spPr>
            <a:xfrm>
              <a:off x="539552" y="4909601"/>
              <a:ext cx="792088" cy="665494"/>
            </a:xfrm>
            <a:prstGeom prst="hexagon">
              <a:avLst/>
            </a:prstGeom>
            <a:solidFill>
              <a:srgbClr val="92D050"/>
            </a:solidFill>
            <a:ln w="9525">
              <a:solidFill>
                <a:srgbClr val="92D050"/>
              </a:solidFill>
            </a:ln>
            <a:effectLst>
              <a:outerShdw blurRad="50800" dist="38100" dir="10800000" algn="r"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solidFill>
                </a:rPr>
                <a:t>6</a:t>
              </a:r>
            </a:p>
          </p:txBody>
        </p:sp>
        <p:sp>
          <p:nvSpPr>
            <p:cNvPr id="18" name="Pentagon 3">
              <a:extLst>
                <a:ext uri="{FF2B5EF4-FFF2-40B4-BE49-F238E27FC236}">
                  <a16:creationId xmlns:a16="http://schemas.microsoft.com/office/drawing/2014/main" xmlns="" id="{A83D6567-40DD-4AA2-8320-29C16D25264E}"/>
                </a:ext>
              </a:extLst>
            </p:cNvPr>
            <p:cNvSpPr/>
            <p:nvPr/>
          </p:nvSpPr>
          <p:spPr>
            <a:xfrm>
              <a:off x="1170691" y="1271955"/>
              <a:ext cx="6696744" cy="578420"/>
            </a:xfrm>
            <a:prstGeom prst="homePlate">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    </a:t>
              </a:r>
              <a:r>
                <a:rPr lang="en-GB" sz="2000" b="1" dirty="0">
                  <a:solidFill>
                    <a:schemeClr val="bg1"/>
                  </a:solidFill>
                </a:rPr>
                <a:t>MEJORAR</a:t>
              </a:r>
              <a:r>
                <a:rPr lang="en-GB" sz="2000" dirty="0">
                  <a:solidFill>
                    <a:schemeClr val="bg1"/>
                  </a:solidFill>
                </a:rPr>
                <a:t> la </a:t>
              </a:r>
              <a:r>
                <a:rPr lang="en-GB" sz="2000" dirty="0" err="1">
                  <a:solidFill>
                    <a:schemeClr val="bg1"/>
                  </a:solidFill>
                </a:rPr>
                <a:t>conciencia</a:t>
              </a:r>
              <a:r>
                <a:rPr lang="en-GB" sz="2000" dirty="0">
                  <a:solidFill>
                    <a:schemeClr val="bg1"/>
                  </a:solidFill>
                </a:rPr>
                <a:t> </a:t>
              </a:r>
              <a:r>
                <a:rPr lang="en-GB" sz="2000" dirty="0" err="1">
                  <a:solidFill>
                    <a:schemeClr val="bg1"/>
                  </a:solidFill>
                </a:rPr>
                <a:t>sobre</a:t>
              </a:r>
              <a:r>
                <a:rPr lang="en-GB" sz="2000" dirty="0">
                  <a:solidFill>
                    <a:schemeClr val="bg1"/>
                  </a:solidFill>
                </a:rPr>
                <a:t> </a:t>
              </a:r>
              <a:r>
                <a:rPr lang="en-GB" sz="2000" dirty="0" err="1">
                  <a:solidFill>
                    <a:schemeClr val="bg1"/>
                  </a:solidFill>
                </a:rPr>
                <a:t>seguridad</a:t>
              </a:r>
              <a:endParaRPr lang="en-GB" sz="2000" dirty="0">
                <a:solidFill>
                  <a:schemeClr val="bg1"/>
                </a:solidFill>
              </a:endParaRPr>
            </a:p>
          </p:txBody>
        </p:sp>
        <p:sp>
          <p:nvSpPr>
            <p:cNvPr id="19" name="Hexagon 18">
              <a:extLst>
                <a:ext uri="{FF2B5EF4-FFF2-40B4-BE49-F238E27FC236}">
                  <a16:creationId xmlns:a16="http://schemas.microsoft.com/office/drawing/2014/main" xmlns="" id="{45F75A72-378F-45E7-A49F-D1C6922E5EC4}"/>
                </a:ext>
              </a:extLst>
            </p:cNvPr>
            <p:cNvSpPr/>
            <p:nvPr/>
          </p:nvSpPr>
          <p:spPr>
            <a:xfrm>
              <a:off x="522619" y="1175884"/>
              <a:ext cx="792088" cy="665494"/>
            </a:xfrm>
            <a:prstGeom prst="hexagon">
              <a:avLst/>
            </a:prstGeom>
            <a:solidFill>
              <a:srgbClr val="92D050"/>
            </a:solidFill>
            <a:ln w="9525">
              <a:solidFill>
                <a:srgbClr val="92D050"/>
              </a:solidFill>
            </a:ln>
            <a:effectLst>
              <a:outerShdw blurRad="50800" dist="38100" dir="10800000" algn="r"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solidFill>
                </a:rPr>
                <a:t>1</a:t>
              </a:r>
            </a:p>
          </p:txBody>
        </p:sp>
      </p:grpSp>
    </p:spTree>
    <p:extLst>
      <p:ext uri="{BB962C8B-B14F-4D97-AF65-F5344CB8AC3E}">
        <p14:creationId xmlns:p14="http://schemas.microsoft.com/office/powerpoint/2010/main" val="2249187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 </a:t>
            </a:r>
            <a:r>
              <a:rPr lang="en-GB" dirty="0" err="1"/>
              <a:t>reto</a:t>
            </a:r>
            <a:r>
              <a:rPr lang="en-GB" dirty="0"/>
              <a:t> </a:t>
            </a:r>
            <a:r>
              <a:rPr lang="en-GB" dirty="0" err="1"/>
              <a:t>en</a:t>
            </a:r>
            <a:r>
              <a:rPr lang="en-GB" dirty="0"/>
              <a:t> </a:t>
            </a:r>
            <a:r>
              <a:rPr lang="en-GB" dirty="0" err="1"/>
              <a:t>seguridad</a:t>
            </a:r>
            <a:r>
              <a:rPr lang="en-GB" dirty="0"/>
              <a:t> de </a:t>
            </a:r>
            <a:r>
              <a:rPr lang="en-GB" dirty="0" err="1"/>
              <a:t>los</a:t>
            </a:r>
            <a:r>
              <a:rPr lang="en-GB" dirty="0"/>
              <a:t> </a:t>
            </a:r>
            <a:r>
              <a:rPr lang="en-GB" dirty="0" err="1"/>
              <a:t>datos</a:t>
            </a:r>
            <a:endParaRPr lang="en-GB"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9632" y="1340767"/>
            <a:ext cx="6336704" cy="462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2248262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Que </a:t>
            </a:r>
            <a:r>
              <a:rPr lang="en-GB" dirty="0" err="1"/>
              <a:t>hace</a:t>
            </a:r>
            <a:r>
              <a:rPr lang="en-GB" dirty="0"/>
              <a:t> Classifier?</a:t>
            </a:r>
          </a:p>
        </p:txBody>
      </p:sp>
      <p:sp>
        <p:nvSpPr>
          <p:cNvPr id="2" name="Footer Placeholder 1"/>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3434022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 </a:t>
            </a:r>
            <a:r>
              <a:rPr lang="en-GB" dirty="0" err="1"/>
              <a:t>es</a:t>
            </a:r>
            <a:r>
              <a:rPr lang="en-GB" dirty="0"/>
              <a:t> la </a:t>
            </a:r>
            <a:r>
              <a:rPr lang="en-GB" dirty="0" err="1"/>
              <a:t>clasificación</a:t>
            </a:r>
            <a:endParaRPr lang="en-GB" dirty="0"/>
          </a:p>
        </p:txBody>
      </p:sp>
      <p:sp>
        <p:nvSpPr>
          <p:cNvPr id="4" name="Freeform 5"/>
          <p:cNvSpPr>
            <a:spLocks/>
          </p:cNvSpPr>
          <p:nvPr/>
        </p:nvSpPr>
        <p:spPr bwMode="auto">
          <a:xfrm flipH="1" flipV="1">
            <a:off x="-17440" y="4383080"/>
            <a:ext cx="9230885" cy="1728787"/>
          </a:xfrm>
          <a:custGeom>
            <a:avLst/>
            <a:gdLst>
              <a:gd name="T0" fmla="*/ 2880 w 2880"/>
              <a:gd name="T1" fmla="*/ 71 h 542"/>
              <a:gd name="T2" fmla="*/ 2880 w 2880"/>
              <a:gd name="T3" fmla="*/ 542 h 542"/>
              <a:gd name="T4" fmla="*/ 0 w 2880"/>
              <a:gd name="T5" fmla="*/ 542 h 542"/>
              <a:gd name="T6" fmla="*/ 0 w 2880"/>
              <a:gd name="T7" fmla="*/ 115 h 542"/>
              <a:gd name="T8" fmla="*/ 857 w 2880"/>
              <a:gd name="T9" fmla="*/ 202 h 542"/>
              <a:gd name="T10" fmla="*/ 2148 w 2880"/>
              <a:gd name="T11" fmla="*/ 11 h 542"/>
              <a:gd name="T12" fmla="*/ 2880 w 2880"/>
              <a:gd name="T13" fmla="*/ 71 h 542"/>
            </a:gdLst>
            <a:ahLst/>
            <a:cxnLst>
              <a:cxn ang="0">
                <a:pos x="T0" y="T1"/>
              </a:cxn>
              <a:cxn ang="0">
                <a:pos x="T2" y="T3"/>
              </a:cxn>
              <a:cxn ang="0">
                <a:pos x="T4" y="T5"/>
              </a:cxn>
              <a:cxn ang="0">
                <a:pos x="T6" y="T7"/>
              </a:cxn>
              <a:cxn ang="0">
                <a:pos x="T8" y="T9"/>
              </a:cxn>
              <a:cxn ang="0">
                <a:pos x="T10" y="T11"/>
              </a:cxn>
              <a:cxn ang="0">
                <a:pos x="T12" y="T13"/>
              </a:cxn>
            </a:cxnLst>
            <a:rect l="0" t="0" r="r" b="b"/>
            <a:pathLst>
              <a:path w="2880" h="542">
                <a:moveTo>
                  <a:pt x="2880" y="71"/>
                </a:moveTo>
                <a:cubicBezTo>
                  <a:pt x="2880" y="542"/>
                  <a:pt x="2880" y="542"/>
                  <a:pt x="2880" y="542"/>
                </a:cubicBezTo>
                <a:cubicBezTo>
                  <a:pt x="0" y="542"/>
                  <a:pt x="0" y="542"/>
                  <a:pt x="0" y="542"/>
                </a:cubicBezTo>
                <a:cubicBezTo>
                  <a:pt x="0" y="115"/>
                  <a:pt x="0" y="115"/>
                  <a:pt x="0" y="115"/>
                </a:cubicBezTo>
                <a:cubicBezTo>
                  <a:pt x="0" y="115"/>
                  <a:pt x="427" y="220"/>
                  <a:pt x="857" y="202"/>
                </a:cubicBezTo>
                <a:cubicBezTo>
                  <a:pt x="1165" y="188"/>
                  <a:pt x="1858" y="23"/>
                  <a:pt x="2148" y="11"/>
                </a:cubicBezTo>
                <a:cubicBezTo>
                  <a:pt x="2427" y="0"/>
                  <a:pt x="2636" y="25"/>
                  <a:pt x="2880" y="71"/>
                </a:cubicBezTo>
                <a:close/>
              </a:path>
            </a:pathLst>
          </a:custGeom>
          <a:gradFill flip="none" rotWithShape="1">
            <a:gsLst>
              <a:gs pos="0">
                <a:schemeClr val="accent1">
                  <a:alpha val="9000"/>
                </a:schemeClr>
              </a:gs>
              <a:gs pos="100000">
                <a:schemeClr val="accent1">
                  <a:tint val="23500"/>
                  <a:satMod val="160000"/>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4"/>
          <p:cNvSpPr/>
          <p:nvPr/>
        </p:nvSpPr>
        <p:spPr>
          <a:xfrm>
            <a:off x="1321150" y="3819995"/>
            <a:ext cx="2726431" cy="2319102"/>
          </a:xfrm>
          <a:custGeom>
            <a:avLst/>
            <a:gdLst>
              <a:gd name="connsiteX0" fmla="*/ 0 w 3420093"/>
              <a:gd name="connsiteY0" fmla="*/ 0 h 1911927"/>
              <a:gd name="connsiteX1" fmla="*/ 760021 w 3420093"/>
              <a:gd name="connsiteY1" fmla="*/ 0 h 1911927"/>
              <a:gd name="connsiteX2" fmla="*/ 2671948 w 3420093"/>
              <a:gd name="connsiteY2" fmla="*/ 1911927 h 1911927"/>
              <a:gd name="connsiteX3" fmla="*/ 3420093 w 3420093"/>
              <a:gd name="connsiteY3" fmla="*/ 1911927 h 1911927"/>
            </a:gdLst>
            <a:ahLst/>
            <a:cxnLst>
              <a:cxn ang="0">
                <a:pos x="connsiteX0" y="connsiteY0"/>
              </a:cxn>
              <a:cxn ang="0">
                <a:pos x="connsiteX1" y="connsiteY1"/>
              </a:cxn>
              <a:cxn ang="0">
                <a:pos x="connsiteX2" y="connsiteY2"/>
              </a:cxn>
              <a:cxn ang="0">
                <a:pos x="connsiteX3" y="connsiteY3"/>
              </a:cxn>
            </a:cxnLst>
            <a:rect l="l" t="t" r="r" b="b"/>
            <a:pathLst>
              <a:path w="3420093" h="1911927">
                <a:moveTo>
                  <a:pt x="0" y="0"/>
                </a:moveTo>
                <a:lnTo>
                  <a:pt x="760021" y="0"/>
                </a:lnTo>
                <a:lnTo>
                  <a:pt x="2671948" y="1911927"/>
                </a:lnTo>
                <a:lnTo>
                  <a:pt x="3420093" y="1911927"/>
                </a:lnTo>
              </a:path>
            </a:pathLst>
          </a:cu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flipV="1">
            <a:off x="1321150" y="1920512"/>
            <a:ext cx="2726431" cy="2319102"/>
          </a:xfrm>
          <a:custGeom>
            <a:avLst/>
            <a:gdLst>
              <a:gd name="connsiteX0" fmla="*/ 0 w 3420093"/>
              <a:gd name="connsiteY0" fmla="*/ 0 h 1911927"/>
              <a:gd name="connsiteX1" fmla="*/ 760021 w 3420093"/>
              <a:gd name="connsiteY1" fmla="*/ 0 h 1911927"/>
              <a:gd name="connsiteX2" fmla="*/ 2671948 w 3420093"/>
              <a:gd name="connsiteY2" fmla="*/ 1911927 h 1911927"/>
              <a:gd name="connsiteX3" fmla="*/ 3420093 w 3420093"/>
              <a:gd name="connsiteY3" fmla="*/ 1911927 h 1911927"/>
            </a:gdLst>
            <a:ahLst/>
            <a:cxnLst>
              <a:cxn ang="0">
                <a:pos x="connsiteX0" y="connsiteY0"/>
              </a:cxn>
              <a:cxn ang="0">
                <a:pos x="connsiteX1" y="connsiteY1"/>
              </a:cxn>
              <a:cxn ang="0">
                <a:pos x="connsiteX2" y="connsiteY2"/>
              </a:cxn>
              <a:cxn ang="0">
                <a:pos x="connsiteX3" y="connsiteY3"/>
              </a:cxn>
            </a:cxnLst>
            <a:rect l="l" t="t" r="r" b="b"/>
            <a:pathLst>
              <a:path w="3420093" h="1911927">
                <a:moveTo>
                  <a:pt x="0" y="0"/>
                </a:moveTo>
                <a:lnTo>
                  <a:pt x="760021" y="0"/>
                </a:lnTo>
                <a:lnTo>
                  <a:pt x="2671948" y="1911927"/>
                </a:lnTo>
                <a:lnTo>
                  <a:pt x="3420093" y="1911927"/>
                </a:lnTo>
              </a:path>
            </a:pathLst>
          </a:cu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 name="Straight Connector 6"/>
          <p:cNvCxnSpPr/>
          <p:nvPr/>
        </p:nvCxnSpPr>
        <p:spPr>
          <a:xfrm>
            <a:off x="1321150" y="4029065"/>
            <a:ext cx="272643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666561" y="1355077"/>
            <a:ext cx="2045997" cy="1312203"/>
            <a:chOff x="3666561" y="1118015"/>
            <a:chExt cx="2045997" cy="1312203"/>
          </a:xfrm>
          <a:solidFill>
            <a:schemeClr val="bg1"/>
          </a:solidFill>
        </p:grpSpPr>
        <p:sp>
          <p:nvSpPr>
            <p:cNvPr id="9" name="Round Same Side Corner Rectangle 8"/>
            <p:cNvSpPr/>
            <p:nvPr/>
          </p:nvSpPr>
          <p:spPr>
            <a:xfrm flipV="1">
              <a:off x="3666561" y="1118015"/>
              <a:ext cx="2045997" cy="1312203"/>
            </a:xfrm>
            <a:prstGeom prst="round2Same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05827" y="1302848"/>
              <a:ext cx="1377539" cy="1123780"/>
            </a:xfrm>
            <a:prstGeom prst="rect">
              <a:avLst/>
            </a:prstGeom>
            <a:grpFill/>
            <a:extLst/>
          </p:spPr>
        </p:pic>
      </p:grpSp>
      <p:grpSp>
        <p:nvGrpSpPr>
          <p:cNvPr id="11" name="Group 10"/>
          <p:cNvGrpSpPr/>
          <p:nvPr/>
        </p:nvGrpSpPr>
        <p:grpSpPr>
          <a:xfrm rot="21178636">
            <a:off x="353182" y="3436693"/>
            <a:ext cx="1015441" cy="1306518"/>
            <a:chOff x="3686870" y="1469735"/>
            <a:chExt cx="1342856" cy="1727788"/>
          </a:xfrm>
        </p:grpSpPr>
        <p:grpSp>
          <p:nvGrpSpPr>
            <p:cNvPr id="12" name="Group 11"/>
            <p:cNvGrpSpPr/>
            <p:nvPr/>
          </p:nvGrpSpPr>
          <p:grpSpPr>
            <a:xfrm>
              <a:off x="3711265" y="1469735"/>
              <a:ext cx="1318461" cy="1727788"/>
              <a:chOff x="-2540001" y="1587500"/>
              <a:chExt cx="485775" cy="636588"/>
            </a:xfrm>
            <a:solidFill>
              <a:schemeClr val="accent2"/>
            </a:solidFill>
          </p:grpSpPr>
          <p:sp>
            <p:nvSpPr>
              <p:cNvPr id="14" name="Freeform 96"/>
              <p:cNvSpPr>
                <a:spLocks noEditPoints="1"/>
              </p:cNvSpPr>
              <p:nvPr/>
            </p:nvSpPr>
            <p:spPr bwMode="auto">
              <a:xfrm>
                <a:off x="-2540001" y="1587500"/>
                <a:ext cx="485775" cy="636588"/>
              </a:xfrm>
              <a:custGeom>
                <a:avLst/>
                <a:gdLst>
                  <a:gd name="T0" fmla="*/ 222 w 222"/>
                  <a:gd name="T1" fmla="*/ 247 h 291"/>
                  <a:gd name="T2" fmla="*/ 222 w 222"/>
                  <a:gd name="T3" fmla="*/ 80 h 291"/>
                  <a:gd name="T4" fmla="*/ 221 w 222"/>
                  <a:gd name="T5" fmla="*/ 80 h 291"/>
                  <a:gd name="T6" fmla="*/ 192 w 222"/>
                  <a:gd name="T7" fmla="*/ 80 h 291"/>
                  <a:gd name="T8" fmla="*/ 156 w 222"/>
                  <a:gd name="T9" fmla="*/ 65 h 291"/>
                  <a:gd name="T10" fmla="*/ 141 w 222"/>
                  <a:gd name="T11" fmla="*/ 29 h 291"/>
                  <a:gd name="T12" fmla="*/ 141 w 222"/>
                  <a:gd name="T13" fmla="*/ 0 h 291"/>
                  <a:gd name="T14" fmla="*/ 43 w 222"/>
                  <a:gd name="T15" fmla="*/ 0 h 291"/>
                  <a:gd name="T16" fmla="*/ 0 w 222"/>
                  <a:gd name="T17" fmla="*/ 44 h 291"/>
                  <a:gd name="T18" fmla="*/ 0 w 222"/>
                  <a:gd name="T19" fmla="*/ 247 h 291"/>
                  <a:gd name="T20" fmla="*/ 43 w 222"/>
                  <a:gd name="T21" fmla="*/ 291 h 291"/>
                  <a:gd name="T22" fmla="*/ 178 w 222"/>
                  <a:gd name="T23" fmla="*/ 291 h 291"/>
                  <a:gd name="T24" fmla="*/ 222 w 222"/>
                  <a:gd name="T25" fmla="*/ 247 h 291"/>
                  <a:gd name="T26" fmla="*/ 42 w 222"/>
                  <a:gd name="T27" fmla="*/ 102 h 291"/>
                  <a:gd name="T28" fmla="*/ 51 w 222"/>
                  <a:gd name="T29" fmla="*/ 94 h 291"/>
                  <a:gd name="T30" fmla="*/ 171 w 222"/>
                  <a:gd name="T31" fmla="*/ 94 h 291"/>
                  <a:gd name="T32" fmla="*/ 180 w 222"/>
                  <a:gd name="T33" fmla="*/ 102 h 291"/>
                  <a:gd name="T34" fmla="*/ 171 w 222"/>
                  <a:gd name="T35" fmla="*/ 111 h 291"/>
                  <a:gd name="T36" fmla="*/ 51 w 222"/>
                  <a:gd name="T37" fmla="*/ 111 h 291"/>
                  <a:gd name="T38" fmla="*/ 42 w 222"/>
                  <a:gd name="T39" fmla="*/ 102 h 291"/>
                  <a:gd name="T40" fmla="*/ 55 w 222"/>
                  <a:gd name="T41" fmla="*/ 145 h 291"/>
                  <a:gd name="T42" fmla="*/ 63 w 222"/>
                  <a:gd name="T43" fmla="*/ 137 h 291"/>
                  <a:gd name="T44" fmla="*/ 159 w 222"/>
                  <a:gd name="T45" fmla="*/ 137 h 291"/>
                  <a:gd name="T46" fmla="*/ 167 w 222"/>
                  <a:gd name="T47" fmla="*/ 145 h 291"/>
                  <a:gd name="T48" fmla="*/ 159 w 222"/>
                  <a:gd name="T49" fmla="*/ 154 h 291"/>
                  <a:gd name="T50" fmla="*/ 63 w 222"/>
                  <a:gd name="T51" fmla="*/ 154 h 291"/>
                  <a:gd name="T52" fmla="*/ 55 w 222"/>
                  <a:gd name="T53" fmla="*/ 145 h 291"/>
                  <a:gd name="T54" fmla="*/ 171 w 222"/>
                  <a:gd name="T55" fmla="*/ 197 h 291"/>
                  <a:gd name="T56" fmla="*/ 51 w 222"/>
                  <a:gd name="T57" fmla="*/ 197 h 291"/>
                  <a:gd name="T58" fmla="*/ 42 w 222"/>
                  <a:gd name="T59" fmla="*/ 189 h 291"/>
                  <a:gd name="T60" fmla="*/ 51 w 222"/>
                  <a:gd name="T61" fmla="*/ 180 h 291"/>
                  <a:gd name="T62" fmla="*/ 171 w 222"/>
                  <a:gd name="T63" fmla="*/ 180 h 291"/>
                  <a:gd name="T64" fmla="*/ 180 w 222"/>
                  <a:gd name="T65" fmla="*/ 189 h 291"/>
                  <a:gd name="T66" fmla="*/ 171 w 222"/>
                  <a:gd name="T67" fmla="*/ 19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91">
                    <a:moveTo>
                      <a:pt x="222" y="247"/>
                    </a:moveTo>
                    <a:cubicBezTo>
                      <a:pt x="222" y="80"/>
                      <a:pt x="222" y="80"/>
                      <a:pt x="222" y="80"/>
                    </a:cubicBezTo>
                    <a:cubicBezTo>
                      <a:pt x="221" y="80"/>
                      <a:pt x="221" y="80"/>
                      <a:pt x="221" y="80"/>
                    </a:cubicBezTo>
                    <a:cubicBezTo>
                      <a:pt x="192" y="80"/>
                      <a:pt x="192" y="80"/>
                      <a:pt x="192" y="80"/>
                    </a:cubicBezTo>
                    <a:cubicBezTo>
                      <a:pt x="178" y="80"/>
                      <a:pt x="165" y="74"/>
                      <a:pt x="156" y="65"/>
                    </a:cubicBezTo>
                    <a:cubicBezTo>
                      <a:pt x="146" y="55"/>
                      <a:pt x="141" y="43"/>
                      <a:pt x="141" y="29"/>
                    </a:cubicBezTo>
                    <a:cubicBezTo>
                      <a:pt x="141" y="0"/>
                      <a:pt x="141" y="0"/>
                      <a:pt x="141" y="0"/>
                    </a:cubicBezTo>
                    <a:cubicBezTo>
                      <a:pt x="43" y="0"/>
                      <a:pt x="43" y="0"/>
                      <a:pt x="43" y="0"/>
                    </a:cubicBezTo>
                    <a:cubicBezTo>
                      <a:pt x="20" y="0"/>
                      <a:pt x="0" y="20"/>
                      <a:pt x="0" y="44"/>
                    </a:cubicBezTo>
                    <a:cubicBezTo>
                      <a:pt x="0" y="247"/>
                      <a:pt x="0" y="247"/>
                      <a:pt x="0" y="247"/>
                    </a:cubicBezTo>
                    <a:cubicBezTo>
                      <a:pt x="0" y="271"/>
                      <a:pt x="20" y="291"/>
                      <a:pt x="43" y="291"/>
                    </a:cubicBezTo>
                    <a:cubicBezTo>
                      <a:pt x="178" y="291"/>
                      <a:pt x="178" y="291"/>
                      <a:pt x="178" y="291"/>
                    </a:cubicBezTo>
                    <a:cubicBezTo>
                      <a:pt x="202" y="291"/>
                      <a:pt x="222" y="271"/>
                      <a:pt x="222" y="247"/>
                    </a:cubicBezTo>
                    <a:close/>
                    <a:moveTo>
                      <a:pt x="42" y="102"/>
                    </a:moveTo>
                    <a:cubicBezTo>
                      <a:pt x="42" y="98"/>
                      <a:pt x="46" y="94"/>
                      <a:pt x="51" y="94"/>
                    </a:cubicBezTo>
                    <a:cubicBezTo>
                      <a:pt x="171" y="94"/>
                      <a:pt x="171" y="94"/>
                      <a:pt x="171" y="94"/>
                    </a:cubicBezTo>
                    <a:cubicBezTo>
                      <a:pt x="176" y="94"/>
                      <a:pt x="180" y="98"/>
                      <a:pt x="180" y="102"/>
                    </a:cubicBezTo>
                    <a:cubicBezTo>
                      <a:pt x="180" y="107"/>
                      <a:pt x="176" y="111"/>
                      <a:pt x="171" y="111"/>
                    </a:cubicBezTo>
                    <a:cubicBezTo>
                      <a:pt x="51" y="111"/>
                      <a:pt x="51" y="111"/>
                      <a:pt x="51" y="111"/>
                    </a:cubicBezTo>
                    <a:cubicBezTo>
                      <a:pt x="46" y="111"/>
                      <a:pt x="42" y="107"/>
                      <a:pt x="42" y="102"/>
                    </a:cubicBezTo>
                    <a:close/>
                    <a:moveTo>
                      <a:pt x="55" y="145"/>
                    </a:moveTo>
                    <a:cubicBezTo>
                      <a:pt x="55" y="141"/>
                      <a:pt x="59" y="137"/>
                      <a:pt x="63" y="137"/>
                    </a:cubicBezTo>
                    <a:cubicBezTo>
                      <a:pt x="159" y="137"/>
                      <a:pt x="159" y="137"/>
                      <a:pt x="159" y="137"/>
                    </a:cubicBezTo>
                    <a:cubicBezTo>
                      <a:pt x="163" y="137"/>
                      <a:pt x="167" y="141"/>
                      <a:pt x="167" y="145"/>
                    </a:cubicBezTo>
                    <a:cubicBezTo>
                      <a:pt x="167" y="150"/>
                      <a:pt x="163" y="154"/>
                      <a:pt x="159" y="154"/>
                    </a:cubicBezTo>
                    <a:cubicBezTo>
                      <a:pt x="63" y="154"/>
                      <a:pt x="63" y="154"/>
                      <a:pt x="63" y="154"/>
                    </a:cubicBezTo>
                    <a:cubicBezTo>
                      <a:pt x="59" y="154"/>
                      <a:pt x="55" y="150"/>
                      <a:pt x="55" y="145"/>
                    </a:cubicBezTo>
                    <a:close/>
                    <a:moveTo>
                      <a:pt x="171" y="197"/>
                    </a:moveTo>
                    <a:cubicBezTo>
                      <a:pt x="51" y="197"/>
                      <a:pt x="51" y="197"/>
                      <a:pt x="51" y="197"/>
                    </a:cubicBezTo>
                    <a:cubicBezTo>
                      <a:pt x="46" y="197"/>
                      <a:pt x="42" y="193"/>
                      <a:pt x="42" y="189"/>
                    </a:cubicBezTo>
                    <a:cubicBezTo>
                      <a:pt x="42" y="184"/>
                      <a:pt x="46" y="180"/>
                      <a:pt x="51" y="180"/>
                    </a:cubicBezTo>
                    <a:cubicBezTo>
                      <a:pt x="171" y="180"/>
                      <a:pt x="171" y="180"/>
                      <a:pt x="171" y="180"/>
                    </a:cubicBezTo>
                    <a:cubicBezTo>
                      <a:pt x="176" y="180"/>
                      <a:pt x="180" y="184"/>
                      <a:pt x="180" y="189"/>
                    </a:cubicBezTo>
                    <a:cubicBezTo>
                      <a:pt x="180" y="193"/>
                      <a:pt x="176" y="197"/>
                      <a:pt x="17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7"/>
              <p:cNvSpPr>
                <a:spLocks/>
              </p:cNvSpPr>
              <p:nvPr/>
            </p:nvSpPr>
            <p:spPr bwMode="auto">
              <a:xfrm>
                <a:off x="-2216151" y="1587500"/>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8"/>
              <p:cNvSpPr>
                <a:spLocks/>
              </p:cNvSpPr>
              <p:nvPr/>
            </p:nvSpPr>
            <p:spPr bwMode="auto">
              <a:xfrm>
                <a:off x="-2216151" y="1587500"/>
                <a:ext cx="160338" cy="157163"/>
              </a:xfrm>
              <a:custGeom>
                <a:avLst/>
                <a:gdLst>
                  <a:gd name="T0" fmla="*/ 0 w 73"/>
                  <a:gd name="T1" fmla="*/ 29 h 72"/>
                  <a:gd name="T2" fmla="*/ 13 w 73"/>
                  <a:gd name="T3" fmla="*/ 60 h 72"/>
                  <a:gd name="T4" fmla="*/ 44 w 73"/>
                  <a:gd name="T5" fmla="*/ 72 h 72"/>
                  <a:gd name="T6" fmla="*/ 73 w 73"/>
                  <a:gd name="T7" fmla="*/ 72 h 72"/>
                  <a:gd name="T8" fmla="*/ 1 w 73"/>
                  <a:gd name="T9" fmla="*/ 0 h 72"/>
                  <a:gd name="T10" fmla="*/ 0 w 73"/>
                  <a:gd name="T11" fmla="*/ 0 h 72"/>
                  <a:gd name="T12" fmla="*/ 0 w 73"/>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73" h="72">
                    <a:moveTo>
                      <a:pt x="0" y="29"/>
                    </a:moveTo>
                    <a:cubicBezTo>
                      <a:pt x="0" y="41"/>
                      <a:pt x="5" y="52"/>
                      <a:pt x="13" y="60"/>
                    </a:cubicBezTo>
                    <a:cubicBezTo>
                      <a:pt x="21" y="68"/>
                      <a:pt x="32" y="72"/>
                      <a:pt x="44" y="72"/>
                    </a:cubicBezTo>
                    <a:cubicBezTo>
                      <a:pt x="73" y="72"/>
                      <a:pt x="73" y="72"/>
                      <a:pt x="73" y="72"/>
                    </a:cubicBezTo>
                    <a:cubicBezTo>
                      <a:pt x="1" y="0"/>
                      <a:pt x="1" y="0"/>
                      <a:pt x="1" y="0"/>
                    </a:cubicBezTo>
                    <a:cubicBezTo>
                      <a:pt x="0" y="0"/>
                      <a:pt x="0" y="0"/>
                      <a:pt x="0" y="0"/>
                    </a:cubicBezTo>
                    <a:lnTo>
                      <a:pt x="0" y="29"/>
                    </a:lnTo>
                    <a:close/>
                  </a:path>
                </a:pathLst>
              </a:custGeom>
              <a:solidFill>
                <a:srgbClr val="000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extBox 12"/>
            <p:cNvSpPr txBox="1"/>
            <p:nvPr/>
          </p:nvSpPr>
          <p:spPr>
            <a:xfrm>
              <a:off x="3686870" y="1560280"/>
              <a:ext cx="953221" cy="374118"/>
            </a:xfrm>
            <a:prstGeom prst="rect">
              <a:avLst/>
            </a:prstGeom>
            <a:noFill/>
          </p:spPr>
          <p:txBody>
            <a:bodyPr wrap="none" rtlCol="0">
              <a:spAutoFit/>
            </a:bodyPr>
            <a:lstStyle/>
            <a:p>
              <a:pPr algn="ctr"/>
              <a:r>
                <a:rPr lang="en-GB" sz="1400" b="1" dirty="0">
                  <a:solidFill>
                    <a:schemeClr val="bg2"/>
                  </a:solidFill>
                </a:rPr>
                <a:t>Policy</a:t>
              </a:r>
            </a:p>
          </p:txBody>
        </p:sp>
      </p:grpSp>
      <p:sp>
        <p:nvSpPr>
          <p:cNvPr id="17" name="Cross 16"/>
          <p:cNvSpPr/>
          <p:nvPr/>
        </p:nvSpPr>
        <p:spPr>
          <a:xfrm>
            <a:off x="4558561" y="2796044"/>
            <a:ext cx="265814" cy="265814"/>
          </a:xfrm>
          <a:prstGeom prst="plus">
            <a:avLst>
              <a:gd name="adj" fmla="val 33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Cross 17"/>
          <p:cNvSpPr/>
          <p:nvPr/>
        </p:nvSpPr>
        <p:spPr>
          <a:xfrm>
            <a:off x="4549815" y="4909999"/>
            <a:ext cx="265814" cy="265814"/>
          </a:xfrm>
          <a:prstGeom prst="plus">
            <a:avLst>
              <a:gd name="adj" fmla="val 33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Freeform 585"/>
          <p:cNvSpPr>
            <a:spLocks noEditPoints="1"/>
          </p:cNvSpPr>
          <p:nvPr/>
        </p:nvSpPr>
        <p:spPr bwMode="auto">
          <a:xfrm>
            <a:off x="6089574" y="2810261"/>
            <a:ext cx="559945" cy="518468"/>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accent2"/>
          </a:solidFill>
          <a:ln w="6350">
            <a:noFill/>
          </a:ln>
          <a:effectLst/>
        </p:spPr>
        <p:txBody>
          <a:bodyPr lIns="36000" tIns="36000" rIns="36000" bIns="36000" anchor="ctr"/>
          <a:lstStyle/>
          <a:p>
            <a:pPr algn="ctr">
              <a:defRPr/>
            </a:pPr>
            <a:endParaRPr lang="en-US" sz="1600" kern="0">
              <a:solidFill>
                <a:srgbClr val="6AA9BB"/>
              </a:solidFill>
              <a:cs typeface="Arial" charset="0"/>
            </a:endParaRPr>
          </a:p>
        </p:txBody>
      </p:sp>
      <p:sp>
        <p:nvSpPr>
          <p:cNvPr id="20" name="Freeform 585"/>
          <p:cNvSpPr>
            <a:spLocks noEditPoints="1"/>
          </p:cNvSpPr>
          <p:nvPr/>
        </p:nvSpPr>
        <p:spPr bwMode="auto">
          <a:xfrm rot="10800000">
            <a:off x="7795660" y="4433207"/>
            <a:ext cx="561672" cy="518469"/>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accent2"/>
          </a:solidFill>
          <a:ln w="6350">
            <a:noFill/>
          </a:ln>
          <a:effectLst/>
        </p:spPr>
        <p:txBody>
          <a:bodyPr lIns="36000" tIns="36000" rIns="36000" bIns="36000" anchor="ctr"/>
          <a:lstStyle/>
          <a:p>
            <a:pPr algn="ctr">
              <a:defRPr/>
            </a:pPr>
            <a:endParaRPr lang="en-US" sz="1600" kern="0">
              <a:solidFill>
                <a:srgbClr val="6AA9BB"/>
              </a:solidFill>
              <a:cs typeface="Arial" charset="0"/>
            </a:endParaRPr>
          </a:p>
        </p:txBody>
      </p:sp>
      <p:sp>
        <p:nvSpPr>
          <p:cNvPr id="21" name="Rectangle 20"/>
          <p:cNvSpPr/>
          <p:nvPr/>
        </p:nvSpPr>
        <p:spPr>
          <a:xfrm>
            <a:off x="6173820" y="3342354"/>
            <a:ext cx="2683823" cy="1323439"/>
          </a:xfrm>
          <a:prstGeom prst="rect">
            <a:avLst/>
          </a:prstGeom>
        </p:spPr>
        <p:txBody>
          <a:bodyPr wrap="square">
            <a:spAutoFit/>
          </a:bodyPr>
          <a:lstStyle/>
          <a:p>
            <a:pPr fontAlgn="base">
              <a:spcBef>
                <a:spcPct val="0"/>
              </a:spcBef>
              <a:spcAft>
                <a:spcPct val="0"/>
              </a:spcAft>
            </a:pPr>
            <a:r>
              <a:rPr lang="en-GB" sz="1600" dirty="0">
                <a:solidFill>
                  <a:srgbClr val="005CB0"/>
                </a:solidFill>
                <a:cs typeface="Arial" charset="0"/>
              </a:rPr>
              <a:t>Involving the user to place a </a:t>
            </a:r>
            <a:r>
              <a:rPr lang="en-GB" sz="1600" b="1" dirty="0">
                <a:solidFill>
                  <a:srgbClr val="CE3824"/>
                </a:solidFill>
                <a:cs typeface="Arial" charset="0"/>
              </a:rPr>
              <a:t>key identifier </a:t>
            </a:r>
            <a:r>
              <a:rPr lang="en-GB" sz="1600" dirty="0">
                <a:solidFill>
                  <a:srgbClr val="005CB0"/>
                </a:solidFill>
                <a:cs typeface="Arial" charset="0"/>
              </a:rPr>
              <a:t>onto a piece of information to ensure</a:t>
            </a:r>
            <a:r>
              <a:rPr lang="en-GB" sz="1600" dirty="0">
                <a:solidFill>
                  <a:schemeClr val="accent1"/>
                </a:solidFill>
                <a:cs typeface="Arial" charset="0"/>
              </a:rPr>
              <a:t> </a:t>
            </a:r>
            <a:r>
              <a:rPr lang="en-GB" sz="1600" b="1" dirty="0">
                <a:solidFill>
                  <a:srgbClr val="CE3824"/>
                </a:solidFill>
                <a:cs typeface="Arial" charset="0"/>
              </a:rPr>
              <a:t>appropriate handling</a:t>
            </a:r>
          </a:p>
        </p:txBody>
      </p:sp>
      <p:grpSp>
        <p:nvGrpSpPr>
          <p:cNvPr id="22" name="Group 21"/>
          <p:cNvGrpSpPr/>
          <p:nvPr/>
        </p:nvGrpSpPr>
        <p:grpSpPr>
          <a:xfrm>
            <a:off x="3666561" y="3342354"/>
            <a:ext cx="2045997" cy="1373423"/>
            <a:chOff x="3666561" y="3105292"/>
            <a:chExt cx="2045997" cy="1373423"/>
          </a:xfrm>
        </p:grpSpPr>
        <p:sp>
          <p:nvSpPr>
            <p:cNvPr id="23" name="Round Same Side Corner Rectangle 22"/>
            <p:cNvSpPr/>
            <p:nvPr/>
          </p:nvSpPr>
          <p:spPr>
            <a:xfrm flipV="1">
              <a:off x="3666561" y="3105292"/>
              <a:ext cx="2045997" cy="1373423"/>
            </a:xfrm>
            <a:prstGeom prst="round2SameRect">
              <a:avLst/>
            </a:prstGeom>
            <a:solidFill>
              <a:schemeClr val="bg2"/>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Round Same Side Corner Rectangle 23"/>
            <p:cNvSpPr/>
            <p:nvPr/>
          </p:nvSpPr>
          <p:spPr>
            <a:xfrm flipV="1">
              <a:off x="3716517" y="3142854"/>
              <a:ext cx="1932410" cy="1279034"/>
            </a:xfrm>
            <a:prstGeom prst="round2SameRect">
              <a:avLst>
                <a:gd name="adj1" fmla="val 12953"/>
                <a:gd name="adj2" fmla="val 0"/>
              </a:avLst>
            </a:prstGeom>
            <a:blipFill dpi="0" rotWithShape="0">
              <a:blip r:embed="rId5"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5" name="Group 24"/>
          <p:cNvGrpSpPr/>
          <p:nvPr/>
        </p:nvGrpSpPr>
        <p:grpSpPr>
          <a:xfrm>
            <a:off x="3662305" y="5390850"/>
            <a:ext cx="2045997" cy="1373423"/>
            <a:chOff x="3662305" y="5153788"/>
            <a:chExt cx="2045997" cy="1373423"/>
          </a:xfrm>
          <a:solidFill>
            <a:schemeClr val="bg1"/>
          </a:solidFill>
        </p:grpSpPr>
        <p:sp>
          <p:nvSpPr>
            <p:cNvPr id="26" name="Round Same Side Corner Rectangle 25"/>
            <p:cNvSpPr/>
            <p:nvPr/>
          </p:nvSpPr>
          <p:spPr>
            <a:xfrm flipV="1">
              <a:off x="3662305" y="5153788"/>
              <a:ext cx="2045997" cy="1373423"/>
            </a:xfrm>
            <a:prstGeom prst="round2Same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7" name="Picture 2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00285" y="5326354"/>
              <a:ext cx="1225442" cy="1177108"/>
            </a:xfrm>
            <a:prstGeom prst="rect">
              <a:avLst/>
            </a:prstGeom>
            <a:grpFill/>
          </p:spPr>
        </p:pic>
      </p:grpSp>
      <p:grpSp>
        <p:nvGrpSpPr>
          <p:cNvPr id="28" name="Group 27"/>
          <p:cNvGrpSpPr/>
          <p:nvPr/>
        </p:nvGrpSpPr>
        <p:grpSpPr>
          <a:xfrm>
            <a:off x="3650101" y="1184655"/>
            <a:ext cx="2062457" cy="321832"/>
            <a:chOff x="3650101" y="947593"/>
            <a:chExt cx="2062457" cy="321832"/>
          </a:xfrm>
        </p:grpSpPr>
        <p:sp>
          <p:nvSpPr>
            <p:cNvPr id="29" name="Round Same Side Corner Rectangle 28"/>
            <p:cNvSpPr/>
            <p:nvPr/>
          </p:nvSpPr>
          <p:spPr>
            <a:xfrm>
              <a:off x="3662304" y="966604"/>
              <a:ext cx="2050254"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0" name="TextBox 29"/>
            <p:cNvSpPr txBox="1"/>
            <p:nvPr/>
          </p:nvSpPr>
          <p:spPr>
            <a:xfrm>
              <a:off x="3650101" y="947593"/>
              <a:ext cx="2062457" cy="307777"/>
            </a:xfrm>
            <a:prstGeom prst="rect">
              <a:avLst/>
            </a:prstGeom>
            <a:noFill/>
          </p:spPr>
          <p:txBody>
            <a:bodyPr wrap="square" rtlCol="0">
              <a:spAutoFit/>
            </a:bodyPr>
            <a:lstStyle/>
            <a:p>
              <a:pPr algn="ctr"/>
              <a:r>
                <a:rPr lang="en-GB" sz="1400" b="1" dirty="0">
                  <a:solidFill>
                    <a:schemeClr val="bg2"/>
                  </a:solidFill>
                </a:rPr>
                <a:t>Visual Markings</a:t>
              </a:r>
            </a:p>
          </p:txBody>
        </p:sp>
      </p:grpSp>
      <p:grpSp>
        <p:nvGrpSpPr>
          <p:cNvPr id="31" name="Group 30"/>
          <p:cNvGrpSpPr/>
          <p:nvPr/>
        </p:nvGrpSpPr>
        <p:grpSpPr>
          <a:xfrm>
            <a:off x="3650101" y="5245885"/>
            <a:ext cx="2062457" cy="317530"/>
            <a:chOff x="3650101" y="5008823"/>
            <a:chExt cx="2062457" cy="317530"/>
          </a:xfrm>
        </p:grpSpPr>
        <p:sp>
          <p:nvSpPr>
            <p:cNvPr id="32" name="Round Same Side Corner Rectangle 31"/>
            <p:cNvSpPr/>
            <p:nvPr/>
          </p:nvSpPr>
          <p:spPr>
            <a:xfrm>
              <a:off x="3662304" y="5023532"/>
              <a:ext cx="2050254"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TextBox 32"/>
            <p:cNvSpPr txBox="1"/>
            <p:nvPr/>
          </p:nvSpPr>
          <p:spPr>
            <a:xfrm>
              <a:off x="3650101" y="5008823"/>
              <a:ext cx="2062457" cy="307777"/>
            </a:xfrm>
            <a:prstGeom prst="rect">
              <a:avLst/>
            </a:prstGeom>
            <a:noFill/>
          </p:spPr>
          <p:txBody>
            <a:bodyPr wrap="square" rtlCol="0">
              <a:spAutoFit/>
            </a:bodyPr>
            <a:lstStyle/>
            <a:p>
              <a:pPr algn="ctr"/>
              <a:r>
                <a:rPr lang="en-GB" sz="1400" b="1" dirty="0">
                  <a:solidFill>
                    <a:schemeClr val="bg2"/>
                  </a:solidFill>
                </a:rPr>
                <a:t>Handling Rules</a:t>
              </a:r>
            </a:p>
          </p:txBody>
        </p:sp>
      </p:grpSp>
      <p:grpSp>
        <p:nvGrpSpPr>
          <p:cNvPr id="34" name="Group 33"/>
          <p:cNvGrpSpPr/>
          <p:nvPr/>
        </p:nvGrpSpPr>
        <p:grpSpPr>
          <a:xfrm>
            <a:off x="3650101" y="3171326"/>
            <a:ext cx="2062457" cy="308813"/>
            <a:chOff x="3650101" y="2934264"/>
            <a:chExt cx="2062457" cy="308813"/>
          </a:xfrm>
        </p:grpSpPr>
        <p:sp>
          <p:nvSpPr>
            <p:cNvPr id="35" name="Round Same Side Corner Rectangle 34"/>
            <p:cNvSpPr/>
            <p:nvPr/>
          </p:nvSpPr>
          <p:spPr>
            <a:xfrm>
              <a:off x="3662304" y="2940256"/>
              <a:ext cx="2050254"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6" name="TextBox 35"/>
            <p:cNvSpPr txBox="1"/>
            <p:nvPr/>
          </p:nvSpPr>
          <p:spPr>
            <a:xfrm>
              <a:off x="3650101" y="2934264"/>
              <a:ext cx="2062457" cy="307777"/>
            </a:xfrm>
            <a:prstGeom prst="rect">
              <a:avLst/>
            </a:prstGeom>
            <a:noFill/>
          </p:spPr>
          <p:txBody>
            <a:bodyPr wrap="square" rtlCol="0">
              <a:spAutoFit/>
            </a:bodyPr>
            <a:lstStyle/>
            <a:p>
              <a:pPr algn="ctr"/>
              <a:r>
                <a:rPr lang="en-GB" sz="1400" b="1" dirty="0">
                  <a:solidFill>
                    <a:schemeClr val="bg2"/>
                  </a:solidFill>
                </a:rPr>
                <a:t>Metadata</a:t>
              </a:r>
            </a:p>
          </p:txBody>
        </p:sp>
      </p:grpSp>
      <p:sp>
        <p:nvSpPr>
          <p:cNvPr id="3" name="Footer Placeholder 2"/>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235031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3" presetClass="entr" presetSubtype="28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strVal val="4/3*#ppt_w"/>
                                          </p:val>
                                        </p:tav>
                                        <p:tav tm="100000">
                                          <p:val>
                                            <p:strVal val="#ppt_w"/>
                                          </p:val>
                                        </p:tav>
                                      </p:tavLst>
                                    </p:anim>
                                    <p:anim calcmode="lin" valueType="num">
                                      <p:cBhvr>
                                        <p:cTn id="11" dur="500" fill="hold"/>
                                        <p:tgtEl>
                                          <p:spTgt spid="11"/>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750"/>
                                        <p:tgtEl>
                                          <p:spTgt spid="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anim calcmode="lin" valueType="num">
                                      <p:cBhvr>
                                        <p:cTn id="22" dur="750" fill="hold"/>
                                        <p:tgtEl>
                                          <p:spTgt spid="4"/>
                                        </p:tgtEl>
                                        <p:attrNameLst>
                                          <p:attrName>ppt_x</p:attrName>
                                        </p:attrNameLst>
                                      </p:cBhvr>
                                      <p:tavLst>
                                        <p:tav tm="0">
                                          <p:val>
                                            <p:strVal val="#ppt_x"/>
                                          </p:val>
                                        </p:tav>
                                        <p:tav tm="100000">
                                          <p:val>
                                            <p:strVal val="#ppt_x"/>
                                          </p:val>
                                        </p:tav>
                                      </p:tavLst>
                                    </p:anim>
                                    <p:anim calcmode="lin" valueType="num">
                                      <p:cBhvr>
                                        <p:cTn id="23" dur="75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750"/>
                                        <p:tgtEl>
                                          <p:spTgt spid="28"/>
                                        </p:tgtEl>
                                      </p:cBhvr>
                                    </p:animEffect>
                                    <p:anim calcmode="lin" valueType="num">
                                      <p:cBhvr>
                                        <p:cTn id="27" dur="750" fill="hold"/>
                                        <p:tgtEl>
                                          <p:spTgt spid="28"/>
                                        </p:tgtEl>
                                        <p:attrNameLst>
                                          <p:attrName>ppt_x</p:attrName>
                                        </p:attrNameLst>
                                      </p:cBhvr>
                                      <p:tavLst>
                                        <p:tav tm="0">
                                          <p:val>
                                            <p:strVal val="#ppt_x"/>
                                          </p:val>
                                        </p:tav>
                                        <p:tav tm="100000">
                                          <p:val>
                                            <p:strVal val="#ppt_x"/>
                                          </p:val>
                                        </p:tav>
                                      </p:tavLst>
                                    </p:anim>
                                    <p:anim calcmode="lin" valueType="num">
                                      <p:cBhvr>
                                        <p:cTn id="28" dur="750" fill="hold"/>
                                        <p:tgtEl>
                                          <p:spTgt spid="28"/>
                                        </p:tgtEl>
                                        <p:attrNameLst>
                                          <p:attrName>ppt_y</p:attrName>
                                        </p:attrNameLst>
                                      </p:cBhvr>
                                      <p:tavLst>
                                        <p:tav tm="0">
                                          <p:val>
                                            <p:strVal val="#ppt_y+.1"/>
                                          </p:val>
                                        </p:tav>
                                        <p:tav tm="100000">
                                          <p:val>
                                            <p:strVal val="#ppt_y"/>
                                          </p:val>
                                        </p:tav>
                                      </p:tavLst>
                                    </p:anim>
                                  </p:childTnLst>
                                </p:cTn>
                              </p:par>
                            </p:childTnLst>
                          </p:cTn>
                        </p:par>
                        <p:par>
                          <p:cTn id="29" fill="hold">
                            <p:stCondLst>
                              <p:cond delay="125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750"/>
                                        <p:tgtEl>
                                          <p:spTgt spid="7"/>
                                        </p:tgtEl>
                                      </p:cBhvr>
                                    </p:animEffect>
                                  </p:childTnLst>
                                </p:cTn>
                              </p:par>
                              <p:par>
                                <p:cTn id="33" presetID="22" presetClass="entr" presetSubtype="1"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750"/>
                                        <p:tgtEl>
                                          <p:spTgt spid="22"/>
                                        </p:tgtEl>
                                      </p:cBhvr>
                                    </p:animEffect>
                                  </p:childTnLst>
                                </p:cTn>
                              </p:par>
                              <p:par>
                                <p:cTn id="36" presetID="42"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750"/>
                                        <p:tgtEl>
                                          <p:spTgt spid="34"/>
                                        </p:tgtEl>
                                      </p:cBhvr>
                                    </p:animEffect>
                                    <p:anim calcmode="lin" valueType="num">
                                      <p:cBhvr>
                                        <p:cTn id="39" dur="750" fill="hold"/>
                                        <p:tgtEl>
                                          <p:spTgt spid="34"/>
                                        </p:tgtEl>
                                        <p:attrNameLst>
                                          <p:attrName>ppt_x</p:attrName>
                                        </p:attrNameLst>
                                      </p:cBhvr>
                                      <p:tavLst>
                                        <p:tav tm="0">
                                          <p:val>
                                            <p:strVal val="#ppt_x"/>
                                          </p:val>
                                        </p:tav>
                                        <p:tav tm="100000">
                                          <p:val>
                                            <p:strVal val="#ppt_x"/>
                                          </p:val>
                                        </p:tav>
                                      </p:tavLst>
                                    </p:anim>
                                    <p:anim calcmode="lin" valueType="num">
                                      <p:cBhvr>
                                        <p:cTn id="40" dur="750" fill="hold"/>
                                        <p:tgtEl>
                                          <p:spTgt spid="34"/>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750"/>
                                        <p:tgtEl>
                                          <p:spTgt spid="5"/>
                                        </p:tgtEl>
                                      </p:cBhvr>
                                    </p:animEffect>
                                  </p:childTnLst>
                                </p:cTn>
                              </p:par>
                              <p:par>
                                <p:cTn id="48" presetID="22" presetClass="entr" presetSubtype="1"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750"/>
                                        <p:tgtEl>
                                          <p:spTgt spid="25"/>
                                        </p:tgtEl>
                                      </p:cBhvr>
                                    </p:animEffect>
                                  </p:childTnLst>
                                </p:cTn>
                              </p:par>
                              <p:par>
                                <p:cTn id="51" presetID="42"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750"/>
                                        <p:tgtEl>
                                          <p:spTgt spid="31"/>
                                        </p:tgtEl>
                                      </p:cBhvr>
                                    </p:animEffect>
                                    <p:anim calcmode="lin" valueType="num">
                                      <p:cBhvr>
                                        <p:cTn id="54" dur="750" fill="hold"/>
                                        <p:tgtEl>
                                          <p:spTgt spid="31"/>
                                        </p:tgtEl>
                                        <p:attrNameLst>
                                          <p:attrName>ppt_x</p:attrName>
                                        </p:attrNameLst>
                                      </p:cBhvr>
                                      <p:tavLst>
                                        <p:tav tm="0">
                                          <p:val>
                                            <p:strVal val="#ppt_x"/>
                                          </p:val>
                                        </p:tav>
                                        <p:tav tm="100000">
                                          <p:val>
                                            <p:strVal val="#ppt_x"/>
                                          </p:val>
                                        </p:tav>
                                      </p:tavLst>
                                    </p:anim>
                                    <p:anim calcmode="lin" valueType="num">
                                      <p:cBhvr>
                                        <p:cTn id="55" dur="750" fill="hold"/>
                                        <p:tgtEl>
                                          <p:spTgt spid="31"/>
                                        </p:tgtEl>
                                        <p:attrNameLst>
                                          <p:attrName>ppt_y</p:attrName>
                                        </p:attrNameLst>
                                      </p:cBhvr>
                                      <p:tavLst>
                                        <p:tav tm="0">
                                          <p:val>
                                            <p:strVal val="#ppt_y+.1"/>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53" presetClass="entr" presetSubtype="16" fill="hold" nodeType="withEffect">
                                  <p:stCondLst>
                                    <p:cond delay="5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23" presetClass="entr" presetSubtype="288" fill="hold" grpId="0" nodeType="withEffect">
                                  <p:stCondLst>
                                    <p:cond delay="800"/>
                                  </p:stCondLst>
                                  <p:iterate type="lt">
                                    <p:tmPct val="3000"/>
                                  </p:iterate>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strVal val="4/3*#ppt_w"/>
                                          </p:val>
                                        </p:tav>
                                        <p:tav tm="100000">
                                          <p:val>
                                            <p:strVal val="#ppt_w"/>
                                          </p:val>
                                        </p:tav>
                                      </p:tavLst>
                                    </p:anim>
                                    <p:anim calcmode="lin" valueType="num">
                                      <p:cBhvr>
                                        <p:cTn id="67" dur="500" fill="hold"/>
                                        <p:tgtEl>
                                          <p:spTgt spid="21"/>
                                        </p:tgtEl>
                                        <p:attrNameLst>
                                          <p:attrName>ppt_h</p:attrName>
                                        </p:attrNameLst>
                                      </p:cBhvr>
                                      <p:tavLst>
                                        <p:tav tm="0">
                                          <p:val>
                                            <p:strVal val="4/3*#ppt_h"/>
                                          </p:val>
                                        </p:tav>
                                        <p:tav tm="100000">
                                          <p:val>
                                            <p:strVal val="#ppt_h"/>
                                          </p:val>
                                        </p:tav>
                                      </p:tavLst>
                                    </p:anim>
                                  </p:childTnLst>
                                </p:cTn>
                              </p:par>
                              <p:par>
                                <p:cTn id="68" presetID="53" presetClass="entr" presetSubtype="16" fill="hold" nodeType="withEffect">
                                  <p:stCondLst>
                                    <p:cond delay="190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animBg="1"/>
      <p:bldP spid="18"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en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6623"/>
            <a:ext cx="9145588" cy="111961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0" y="2972"/>
            <a:ext cx="9145588" cy="16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45" name="Rectangle 44"/>
          <p:cNvSpPr/>
          <p:nvPr/>
        </p:nvSpPr>
        <p:spPr>
          <a:xfrm>
            <a:off x="0" y="164604"/>
            <a:ext cx="9145588" cy="97163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dirty="0">
              <a:solidFill>
                <a:prstClr val="white"/>
              </a:solidFill>
            </a:endParaRPr>
          </a:p>
        </p:txBody>
      </p:sp>
      <p:graphicFrame>
        <p:nvGraphicFramePr>
          <p:cNvPr id="3" name="Chart 2"/>
          <p:cNvGraphicFramePr/>
          <p:nvPr>
            <p:extLst>
              <p:ext uri="{D42A27DB-BD31-4B8C-83A1-F6EECF244321}">
                <p14:modId xmlns:p14="http://schemas.microsoft.com/office/powerpoint/2010/main" val="3681432628"/>
              </p:ext>
            </p:extLst>
          </p:nvPr>
        </p:nvGraphicFramePr>
        <p:xfrm>
          <a:off x="2214950" y="2267476"/>
          <a:ext cx="4715695" cy="3143979"/>
        </p:xfrm>
        <a:graphic>
          <a:graphicData uri="http://schemas.openxmlformats.org/drawingml/2006/chart">
            <c:chart xmlns:c="http://schemas.openxmlformats.org/drawingml/2006/chart" xmlns:r="http://schemas.openxmlformats.org/officeDocument/2006/relationships" r:id="rId5"/>
          </a:graphicData>
        </a:graphic>
      </p:graphicFrame>
      <p:sp>
        <p:nvSpPr>
          <p:cNvPr id="6" name="Donut 5" hidden="1"/>
          <p:cNvSpPr/>
          <p:nvPr/>
        </p:nvSpPr>
        <p:spPr>
          <a:xfrm>
            <a:off x="3132544" y="2399130"/>
            <a:ext cx="2880500" cy="2880667"/>
          </a:xfrm>
          <a:prstGeom prst="donut">
            <a:avLst>
              <a:gd name="adj" fmla="val 6377"/>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7" name="TextBox 6"/>
          <p:cNvSpPr txBox="1"/>
          <p:nvPr/>
        </p:nvSpPr>
        <p:spPr>
          <a:xfrm rot="1916162">
            <a:off x="3433774" y="2869990"/>
            <a:ext cx="2179289" cy="2034223"/>
          </a:xfrm>
          <a:prstGeom prst="rect">
            <a:avLst/>
          </a:prstGeom>
          <a:noFill/>
        </p:spPr>
        <p:txBody>
          <a:bodyPr wrap="none" lIns="121911" tIns="60956" rIns="121911" bIns="60956" rtlCol="0">
            <a:prstTxWarp prst="textArchUp">
              <a:avLst/>
            </a:prstTxWarp>
            <a:spAutoFit/>
          </a:bodyPr>
          <a:lstStyle/>
          <a:p>
            <a:pPr algn="ctr" defTabSz="1219108"/>
            <a:r>
              <a:rPr lang="en-GB" sz="1200" dirty="0">
                <a:solidFill>
                  <a:prstClr val="white"/>
                </a:solidFill>
              </a:rPr>
              <a:t>CREATE</a:t>
            </a:r>
          </a:p>
        </p:txBody>
      </p:sp>
      <p:sp>
        <p:nvSpPr>
          <p:cNvPr id="47" name="TextBox 46"/>
          <p:cNvSpPr txBox="1"/>
          <p:nvPr/>
        </p:nvSpPr>
        <p:spPr>
          <a:xfrm rot="5400000">
            <a:off x="3431962" y="2841469"/>
            <a:ext cx="2179413" cy="2034105"/>
          </a:xfrm>
          <a:prstGeom prst="rect">
            <a:avLst/>
          </a:prstGeom>
          <a:noFill/>
        </p:spPr>
        <p:txBody>
          <a:bodyPr wrap="none" lIns="121911" tIns="60956" rIns="121911" bIns="60956" rtlCol="0">
            <a:prstTxWarp prst="textArchUp">
              <a:avLst/>
            </a:prstTxWarp>
            <a:spAutoFit/>
          </a:bodyPr>
          <a:lstStyle/>
          <a:p>
            <a:pPr algn="ctr" defTabSz="1219108"/>
            <a:r>
              <a:rPr lang="en-GB" sz="1200" dirty="0">
                <a:solidFill>
                  <a:prstClr val="white"/>
                </a:solidFill>
              </a:rPr>
              <a:t>STORE</a:t>
            </a:r>
          </a:p>
        </p:txBody>
      </p:sp>
      <p:sp>
        <p:nvSpPr>
          <p:cNvPr id="48" name="TextBox 47"/>
          <p:cNvSpPr txBox="1"/>
          <p:nvPr/>
        </p:nvSpPr>
        <p:spPr>
          <a:xfrm rot="19791538">
            <a:off x="3479655" y="2784243"/>
            <a:ext cx="2179290" cy="2034226"/>
          </a:xfrm>
          <a:prstGeom prst="rect">
            <a:avLst/>
          </a:prstGeom>
          <a:noFill/>
        </p:spPr>
        <p:txBody>
          <a:bodyPr wrap="none" lIns="121911" tIns="60956" rIns="121911" bIns="60956" rtlCol="0">
            <a:prstTxWarp prst="textArchDown">
              <a:avLst/>
            </a:prstTxWarp>
            <a:spAutoFit/>
          </a:bodyPr>
          <a:lstStyle/>
          <a:p>
            <a:pPr algn="ctr" defTabSz="1219108"/>
            <a:r>
              <a:rPr lang="en-GB" sz="1200" dirty="0">
                <a:solidFill>
                  <a:prstClr val="white"/>
                </a:solidFill>
              </a:rPr>
              <a:t>USE</a:t>
            </a:r>
          </a:p>
        </p:txBody>
      </p:sp>
      <p:sp>
        <p:nvSpPr>
          <p:cNvPr id="49" name="TextBox 48"/>
          <p:cNvSpPr txBox="1"/>
          <p:nvPr/>
        </p:nvSpPr>
        <p:spPr>
          <a:xfrm rot="1800000">
            <a:off x="3517764" y="2812828"/>
            <a:ext cx="2179286" cy="2034222"/>
          </a:xfrm>
          <a:prstGeom prst="rect">
            <a:avLst/>
          </a:prstGeom>
          <a:noFill/>
        </p:spPr>
        <p:txBody>
          <a:bodyPr wrap="none" lIns="121911" tIns="60956" rIns="121911" bIns="60956" rtlCol="0">
            <a:prstTxWarp prst="textArchDown">
              <a:avLst/>
            </a:prstTxWarp>
            <a:spAutoFit/>
          </a:bodyPr>
          <a:lstStyle/>
          <a:p>
            <a:pPr algn="ctr" defTabSz="1219108"/>
            <a:r>
              <a:rPr lang="en-GB" sz="1200" dirty="0">
                <a:solidFill>
                  <a:prstClr val="white"/>
                </a:solidFill>
              </a:rPr>
              <a:t>SHARE</a:t>
            </a:r>
          </a:p>
        </p:txBody>
      </p:sp>
      <p:sp>
        <p:nvSpPr>
          <p:cNvPr id="51" name="TextBox 50"/>
          <p:cNvSpPr txBox="1"/>
          <p:nvPr/>
        </p:nvSpPr>
        <p:spPr>
          <a:xfrm rot="16200000">
            <a:off x="3540075" y="2816111"/>
            <a:ext cx="2179415" cy="2034108"/>
          </a:xfrm>
          <a:prstGeom prst="rect">
            <a:avLst/>
          </a:prstGeom>
          <a:noFill/>
        </p:spPr>
        <p:txBody>
          <a:bodyPr wrap="none" lIns="121911" tIns="60956" rIns="121911" bIns="60956" rtlCol="0">
            <a:prstTxWarp prst="textArchUp">
              <a:avLst/>
            </a:prstTxWarp>
            <a:spAutoFit/>
          </a:bodyPr>
          <a:lstStyle/>
          <a:p>
            <a:pPr algn="ctr" defTabSz="1219108"/>
            <a:r>
              <a:rPr lang="en-GB" sz="1200" dirty="0">
                <a:solidFill>
                  <a:prstClr val="white"/>
                </a:solidFill>
              </a:rPr>
              <a:t>ARCHIVE</a:t>
            </a:r>
          </a:p>
        </p:txBody>
      </p:sp>
      <p:sp>
        <p:nvSpPr>
          <p:cNvPr id="52" name="TextBox 51"/>
          <p:cNvSpPr txBox="1"/>
          <p:nvPr/>
        </p:nvSpPr>
        <p:spPr>
          <a:xfrm rot="19800000">
            <a:off x="3517763" y="2850935"/>
            <a:ext cx="2179289" cy="2034223"/>
          </a:xfrm>
          <a:prstGeom prst="rect">
            <a:avLst/>
          </a:prstGeom>
          <a:noFill/>
        </p:spPr>
        <p:txBody>
          <a:bodyPr wrap="none" lIns="121911" tIns="60956" rIns="121911" bIns="60956" rtlCol="0">
            <a:prstTxWarp prst="textArchUp">
              <a:avLst/>
            </a:prstTxWarp>
            <a:spAutoFit/>
          </a:bodyPr>
          <a:lstStyle/>
          <a:p>
            <a:pPr algn="ctr" defTabSz="1219108"/>
            <a:r>
              <a:rPr lang="en-GB" sz="1200" dirty="0">
                <a:solidFill>
                  <a:prstClr val="white"/>
                </a:solidFill>
              </a:rPr>
              <a:t>DELETE</a:t>
            </a:r>
          </a:p>
        </p:txBody>
      </p:sp>
      <p:sp>
        <p:nvSpPr>
          <p:cNvPr id="59" name="Oval 58"/>
          <p:cNvSpPr/>
          <p:nvPr/>
        </p:nvSpPr>
        <p:spPr>
          <a:xfrm>
            <a:off x="5094825" y="2512608"/>
            <a:ext cx="310262" cy="310280"/>
          </a:xfrm>
          <a:prstGeom prst="ellipse">
            <a:avLst/>
          </a:prstGeom>
          <a:gradFill flip="none" rotWithShape="1">
            <a:gsLst>
              <a:gs pos="0">
                <a:srgbClr val="A1DA00"/>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60" name="Oval 59"/>
          <p:cNvSpPr/>
          <p:nvPr/>
        </p:nvSpPr>
        <p:spPr>
          <a:xfrm>
            <a:off x="5115788" y="2533573"/>
            <a:ext cx="268335" cy="26835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cxnSp>
        <p:nvCxnSpPr>
          <p:cNvPr id="9" name="Straight Connector 8"/>
          <p:cNvCxnSpPr>
            <a:stCxn id="59" idx="6"/>
            <a:endCxn id="86" idx="1"/>
          </p:cNvCxnSpPr>
          <p:nvPr/>
        </p:nvCxnSpPr>
        <p:spPr>
          <a:xfrm>
            <a:off x="5405089" y="2667748"/>
            <a:ext cx="1638381" cy="2"/>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901656" y="2291699"/>
            <a:ext cx="876888" cy="338633"/>
          </a:xfrm>
          <a:prstGeom prst="rect">
            <a:avLst/>
          </a:prstGeom>
          <a:noFill/>
        </p:spPr>
        <p:txBody>
          <a:bodyPr wrap="none" lIns="121911" tIns="60956" rIns="121911" bIns="60956" rtlCol="0">
            <a:spAutoFit/>
          </a:bodyPr>
          <a:lstStyle/>
          <a:p>
            <a:pPr algn="r" defTabSz="1219108"/>
            <a:r>
              <a:rPr lang="en-GB" sz="1400" dirty="0">
                <a:solidFill>
                  <a:srgbClr val="262626"/>
                </a:solidFill>
              </a:rPr>
              <a:t>Classify</a:t>
            </a:r>
          </a:p>
        </p:txBody>
      </p:sp>
      <p:sp>
        <p:nvSpPr>
          <p:cNvPr id="63" name="TextBox 62"/>
          <p:cNvSpPr txBox="1"/>
          <p:nvPr/>
        </p:nvSpPr>
        <p:spPr>
          <a:xfrm>
            <a:off x="7358511" y="2578942"/>
            <a:ext cx="1420033" cy="492459"/>
          </a:xfrm>
          <a:prstGeom prst="rect">
            <a:avLst/>
          </a:prstGeom>
          <a:noFill/>
        </p:spPr>
        <p:txBody>
          <a:bodyPr wrap="square" lIns="121911" tIns="60956" rIns="121911" bIns="60956" rtlCol="0">
            <a:spAutoFit/>
          </a:bodyPr>
          <a:lstStyle/>
          <a:p>
            <a:pPr algn="r" defTabSz="1219108"/>
            <a:r>
              <a:rPr lang="en-GB" sz="1200" dirty="0">
                <a:solidFill>
                  <a:srgbClr val="262626"/>
                </a:solidFill>
              </a:rPr>
              <a:t>Rights Assignment</a:t>
            </a:r>
          </a:p>
        </p:txBody>
      </p:sp>
      <p:sp>
        <p:nvSpPr>
          <p:cNvPr id="64" name="Oval 63"/>
          <p:cNvSpPr/>
          <p:nvPr/>
        </p:nvSpPr>
        <p:spPr>
          <a:xfrm>
            <a:off x="5762979" y="3674797"/>
            <a:ext cx="310262" cy="310280"/>
          </a:xfrm>
          <a:prstGeom prst="ellipse">
            <a:avLst/>
          </a:prstGeom>
          <a:gradFill flip="none" rotWithShape="1">
            <a:gsLst>
              <a:gs pos="0">
                <a:srgbClr val="89BFE7"/>
              </a:gs>
              <a:gs pos="10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65" name="Oval 64"/>
          <p:cNvSpPr/>
          <p:nvPr/>
        </p:nvSpPr>
        <p:spPr>
          <a:xfrm>
            <a:off x="5783943" y="3695762"/>
            <a:ext cx="268335" cy="26835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cxnSp>
        <p:nvCxnSpPr>
          <p:cNvPr id="66" name="Straight Connector 65"/>
          <p:cNvCxnSpPr/>
          <p:nvPr/>
        </p:nvCxnSpPr>
        <p:spPr>
          <a:xfrm>
            <a:off x="6063221" y="3829937"/>
            <a:ext cx="98387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959215" y="3399850"/>
            <a:ext cx="1819330" cy="861791"/>
          </a:xfrm>
          <a:prstGeom prst="rect">
            <a:avLst/>
          </a:prstGeom>
          <a:noFill/>
        </p:spPr>
        <p:txBody>
          <a:bodyPr wrap="square" lIns="121911" tIns="60956" rIns="121911" bIns="60956" rtlCol="0">
            <a:spAutoFit/>
          </a:bodyPr>
          <a:lstStyle/>
          <a:p>
            <a:pPr algn="r" defTabSz="1219108"/>
            <a:r>
              <a:rPr lang="en-GB" sz="1200" dirty="0">
                <a:solidFill>
                  <a:srgbClr val="262626"/>
                </a:solidFill>
              </a:rPr>
              <a:t>Encryption</a:t>
            </a:r>
          </a:p>
          <a:p>
            <a:pPr algn="r" defTabSz="1219108"/>
            <a:r>
              <a:rPr lang="en-GB" sz="1200" dirty="0">
                <a:solidFill>
                  <a:srgbClr val="262626"/>
                </a:solidFill>
              </a:rPr>
              <a:t>Rights Management</a:t>
            </a:r>
          </a:p>
          <a:p>
            <a:pPr algn="r" defTabSz="1219108"/>
            <a:r>
              <a:rPr lang="en-GB" sz="1200" dirty="0">
                <a:solidFill>
                  <a:srgbClr val="262626"/>
                </a:solidFill>
              </a:rPr>
              <a:t>Content Discovery</a:t>
            </a:r>
          </a:p>
          <a:p>
            <a:pPr algn="r" defTabSz="1219108"/>
            <a:r>
              <a:rPr lang="en-GB" sz="1200" dirty="0">
                <a:solidFill>
                  <a:srgbClr val="262626"/>
                </a:solidFill>
              </a:rPr>
              <a:t>Access Control</a:t>
            </a:r>
          </a:p>
        </p:txBody>
      </p:sp>
      <p:sp>
        <p:nvSpPr>
          <p:cNvPr id="74" name="Oval 73"/>
          <p:cNvSpPr/>
          <p:nvPr/>
        </p:nvSpPr>
        <p:spPr>
          <a:xfrm>
            <a:off x="5094825" y="4859394"/>
            <a:ext cx="310262" cy="310280"/>
          </a:xfrm>
          <a:prstGeom prst="ellipse">
            <a:avLst/>
          </a:prstGeom>
          <a:gradFill flip="none" rotWithShape="1">
            <a:gsLst>
              <a:gs pos="0">
                <a:schemeClr val="accent3"/>
              </a:gs>
              <a:gs pos="100000">
                <a:srgbClr val="BD6829"/>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75" name="Oval 74"/>
          <p:cNvSpPr/>
          <p:nvPr/>
        </p:nvSpPr>
        <p:spPr>
          <a:xfrm>
            <a:off x="5115788" y="4880359"/>
            <a:ext cx="268335" cy="26835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cxnSp>
        <p:nvCxnSpPr>
          <p:cNvPr id="83" name="Straight Connector 82"/>
          <p:cNvCxnSpPr>
            <a:stCxn id="74" idx="6"/>
            <a:endCxn id="87" idx="1"/>
          </p:cNvCxnSpPr>
          <p:nvPr/>
        </p:nvCxnSpPr>
        <p:spPr>
          <a:xfrm>
            <a:off x="5405089" y="5014534"/>
            <a:ext cx="163838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959215" y="4688555"/>
            <a:ext cx="1819330" cy="677125"/>
          </a:xfrm>
          <a:prstGeom prst="rect">
            <a:avLst/>
          </a:prstGeom>
          <a:noFill/>
        </p:spPr>
        <p:txBody>
          <a:bodyPr wrap="square" lIns="121911" tIns="60956" rIns="121911" bIns="60956" rtlCol="0">
            <a:spAutoFit/>
          </a:bodyPr>
          <a:lstStyle/>
          <a:p>
            <a:pPr algn="r" defTabSz="1219108"/>
            <a:r>
              <a:rPr lang="en-GB" sz="1200" dirty="0">
                <a:solidFill>
                  <a:srgbClr val="262626"/>
                </a:solidFill>
              </a:rPr>
              <a:t>Access Controls</a:t>
            </a:r>
          </a:p>
          <a:p>
            <a:pPr algn="r" defTabSz="1219108"/>
            <a:r>
              <a:rPr lang="en-GB" sz="1200" dirty="0">
                <a:solidFill>
                  <a:srgbClr val="262626"/>
                </a:solidFill>
              </a:rPr>
              <a:t>Rights Management</a:t>
            </a:r>
          </a:p>
          <a:p>
            <a:pPr algn="r" defTabSz="1219108"/>
            <a:r>
              <a:rPr lang="en-GB" sz="1200" dirty="0">
                <a:solidFill>
                  <a:srgbClr val="262626"/>
                </a:solidFill>
              </a:rPr>
              <a:t>Activity Monitoring</a:t>
            </a:r>
          </a:p>
        </p:txBody>
      </p:sp>
      <p:sp>
        <p:nvSpPr>
          <p:cNvPr id="14" name="Rectangle 13"/>
          <p:cNvSpPr/>
          <p:nvPr/>
        </p:nvSpPr>
        <p:spPr>
          <a:xfrm>
            <a:off x="7043470" y="3402982"/>
            <a:ext cx="1740169" cy="867688"/>
          </a:xfrm>
          <a:prstGeom prst="rect">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lIns="121911" tIns="60956" rIns="121911" bIns="60956" rtlCol="0" anchor="ctr"/>
          <a:lstStyle/>
          <a:p>
            <a:pPr algn="ctr" defTabSz="1219108"/>
            <a:endParaRPr lang="en-GB">
              <a:solidFill>
                <a:srgbClr val="262626"/>
              </a:solidFill>
            </a:endParaRPr>
          </a:p>
        </p:txBody>
      </p:sp>
      <p:sp>
        <p:nvSpPr>
          <p:cNvPr id="86" name="Rectangle 85"/>
          <p:cNvSpPr/>
          <p:nvPr/>
        </p:nvSpPr>
        <p:spPr>
          <a:xfrm>
            <a:off x="7043470" y="2233908"/>
            <a:ext cx="1740169" cy="867688"/>
          </a:xfrm>
          <a:prstGeom prst="rect">
            <a:avLst/>
          </a:prstGeom>
        </p:spPr>
        <p:style>
          <a:lnRef idx="1">
            <a:schemeClr val="accent1"/>
          </a:lnRef>
          <a:fillRef idx="0">
            <a:schemeClr val="accent1"/>
          </a:fillRef>
          <a:effectRef idx="0">
            <a:schemeClr val="accent1"/>
          </a:effectRef>
          <a:fontRef idx="minor">
            <a:schemeClr val="tx1"/>
          </a:fontRef>
        </p:style>
        <p:txBody>
          <a:bodyPr lIns="121911" tIns="60956" rIns="121911" bIns="60956" rtlCol="0" anchor="ctr"/>
          <a:lstStyle/>
          <a:p>
            <a:pPr algn="ctr" defTabSz="1219108"/>
            <a:endParaRPr lang="en-GB">
              <a:solidFill>
                <a:srgbClr val="262626"/>
              </a:solidFill>
            </a:endParaRPr>
          </a:p>
        </p:txBody>
      </p:sp>
      <p:sp>
        <p:nvSpPr>
          <p:cNvPr id="87" name="Rectangle 86"/>
          <p:cNvSpPr/>
          <p:nvPr/>
        </p:nvSpPr>
        <p:spPr>
          <a:xfrm>
            <a:off x="7043470" y="4580692"/>
            <a:ext cx="1740169" cy="867688"/>
          </a:xfrm>
          <a:prstGeom prst="rect">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lIns="121911" tIns="60956" rIns="121911" bIns="60956" rtlCol="0" anchor="ctr"/>
          <a:lstStyle/>
          <a:p>
            <a:pPr algn="ctr" defTabSz="1219108"/>
            <a:endParaRPr lang="en-GB">
              <a:solidFill>
                <a:srgbClr val="262626"/>
              </a:solidFill>
            </a:endParaRPr>
          </a:p>
        </p:txBody>
      </p:sp>
      <p:sp>
        <p:nvSpPr>
          <p:cNvPr id="88" name="Oval 87"/>
          <p:cNvSpPr/>
          <p:nvPr/>
        </p:nvSpPr>
        <p:spPr>
          <a:xfrm>
            <a:off x="3750287" y="2512608"/>
            <a:ext cx="310262" cy="310280"/>
          </a:xfrm>
          <a:prstGeom prst="ellipse">
            <a:avLst/>
          </a:prstGeom>
          <a:gradFill flip="none" rotWithShape="1">
            <a:gsLst>
              <a:gs pos="0">
                <a:srgbClr val="005CB0"/>
              </a:gs>
              <a:gs pos="100000">
                <a:schemeClr val="accent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89" name="Oval 88"/>
          <p:cNvSpPr/>
          <p:nvPr/>
        </p:nvSpPr>
        <p:spPr>
          <a:xfrm>
            <a:off x="3771253" y="2533573"/>
            <a:ext cx="268335" cy="26835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90" name="Oval 89"/>
          <p:cNvSpPr/>
          <p:nvPr/>
        </p:nvSpPr>
        <p:spPr>
          <a:xfrm>
            <a:off x="3750287" y="4859394"/>
            <a:ext cx="310262" cy="310280"/>
          </a:xfrm>
          <a:prstGeom prst="ellipse">
            <a:avLst/>
          </a:prstGeom>
          <a:gradFill flip="none" rotWithShape="1">
            <a:gsLst>
              <a:gs pos="0">
                <a:schemeClr val="bg1">
                  <a:lumMod val="75000"/>
                </a:schemeClr>
              </a:gs>
              <a:gs pos="100000">
                <a:schemeClr val="bg1">
                  <a:lumMod val="6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sz="1900">
              <a:solidFill>
                <a:prstClr val="white"/>
              </a:solidFill>
            </a:endParaRPr>
          </a:p>
        </p:txBody>
      </p:sp>
      <p:sp>
        <p:nvSpPr>
          <p:cNvPr id="91" name="Oval 90"/>
          <p:cNvSpPr/>
          <p:nvPr/>
        </p:nvSpPr>
        <p:spPr>
          <a:xfrm>
            <a:off x="3771253" y="4880359"/>
            <a:ext cx="268335" cy="26835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92" name="Oval 91"/>
          <p:cNvSpPr/>
          <p:nvPr/>
        </p:nvSpPr>
        <p:spPr>
          <a:xfrm>
            <a:off x="3081183" y="3674797"/>
            <a:ext cx="310262" cy="310280"/>
          </a:xfrm>
          <a:prstGeom prst="ellipse">
            <a:avLst/>
          </a:prstGeom>
          <a:gradFill flip="none" rotWithShape="1">
            <a:gsLst>
              <a:gs pos="0">
                <a:schemeClr val="accent5"/>
              </a:gs>
              <a:gs pos="100000">
                <a:srgbClr val="D5D5D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93" name="Oval 92"/>
          <p:cNvSpPr/>
          <p:nvPr/>
        </p:nvSpPr>
        <p:spPr>
          <a:xfrm>
            <a:off x="3102146" y="3695762"/>
            <a:ext cx="268335" cy="26835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cxnSp>
        <p:nvCxnSpPr>
          <p:cNvPr id="94" name="Straight Connector 93"/>
          <p:cNvCxnSpPr/>
          <p:nvPr/>
        </p:nvCxnSpPr>
        <p:spPr>
          <a:xfrm>
            <a:off x="2111907" y="2667748"/>
            <a:ext cx="16383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111905" y="3829937"/>
            <a:ext cx="9838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11907" y="5014534"/>
            <a:ext cx="163838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361949" y="2329420"/>
            <a:ext cx="1323539" cy="677112"/>
          </a:xfrm>
          <a:prstGeom prst="rect">
            <a:avLst/>
          </a:prstGeom>
          <a:noFill/>
        </p:spPr>
        <p:txBody>
          <a:bodyPr wrap="square" lIns="121911" tIns="60956" rIns="121911" bIns="60956" rtlCol="0">
            <a:spAutoFit/>
          </a:bodyPr>
          <a:lstStyle/>
          <a:p>
            <a:pPr defTabSz="1219108"/>
            <a:r>
              <a:rPr lang="en-GB" sz="1200" dirty="0">
                <a:solidFill>
                  <a:srgbClr val="262626"/>
                </a:solidFill>
              </a:rPr>
              <a:t>Secure Deletion</a:t>
            </a:r>
          </a:p>
          <a:p>
            <a:pPr defTabSz="1219108"/>
            <a:r>
              <a:rPr lang="en-GB" sz="1200" dirty="0">
                <a:solidFill>
                  <a:srgbClr val="262626"/>
                </a:solidFill>
              </a:rPr>
              <a:t>Content Discovery</a:t>
            </a:r>
          </a:p>
        </p:txBody>
      </p:sp>
      <p:sp>
        <p:nvSpPr>
          <p:cNvPr id="98" name="TextBox 97"/>
          <p:cNvSpPr txBox="1"/>
          <p:nvPr/>
        </p:nvSpPr>
        <p:spPr>
          <a:xfrm>
            <a:off x="361951" y="3480977"/>
            <a:ext cx="1387925" cy="677125"/>
          </a:xfrm>
          <a:prstGeom prst="rect">
            <a:avLst/>
          </a:prstGeom>
          <a:noFill/>
        </p:spPr>
        <p:txBody>
          <a:bodyPr wrap="square" lIns="121911" tIns="60956" rIns="121911" bIns="60956" rtlCol="0">
            <a:spAutoFit/>
          </a:bodyPr>
          <a:lstStyle/>
          <a:p>
            <a:pPr defTabSz="1219108"/>
            <a:r>
              <a:rPr lang="en-GB" sz="1200" dirty="0">
                <a:solidFill>
                  <a:srgbClr val="262626"/>
                </a:solidFill>
              </a:rPr>
              <a:t>Asset Management</a:t>
            </a:r>
          </a:p>
          <a:p>
            <a:pPr defTabSz="1219108"/>
            <a:r>
              <a:rPr lang="en-GB" sz="1200" dirty="0">
                <a:solidFill>
                  <a:srgbClr val="262626"/>
                </a:solidFill>
              </a:rPr>
              <a:t>Encryption</a:t>
            </a:r>
          </a:p>
        </p:txBody>
      </p:sp>
      <p:sp>
        <p:nvSpPr>
          <p:cNvPr id="99" name="TextBox 98"/>
          <p:cNvSpPr txBox="1"/>
          <p:nvPr/>
        </p:nvSpPr>
        <p:spPr>
          <a:xfrm>
            <a:off x="361950" y="4677924"/>
            <a:ext cx="1870334" cy="677125"/>
          </a:xfrm>
          <a:prstGeom prst="rect">
            <a:avLst/>
          </a:prstGeom>
          <a:noFill/>
        </p:spPr>
        <p:txBody>
          <a:bodyPr wrap="square" lIns="121911" tIns="60956" rIns="121911" bIns="60956" rtlCol="0">
            <a:spAutoFit/>
          </a:bodyPr>
          <a:lstStyle/>
          <a:p>
            <a:pPr defTabSz="1219108"/>
            <a:r>
              <a:rPr lang="en-GB" sz="1200" dirty="0">
                <a:solidFill>
                  <a:srgbClr val="262626"/>
                </a:solidFill>
              </a:rPr>
              <a:t>Encryption</a:t>
            </a:r>
          </a:p>
          <a:p>
            <a:pPr defTabSz="1219108"/>
            <a:r>
              <a:rPr lang="en-GB" sz="1200" dirty="0">
                <a:solidFill>
                  <a:srgbClr val="262626"/>
                </a:solidFill>
              </a:rPr>
              <a:t>Application Security</a:t>
            </a:r>
          </a:p>
          <a:p>
            <a:pPr defTabSz="1219108"/>
            <a:r>
              <a:rPr lang="en-GB" sz="1200" dirty="0">
                <a:solidFill>
                  <a:srgbClr val="262626"/>
                </a:solidFill>
              </a:rPr>
              <a:t>Data Loss Prevention</a:t>
            </a:r>
          </a:p>
        </p:txBody>
      </p:sp>
      <p:sp>
        <p:nvSpPr>
          <p:cNvPr id="100" name="Rectangle 99"/>
          <p:cNvSpPr/>
          <p:nvPr/>
        </p:nvSpPr>
        <p:spPr>
          <a:xfrm>
            <a:off x="361952" y="3402982"/>
            <a:ext cx="1750221" cy="867688"/>
          </a:xfrm>
          <a:prstGeom prst="rect">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lIns="121911" tIns="60956" rIns="121911" bIns="60956" rtlCol="0" anchor="ctr"/>
          <a:lstStyle/>
          <a:p>
            <a:pPr algn="ctr" defTabSz="1219108"/>
            <a:endParaRPr lang="en-GB">
              <a:solidFill>
                <a:srgbClr val="262626"/>
              </a:solidFill>
            </a:endParaRPr>
          </a:p>
        </p:txBody>
      </p:sp>
      <p:sp>
        <p:nvSpPr>
          <p:cNvPr id="101" name="Rectangle 100"/>
          <p:cNvSpPr/>
          <p:nvPr/>
        </p:nvSpPr>
        <p:spPr>
          <a:xfrm>
            <a:off x="361952" y="2233908"/>
            <a:ext cx="1750221" cy="867688"/>
          </a:xfrm>
          <a:prstGeom prst="rect">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lIns="121911" tIns="60956" rIns="121911" bIns="60956" rtlCol="0" anchor="ctr"/>
          <a:lstStyle/>
          <a:p>
            <a:pPr algn="ctr" defTabSz="1219108"/>
            <a:endParaRPr lang="en-GB">
              <a:solidFill>
                <a:srgbClr val="262626"/>
              </a:solidFill>
            </a:endParaRPr>
          </a:p>
        </p:txBody>
      </p:sp>
      <p:sp>
        <p:nvSpPr>
          <p:cNvPr id="102" name="Rectangle 101"/>
          <p:cNvSpPr/>
          <p:nvPr/>
        </p:nvSpPr>
        <p:spPr>
          <a:xfrm>
            <a:off x="361952" y="4580692"/>
            <a:ext cx="1750221" cy="867688"/>
          </a:xfrm>
          <a:prstGeom prst="rect">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lIns="121911" tIns="60956" rIns="121911" bIns="60956" rtlCol="0" anchor="ctr"/>
          <a:lstStyle/>
          <a:p>
            <a:pPr algn="ctr" defTabSz="1219108"/>
            <a:endParaRPr lang="en-GB">
              <a:solidFill>
                <a:srgbClr val="262626"/>
              </a:solidFill>
            </a:endParaRPr>
          </a:p>
        </p:txBody>
      </p:sp>
      <p:pic>
        <p:nvPicPr>
          <p:cNvPr id="56" name="Picture 8"/>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16744" y="6361603"/>
            <a:ext cx="1378708" cy="3730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err="1">
                <a:solidFill>
                  <a:prstClr val="white"/>
                </a:solidFill>
              </a:rPr>
              <a:t>Reto</a:t>
            </a:r>
            <a:r>
              <a:rPr lang="en-GB" dirty="0">
                <a:solidFill>
                  <a:prstClr val="white"/>
                </a:solidFill>
              </a:rPr>
              <a:t>: </a:t>
            </a:r>
            <a:r>
              <a:rPr lang="en-GB" dirty="0" err="1">
                <a:solidFill>
                  <a:prstClr val="white"/>
                </a:solidFill>
              </a:rPr>
              <a:t>asegurar</a:t>
            </a:r>
            <a:r>
              <a:rPr lang="en-GB" dirty="0">
                <a:solidFill>
                  <a:prstClr val="white"/>
                </a:solidFill>
              </a:rPr>
              <a:t> la info </a:t>
            </a:r>
            <a:r>
              <a:rPr lang="en-GB" dirty="0" err="1">
                <a:solidFill>
                  <a:prstClr val="white"/>
                </a:solidFill>
              </a:rPr>
              <a:t>en</a:t>
            </a:r>
            <a:r>
              <a:rPr lang="en-GB" dirty="0">
                <a:solidFill>
                  <a:prstClr val="white"/>
                </a:solidFill>
              </a:rPr>
              <a:t> </a:t>
            </a:r>
            <a:r>
              <a:rPr lang="en-GB" dirty="0" err="1">
                <a:solidFill>
                  <a:prstClr val="white"/>
                </a:solidFill>
              </a:rPr>
              <a:t>todo</a:t>
            </a:r>
            <a:r>
              <a:rPr lang="en-GB" dirty="0">
                <a:solidFill>
                  <a:prstClr val="white"/>
                </a:solidFill>
              </a:rPr>
              <a:t> </a:t>
            </a:r>
            <a:r>
              <a:rPr lang="en-GB" dirty="0" err="1">
                <a:solidFill>
                  <a:prstClr val="white"/>
                </a:solidFill>
              </a:rPr>
              <a:t>su</a:t>
            </a:r>
            <a:r>
              <a:rPr lang="en-GB" dirty="0">
                <a:solidFill>
                  <a:prstClr val="white"/>
                </a:solidFill>
              </a:rPr>
              <a:t> </a:t>
            </a:r>
            <a:r>
              <a:rPr lang="en-GB" dirty="0" err="1">
                <a:solidFill>
                  <a:prstClr val="white"/>
                </a:solidFill>
              </a:rPr>
              <a:t>ciclo</a:t>
            </a:r>
            <a:endParaRPr lang="en-GB" dirty="0"/>
          </a:p>
        </p:txBody>
      </p:sp>
      <p:sp>
        <p:nvSpPr>
          <p:cNvPr id="2" name="Footer Placeholder 1"/>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169423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23" presetClass="entr" presetSubtype="272" fill="hold" grpId="1"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strVal val="2/3*#ppt_w"/>
                                          </p:val>
                                        </p:tav>
                                        <p:tav tm="100000">
                                          <p:val>
                                            <p:strVal val="#ppt_w"/>
                                          </p:val>
                                        </p:tav>
                                      </p:tavLst>
                                    </p:anim>
                                    <p:anim calcmode="lin" valueType="num">
                                      <p:cBhvr>
                                        <p:cTn id="41" dur="500" fill="hold"/>
                                        <p:tgtEl>
                                          <p:spTgt spid="59"/>
                                        </p:tgtEl>
                                        <p:attrNameLst>
                                          <p:attrName>ppt_h</p:attrName>
                                        </p:attrNameLst>
                                      </p:cBhvr>
                                      <p:tavLst>
                                        <p:tav tm="0">
                                          <p:val>
                                            <p:strVal val="2/3*#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23" presetClass="entr" presetSubtype="288" fill="hold" grpId="1"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strVal val="4/3*#ppt_w"/>
                                          </p:val>
                                        </p:tav>
                                        <p:tav tm="100000">
                                          <p:val>
                                            <p:strVal val="#ppt_w"/>
                                          </p:val>
                                        </p:tav>
                                      </p:tavLst>
                                    </p:anim>
                                    <p:anim calcmode="lin" valueType="num">
                                      <p:cBhvr>
                                        <p:cTn id="48" dur="500" fill="hold"/>
                                        <p:tgtEl>
                                          <p:spTgt spid="60"/>
                                        </p:tgtEl>
                                        <p:attrNameLst>
                                          <p:attrName>ppt_h</p:attrName>
                                        </p:attrNameLst>
                                      </p:cBhvr>
                                      <p:tavLst>
                                        <p:tav tm="0">
                                          <p:val>
                                            <p:strVal val="4/3*#ppt_h"/>
                                          </p:val>
                                        </p:tav>
                                        <p:tav tm="100000">
                                          <p:val>
                                            <p:strVal val="#ppt_h"/>
                                          </p:val>
                                        </p:tav>
                                      </p:tavLst>
                                    </p:anim>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left)">
                                      <p:cBhvr>
                                        <p:cTn id="56" dur="500"/>
                                        <p:tgtEl>
                                          <p:spTgt spid="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par>
                          <p:cTn id="63" fill="hold">
                            <p:stCondLst>
                              <p:cond delay="2750"/>
                            </p:stCondLst>
                            <p:childTnLst>
                              <p:par>
                                <p:cTn id="64" presetID="10"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23" presetClass="entr" presetSubtype="272" fill="hold" grpId="1"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strVal val="2/3*#ppt_w"/>
                                          </p:val>
                                        </p:tav>
                                        <p:tav tm="100000">
                                          <p:val>
                                            <p:strVal val="#ppt_w"/>
                                          </p:val>
                                        </p:tav>
                                      </p:tavLst>
                                    </p:anim>
                                    <p:anim calcmode="lin" valueType="num">
                                      <p:cBhvr>
                                        <p:cTn id="70" dur="500" fill="hold"/>
                                        <p:tgtEl>
                                          <p:spTgt spid="64"/>
                                        </p:tgtEl>
                                        <p:attrNameLst>
                                          <p:attrName>ppt_h</p:attrName>
                                        </p:attrNameLst>
                                      </p:cBhvr>
                                      <p:tavLst>
                                        <p:tav tm="0">
                                          <p:val>
                                            <p:strVal val="2/3*#ppt_h"/>
                                          </p:val>
                                        </p:tav>
                                        <p:tav tm="100000">
                                          <p:val>
                                            <p:strVal val="#ppt_h"/>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23" presetClass="entr" presetSubtype="288" fill="hold" grpId="1" nodeType="with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strVal val="4/3*#ppt_w"/>
                                          </p:val>
                                        </p:tav>
                                        <p:tav tm="100000">
                                          <p:val>
                                            <p:strVal val="#ppt_w"/>
                                          </p:val>
                                        </p:tav>
                                      </p:tavLst>
                                    </p:anim>
                                    <p:anim calcmode="lin" valueType="num">
                                      <p:cBhvr>
                                        <p:cTn id="77" dur="500" fill="hold"/>
                                        <p:tgtEl>
                                          <p:spTgt spid="65"/>
                                        </p:tgtEl>
                                        <p:attrNameLst>
                                          <p:attrName>ppt_h</p:attrName>
                                        </p:attrNameLst>
                                      </p:cBhvr>
                                      <p:tavLst>
                                        <p:tav tm="0">
                                          <p:val>
                                            <p:strVal val="4/3*#ppt_h"/>
                                          </p:val>
                                        </p:tav>
                                        <p:tav tm="100000">
                                          <p:val>
                                            <p:strVal val="#ppt_h"/>
                                          </p:val>
                                        </p:tav>
                                      </p:tavLst>
                                    </p:anim>
                                  </p:childTnLst>
                                </p:cTn>
                              </p:par>
                            </p:childTnLst>
                          </p:cTn>
                        </p:par>
                        <p:par>
                          <p:cTn id="78" fill="hold">
                            <p:stCondLst>
                              <p:cond delay="3250"/>
                            </p:stCondLst>
                            <p:childTnLst>
                              <p:par>
                                <p:cTn id="79" presetID="22" presetClass="entr" presetSubtype="8"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left)">
                                      <p:cBhvr>
                                        <p:cTn id="81" dur="500"/>
                                        <p:tgtEl>
                                          <p:spTgt spid="66"/>
                                        </p:tgtEl>
                                      </p:cBhvr>
                                    </p:animEffect>
                                  </p:childTnLst>
                                </p:cTn>
                              </p:par>
                            </p:childTnLst>
                          </p:cTn>
                        </p:par>
                        <p:par>
                          <p:cTn id="82" fill="hold">
                            <p:stCondLst>
                              <p:cond delay="375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23" presetClass="entr" presetSubtype="272" fill="hold" grpId="1"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p:cTn id="95" dur="500" fill="hold"/>
                                        <p:tgtEl>
                                          <p:spTgt spid="74"/>
                                        </p:tgtEl>
                                        <p:attrNameLst>
                                          <p:attrName>ppt_w</p:attrName>
                                        </p:attrNameLst>
                                      </p:cBhvr>
                                      <p:tavLst>
                                        <p:tav tm="0">
                                          <p:val>
                                            <p:strVal val="2/3*#ppt_w"/>
                                          </p:val>
                                        </p:tav>
                                        <p:tav tm="100000">
                                          <p:val>
                                            <p:strVal val="#ppt_w"/>
                                          </p:val>
                                        </p:tav>
                                      </p:tavLst>
                                    </p:anim>
                                    <p:anim calcmode="lin" valueType="num">
                                      <p:cBhvr>
                                        <p:cTn id="96" dur="500" fill="hold"/>
                                        <p:tgtEl>
                                          <p:spTgt spid="74"/>
                                        </p:tgtEl>
                                        <p:attrNameLst>
                                          <p:attrName>ppt_h</p:attrName>
                                        </p:attrNameLst>
                                      </p:cBhvr>
                                      <p:tavLst>
                                        <p:tav tm="0">
                                          <p:val>
                                            <p:strVal val="2/3*#ppt_h"/>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par>
                                <p:cTn id="100" presetID="23" presetClass="entr" presetSubtype="288" fill="hold" grpId="1" nodeType="withEffect">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cBhvr>
                                        <p:cTn id="102" dur="500" fill="hold"/>
                                        <p:tgtEl>
                                          <p:spTgt spid="75"/>
                                        </p:tgtEl>
                                        <p:attrNameLst>
                                          <p:attrName>ppt_w</p:attrName>
                                        </p:attrNameLst>
                                      </p:cBhvr>
                                      <p:tavLst>
                                        <p:tav tm="0">
                                          <p:val>
                                            <p:strVal val="4/3*#ppt_w"/>
                                          </p:val>
                                        </p:tav>
                                        <p:tav tm="100000">
                                          <p:val>
                                            <p:strVal val="#ppt_w"/>
                                          </p:val>
                                        </p:tav>
                                      </p:tavLst>
                                    </p:anim>
                                    <p:anim calcmode="lin" valueType="num">
                                      <p:cBhvr>
                                        <p:cTn id="103" dur="500" fill="hold"/>
                                        <p:tgtEl>
                                          <p:spTgt spid="75"/>
                                        </p:tgtEl>
                                        <p:attrNameLst>
                                          <p:attrName>ppt_h</p:attrName>
                                        </p:attrNameLst>
                                      </p:cBhvr>
                                      <p:tavLst>
                                        <p:tav tm="0">
                                          <p:val>
                                            <p:strVal val="4/3*#ppt_h"/>
                                          </p:val>
                                        </p:tav>
                                        <p:tav tm="100000">
                                          <p:val>
                                            <p:strVal val="#ppt_h"/>
                                          </p:val>
                                        </p:tav>
                                      </p:tavLst>
                                    </p:anim>
                                  </p:childTnLst>
                                </p:cTn>
                              </p:par>
                            </p:childTnLst>
                          </p:cTn>
                        </p:par>
                        <p:par>
                          <p:cTn id="104" fill="hold">
                            <p:stCondLst>
                              <p:cond delay="5000"/>
                            </p:stCondLst>
                            <p:childTnLst>
                              <p:par>
                                <p:cTn id="105" presetID="22" presetClass="entr" presetSubtype="8" fill="hold" nodeType="after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wipe(left)">
                                      <p:cBhvr>
                                        <p:cTn id="107" dur="500"/>
                                        <p:tgtEl>
                                          <p:spTgt spid="83"/>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left)">
                                      <p:cBhvr>
                                        <p:cTn id="111" dur="500"/>
                                        <p:tgtEl>
                                          <p:spTgt spid="87"/>
                                        </p:tgtEl>
                                      </p:cBhvr>
                                    </p:animEffect>
                                  </p:childTnLst>
                                </p:cTn>
                              </p:par>
                              <p:par>
                                <p:cTn id="112" presetID="10" presetClass="entr" presetSubtype="0" fill="hold" grpId="0" nodeType="withEffect">
                                  <p:stCondLst>
                                    <p:cond delay="25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500"/>
                                        <p:tgtEl>
                                          <p:spTgt spid="85"/>
                                        </p:tgtEl>
                                      </p:cBhvr>
                                    </p:animEffect>
                                  </p:childTnLst>
                                </p:cTn>
                              </p:par>
                            </p:childTnLst>
                          </p:cTn>
                        </p:par>
                        <p:par>
                          <p:cTn id="115" fill="hold">
                            <p:stCondLst>
                              <p:cond delay="6250"/>
                            </p:stCondLst>
                            <p:childTnLst>
                              <p:par>
                                <p:cTn id="116" presetID="10" presetClass="entr" presetSubtype="0" fill="hold" grpId="0" nodeType="after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fade">
                                      <p:cBhvr>
                                        <p:cTn id="118" dur="500"/>
                                        <p:tgtEl>
                                          <p:spTgt spid="90"/>
                                        </p:tgtEl>
                                      </p:cBhvr>
                                    </p:animEffect>
                                  </p:childTnLst>
                                </p:cTn>
                              </p:par>
                              <p:par>
                                <p:cTn id="119" presetID="23" presetClass="entr" presetSubtype="272" fill="hold" grpId="1" nodeType="withEffect">
                                  <p:stCondLst>
                                    <p:cond delay="0"/>
                                  </p:stCondLst>
                                  <p:childTnLst>
                                    <p:set>
                                      <p:cBhvr>
                                        <p:cTn id="120" dur="1" fill="hold">
                                          <p:stCondLst>
                                            <p:cond delay="0"/>
                                          </p:stCondLst>
                                        </p:cTn>
                                        <p:tgtEl>
                                          <p:spTgt spid="90"/>
                                        </p:tgtEl>
                                        <p:attrNameLst>
                                          <p:attrName>style.visibility</p:attrName>
                                        </p:attrNameLst>
                                      </p:cBhvr>
                                      <p:to>
                                        <p:strVal val="visible"/>
                                      </p:to>
                                    </p:set>
                                    <p:anim calcmode="lin" valueType="num">
                                      <p:cBhvr>
                                        <p:cTn id="121" dur="500" fill="hold"/>
                                        <p:tgtEl>
                                          <p:spTgt spid="90"/>
                                        </p:tgtEl>
                                        <p:attrNameLst>
                                          <p:attrName>ppt_w</p:attrName>
                                        </p:attrNameLst>
                                      </p:cBhvr>
                                      <p:tavLst>
                                        <p:tav tm="0">
                                          <p:val>
                                            <p:strVal val="2/3*#ppt_w"/>
                                          </p:val>
                                        </p:tav>
                                        <p:tav tm="100000">
                                          <p:val>
                                            <p:strVal val="#ppt_w"/>
                                          </p:val>
                                        </p:tav>
                                      </p:tavLst>
                                    </p:anim>
                                    <p:anim calcmode="lin" valueType="num">
                                      <p:cBhvr>
                                        <p:cTn id="122" dur="500" fill="hold"/>
                                        <p:tgtEl>
                                          <p:spTgt spid="90"/>
                                        </p:tgtEl>
                                        <p:attrNameLst>
                                          <p:attrName>ppt_h</p:attrName>
                                        </p:attrNameLst>
                                      </p:cBhvr>
                                      <p:tavLst>
                                        <p:tav tm="0">
                                          <p:val>
                                            <p:strVal val="2/3*#ppt_h"/>
                                          </p:val>
                                        </p:tav>
                                        <p:tav tm="100000">
                                          <p:val>
                                            <p:strVal val="#ppt_h"/>
                                          </p:val>
                                        </p:tav>
                                      </p:tavLst>
                                    </p:anim>
                                  </p:childTnLst>
                                </p:cTn>
                              </p:par>
                              <p:par>
                                <p:cTn id="123" presetID="10" presetClass="entr" presetSubtype="0" fill="hold" grpId="0" nodeType="withEffect">
                                  <p:stCondLst>
                                    <p:cond delay="0"/>
                                  </p:stCondLst>
                                  <p:childTnLst>
                                    <p:set>
                                      <p:cBhvr>
                                        <p:cTn id="124" dur="1" fill="hold">
                                          <p:stCondLst>
                                            <p:cond delay="0"/>
                                          </p:stCondLst>
                                        </p:cTn>
                                        <p:tgtEl>
                                          <p:spTgt spid="91"/>
                                        </p:tgtEl>
                                        <p:attrNameLst>
                                          <p:attrName>style.visibility</p:attrName>
                                        </p:attrNameLst>
                                      </p:cBhvr>
                                      <p:to>
                                        <p:strVal val="visible"/>
                                      </p:to>
                                    </p:set>
                                    <p:animEffect transition="in" filter="fade">
                                      <p:cBhvr>
                                        <p:cTn id="125" dur="500"/>
                                        <p:tgtEl>
                                          <p:spTgt spid="91"/>
                                        </p:tgtEl>
                                      </p:cBhvr>
                                    </p:animEffect>
                                  </p:childTnLst>
                                </p:cTn>
                              </p:par>
                              <p:par>
                                <p:cTn id="126" presetID="23" presetClass="entr" presetSubtype="288" fill="hold" grpId="1" nodeType="withEffect">
                                  <p:stCondLst>
                                    <p:cond delay="0"/>
                                  </p:stCondLst>
                                  <p:childTnLst>
                                    <p:set>
                                      <p:cBhvr>
                                        <p:cTn id="127" dur="1" fill="hold">
                                          <p:stCondLst>
                                            <p:cond delay="0"/>
                                          </p:stCondLst>
                                        </p:cTn>
                                        <p:tgtEl>
                                          <p:spTgt spid="91"/>
                                        </p:tgtEl>
                                        <p:attrNameLst>
                                          <p:attrName>style.visibility</p:attrName>
                                        </p:attrNameLst>
                                      </p:cBhvr>
                                      <p:to>
                                        <p:strVal val="visible"/>
                                      </p:to>
                                    </p:set>
                                    <p:anim calcmode="lin" valueType="num">
                                      <p:cBhvr>
                                        <p:cTn id="128" dur="500" fill="hold"/>
                                        <p:tgtEl>
                                          <p:spTgt spid="91"/>
                                        </p:tgtEl>
                                        <p:attrNameLst>
                                          <p:attrName>ppt_w</p:attrName>
                                        </p:attrNameLst>
                                      </p:cBhvr>
                                      <p:tavLst>
                                        <p:tav tm="0">
                                          <p:val>
                                            <p:strVal val="4/3*#ppt_w"/>
                                          </p:val>
                                        </p:tav>
                                        <p:tav tm="100000">
                                          <p:val>
                                            <p:strVal val="#ppt_w"/>
                                          </p:val>
                                        </p:tav>
                                      </p:tavLst>
                                    </p:anim>
                                    <p:anim calcmode="lin" valueType="num">
                                      <p:cBhvr>
                                        <p:cTn id="129" dur="500" fill="hold"/>
                                        <p:tgtEl>
                                          <p:spTgt spid="91"/>
                                        </p:tgtEl>
                                        <p:attrNameLst>
                                          <p:attrName>ppt_h</p:attrName>
                                        </p:attrNameLst>
                                      </p:cBhvr>
                                      <p:tavLst>
                                        <p:tav tm="0">
                                          <p:val>
                                            <p:strVal val="4/3*#ppt_h"/>
                                          </p:val>
                                        </p:tav>
                                        <p:tav tm="100000">
                                          <p:val>
                                            <p:strVal val="#ppt_h"/>
                                          </p:val>
                                        </p:tav>
                                      </p:tavLst>
                                    </p:anim>
                                  </p:childTnLst>
                                </p:cTn>
                              </p:par>
                            </p:childTnLst>
                          </p:cTn>
                        </p:par>
                        <p:par>
                          <p:cTn id="130" fill="hold">
                            <p:stCondLst>
                              <p:cond delay="6750"/>
                            </p:stCondLst>
                            <p:childTnLst>
                              <p:par>
                                <p:cTn id="131" presetID="22" presetClass="entr" presetSubtype="2" fill="hold" nodeType="after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wipe(right)">
                                      <p:cBhvr>
                                        <p:cTn id="133" dur="500"/>
                                        <p:tgtEl>
                                          <p:spTgt spid="96"/>
                                        </p:tgtEl>
                                      </p:cBhvr>
                                    </p:animEffect>
                                  </p:childTnLst>
                                </p:cTn>
                              </p:par>
                            </p:childTnLst>
                          </p:cTn>
                        </p:par>
                        <p:par>
                          <p:cTn id="134" fill="hold">
                            <p:stCondLst>
                              <p:cond delay="7250"/>
                            </p:stCondLst>
                            <p:childTnLst>
                              <p:par>
                                <p:cTn id="135" presetID="22" presetClass="entr" presetSubtype="2" fill="hold" grpId="0" nodeType="afterEffect">
                                  <p:stCondLst>
                                    <p:cond delay="0"/>
                                  </p:stCondLst>
                                  <p:childTnLst>
                                    <p:set>
                                      <p:cBhvr>
                                        <p:cTn id="136" dur="1" fill="hold">
                                          <p:stCondLst>
                                            <p:cond delay="0"/>
                                          </p:stCondLst>
                                        </p:cTn>
                                        <p:tgtEl>
                                          <p:spTgt spid="102"/>
                                        </p:tgtEl>
                                        <p:attrNameLst>
                                          <p:attrName>style.visibility</p:attrName>
                                        </p:attrNameLst>
                                      </p:cBhvr>
                                      <p:to>
                                        <p:strVal val="visible"/>
                                      </p:to>
                                    </p:set>
                                    <p:animEffect transition="in" filter="wipe(right)">
                                      <p:cBhvr>
                                        <p:cTn id="137" dur="500"/>
                                        <p:tgtEl>
                                          <p:spTgt spid="102"/>
                                        </p:tgtEl>
                                      </p:cBhvr>
                                    </p:animEffect>
                                  </p:childTnLst>
                                </p:cTn>
                              </p:par>
                              <p:par>
                                <p:cTn id="138" presetID="10" presetClass="entr" presetSubtype="0" fill="hold" grpId="0" nodeType="withEffect">
                                  <p:stCondLst>
                                    <p:cond delay="250"/>
                                  </p:stCondLst>
                                  <p:childTnLst>
                                    <p:set>
                                      <p:cBhvr>
                                        <p:cTn id="139" dur="1" fill="hold">
                                          <p:stCondLst>
                                            <p:cond delay="0"/>
                                          </p:stCondLst>
                                        </p:cTn>
                                        <p:tgtEl>
                                          <p:spTgt spid="99"/>
                                        </p:tgtEl>
                                        <p:attrNameLst>
                                          <p:attrName>style.visibility</p:attrName>
                                        </p:attrNameLst>
                                      </p:cBhvr>
                                      <p:to>
                                        <p:strVal val="visible"/>
                                      </p:to>
                                    </p:set>
                                    <p:animEffect transition="in" filter="fade">
                                      <p:cBhvr>
                                        <p:cTn id="140" dur="500"/>
                                        <p:tgtEl>
                                          <p:spTgt spid="99"/>
                                        </p:tgtEl>
                                      </p:cBhvr>
                                    </p:animEffect>
                                  </p:childTnLst>
                                </p:cTn>
                              </p:par>
                            </p:childTnLst>
                          </p:cTn>
                        </p:par>
                        <p:par>
                          <p:cTn id="141" fill="hold">
                            <p:stCondLst>
                              <p:cond delay="8000"/>
                            </p:stCondLst>
                            <p:childTnLst>
                              <p:par>
                                <p:cTn id="142" presetID="10" presetClass="entr" presetSubtype="0" fill="hold" grpId="0" nodeType="after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fade">
                                      <p:cBhvr>
                                        <p:cTn id="144" dur="500"/>
                                        <p:tgtEl>
                                          <p:spTgt spid="92"/>
                                        </p:tgtEl>
                                      </p:cBhvr>
                                    </p:animEffect>
                                  </p:childTnLst>
                                </p:cTn>
                              </p:par>
                              <p:par>
                                <p:cTn id="145" presetID="23" presetClass="entr" presetSubtype="272" fill="hold" grpId="1" nodeType="withEffect">
                                  <p:stCondLst>
                                    <p:cond delay="0"/>
                                  </p:stCondLst>
                                  <p:childTnLst>
                                    <p:set>
                                      <p:cBhvr>
                                        <p:cTn id="146" dur="1" fill="hold">
                                          <p:stCondLst>
                                            <p:cond delay="0"/>
                                          </p:stCondLst>
                                        </p:cTn>
                                        <p:tgtEl>
                                          <p:spTgt spid="92"/>
                                        </p:tgtEl>
                                        <p:attrNameLst>
                                          <p:attrName>style.visibility</p:attrName>
                                        </p:attrNameLst>
                                      </p:cBhvr>
                                      <p:to>
                                        <p:strVal val="visible"/>
                                      </p:to>
                                    </p:set>
                                    <p:anim calcmode="lin" valueType="num">
                                      <p:cBhvr>
                                        <p:cTn id="147" dur="500" fill="hold"/>
                                        <p:tgtEl>
                                          <p:spTgt spid="92"/>
                                        </p:tgtEl>
                                        <p:attrNameLst>
                                          <p:attrName>ppt_w</p:attrName>
                                        </p:attrNameLst>
                                      </p:cBhvr>
                                      <p:tavLst>
                                        <p:tav tm="0">
                                          <p:val>
                                            <p:strVal val="2/3*#ppt_w"/>
                                          </p:val>
                                        </p:tav>
                                        <p:tav tm="100000">
                                          <p:val>
                                            <p:strVal val="#ppt_w"/>
                                          </p:val>
                                        </p:tav>
                                      </p:tavLst>
                                    </p:anim>
                                    <p:anim calcmode="lin" valueType="num">
                                      <p:cBhvr>
                                        <p:cTn id="148" dur="500" fill="hold"/>
                                        <p:tgtEl>
                                          <p:spTgt spid="92"/>
                                        </p:tgtEl>
                                        <p:attrNameLst>
                                          <p:attrName>ppt_h</p:attrName>
                                        </p:attrNameLst>
                                      </p:cBhvr>
                                      <p:tavLst>
                                        <p:tav tm="0">
                                          <p:val>
                                            <p:strVal val="2/3*#ppt_h"/>
                                          </p:val>
                                        </p:tav>
                                        <p:tav tm="100000">
                                          <p:val>
                                            <p:strVal val="#ppt_h"/>
                                          </p:val>
                                        </p:tav>
                                      </p:tavLst>
                                    </p:anim>
                                  </p:childTnLst>
                                </p:cTn>
                              </p:par>
                              <p:par>
                                <p:cTn id="149" presetID="10" presetClass="entr" presetSubtype="0" fill="hold" grpId="0" nodeType="with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fade">
                                      <p:cBhvr>
                                        <p:cTn id="151" dur="500"/>
                                        <p:tgtEl>
                                          <p:spTgt spid="93"/>
                                        </p:tgtEl>
                                      </p:cBhvr>
                                    </p:animEffect>
                                  </p:childTnLst>
                                </p:cTn>
                              </p:par>
                              <p:par>
                                <p:cTn id="152" presetID="23" presetClass="entr" presetSubtype="288" fill="hold" grpId="1" nodeType="withEffect">
                                  <p:stCondLst>
                                    <p:cond delay="0"/>
                                  </p:stCondLst>
                                  <p:childTnLst>
                                    <p:set>
                                      <p:cBhvr>
                                        <p:cTn id="153" dur="1" fill="hold">
                                          <p:stCondLst>
                                            <p:cond delay="0"/>
                                          </p:stCondLst>
                                        </p:cTn>
                                        <p:tgtEl>
                                          <p:spTgt spid="93"/>
                                        </p:tgtEl>
                                        <p:attrNameLst>
                                          <p:attrName>style.visibility</p:attrName>
                                        </p:attrNameLst>
                                      </p:cBhvr>
                                      <p:to>
                                        <p:strVal val="visible"/>
                                      </p:to>
                                    </p:set>
                                    <p:anim calcmode="lin" valueType="num">
                                      <p:cBhvr>
                                        <p:cTn id="154" dur="500" fill="hold"/>
                                        <p:tgtEl>
                                          <p:spTgt spid="93"/>
                                        </p:tgtEl>
                                        <p:attrNameLst>
                                          <p:attrName>ppt_w</p:attrName>
                                        </p:attrNameLst>
                                      </p:cBhvr>
                                      <p:tavLst>
                                        <p:tav tm="0">
                                          <p:val>
                                            <p:strVal val="4/3*#ppt_w"/>
                                          </p:val>
                                        </p:tav>
                                        <p:tav tm="100000">
                                          <p:val>
                                            <p:strVal val="#ppt_w"/>
                                          </p:val>
                                        </p:tav>
                                      </p:tavLst>
                                    </p:anim>
                                    <p:anim calcmode="lin" valueType="num">
                                      <p:cBhvr>
                                        <p:cTn id="155" dur="500" fill="hold"/>
                                        <p:tgtEl>
                                          <p:spTgt spid="93"/>
                                        </p:tgtEl>
                                        <p:attrNameLst>
                                          <p:attrName>ppt_h</p:attrName>
                                        </p:attrNameLst>
                                      </p:cBhvr>
                                      <p:tavLst>
                                        <p:tav tm="0">
                                          <p:val>
                                            <p:strVal val="4/3*#ppt_h"/>
                                          </p:val>
                                        </p:tav>
                                        <p:tav tm="100000">
                                          <p:val>
                                            <p:strVal val="#ppt_h"/>
                                          </p:val>
                                        </p:tav>
                                      </p:tavLst>
                                    </p:anim>
                                  </p:childTnLst>
                                </p:cTn>
                              </p:par>
                            </p:childTnLst>
                          </p:cTn>
                        </p:par>
                        <p:par>
                          <p:cTn id="156" fill="hold">
                            <p:stCondLst>
                              <p:cond delay="8500"/>
                            </p:stCondLst>
                            <p:childTnLst>
                              <p:par>
                                <p:cTn id="157" presetID="22" presetClass="entr" presetSubtype="2" fill="hold" nodeType="afterEffect">
                                  <p:stCondLst>
                                    <p:cond delay="0"/>
                                  </p:stCondLst>
                                  <p:childTnLst>
                                    <p:set>
                                      <p:cBhvr>
                                        <p:cTn id="158" dur="1" fill="hold">
                                          <p:stCondLst>
                                            <p:cond delay="0"/>
                                          </p:stCondLst>
                                        </p:cTn>
                                        <p:tgtEl>
                                          <p:spTgt spid="95"/>
                                        </p:tgtEl>
                                        <p:attrNameLst>
                                          <p:attrName>style.visibility</p:attrName>
                                        </p:attrNameLst>
                                      </p:cBhvr>
                                      <p:to>
                                        <p:strVal val="visible"/>
                                      </p:to>
                                    </p:set>
                                    <p:animEffect transition="in" filter="wipe(right)">
                                      <p:cBhvr>
                                        <p:cTn id="159" dur="500"/>
                                        <p:tgtEl>
                                          <p:spTgt spid="95"/>
                                        </p:tgtEl>
                                      </p:cBhvr>
                                    </p:animEffect>
                                  </p:childTnLst>
                                </p:cTn>
                              </p:par>
                            </p:childTnLst>
                          </p:cTn>
                        </p:par>
                        <p:par>
                          <p:cTn id="160" fill="hold">
                            <p:stCondLst>
                              <p:cond delay="9000"/>
                            </p:stCondLst>
                            <p:childTnLst>
                              <p:par>
                                <p:cTn id="161" presetID="22" presetClass="entr" presetSubtype="2"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wipe(right)">
                                      <p:cBhvr>
                                        <p:cTn id="163" dur="500"/>
                                        <p:tgtEl>
                                          <p:spTgt spid="100"/>
                                        </p:tgtEl>
                                      </p:cBhvr>
                                    </p:animEffect>
                                  </p:childTnLst>
                                </p:cTn>
                              </p:par>
                              <p:par>
                                <p:cTn id="164" presetID="10" presetClass="entr" presetSubtype="0" fill="hold" grpId="0" nodeType="withEffect">
                                  <p:stCondLst>
                                    <p:cond delay="250"/>
                                  </p:stCondLst>
                                  <p:childTnLst>
                                    <p:set>
                                      <p:cBhvr>
                                        <p:cTn id="165" dur="1" fill="hold">
                                          <p:stCondLst>
                                            <p:cond delay="0"/>
                                          </p:stCondLst>
                                        </p:cTn>
                                        <p:tgtEl>
                                          <p:spTgt spid="98"/>
                                        </p:tgtEl>
                                        <p:attrNameLst>
                                          <p:attrName>style.visibility</p:attrName>
                                        </p:attrNameLst>
                                      </p:cBhvr>
                                      <p:to>
                                        <p:strVal val="visible"/>
                                      </p:to>
                                    </p:set>
                                    <p:animEffect transition="in" filter="fade">
                                      <p:cBhvr>
                                        <p:cTn id="166" dur="500"/>
                                        <p:tgtEl>
                                          <p:spTgt spid="98"/>
                                        </p:tgtEl>
                                      </p:cBhvr>
                                    </p:animEffect>
                                  </p:childTnLst>
                                </p:cTn>
                              </p:par>
                            </p:childTnLst>
                          </p:cTn>
                        </p:par>
                        <p:par>
                          <p:cTn id="167" fill="hold">
                            <p:stCondLst>
                              <p:cond delay="9750"/>
                            </p:stCondLst>
                            <p:childTnLst>
                              <p:par>
                                <p:cTn id="168" presetID="10" presetClass="entr" presetSubtype="0" fill="hold" grpId="0" nodeType="afterEffect">
                                  <p:stCondLst>
                                    <p:cond delay="0"/>
                                  </p:stCondLst>
                                  <p:childTnLst>
                                    <p:set>
                                      <p:cBhvr>
                                        <p:cTn id="169" dur="1" fill="hold">
                                          <p:stCondLst>
                                            <p:cond delay="0"/>
                                          </p:stCondLst>
                                        </p:cTn>
                                        <p:tgtEl>
                                          <p:spTgt spid="88"/>
                                        </p:tgtEl>
                                        <p:attrNameLst>
                                          <p:attrName>style.visibility</p:attrName>
                                        </p:attrNameLst>
                                      </p:cBhvr>
                                      <p:to>
                                        <p:strVal val="visible"/>
                                      </p:to>
                                    </p:set>
                                    <p:animEffect transition="in" filter="fade">
                                      <p:cBhvr>
                                        <p:cTn id="170" dur="500"/>
                                        <p:tgtEl>
                                          <p:spTgt spid="88"/>
                                        </p:tgtEl>
                                      </p:cBhvr>
                                    </p:animEffect>
                                  </p:childTnLst>
                                </p:cTn>
                              </p:par>
                              <p:par>
                                <p:cTn id="171" presetID="23" presetClass="entr" presetSubtype="272" fill="hold" grpId="1" nodeType="withEffect">
                                  <p:stCondLst>
                                    <p:cond delay="0"/>
                                  </p:stCondLst>
                                  <p:childTnLst>
                                    <p:set>
                                      <p:cBhvr>
                                        <p:cTn id="172" dur="1" fill="hold">
                                          <p:stCondLst>
                                            <p:cond delay="0"/>
                                          </p:stCondLst>
                                        </p:cTn>
                                        <p:tgtEl>
                                          <p:spTgt spid="88"/>
                                        </p:tgtEl>
                                        <p:attrNameLst>
                                          <p:attrName>style.visibility</p:attrName>
                                        </p:attrNameLst>
                                      </p:cBhvr>
                                      <p:to>
                                        <p:strVal val="visible"/>
                                      </p:to>
                                    </p:set>
                                    <p:anim calcmode="lin" valueType="num">
                                      <p:cBhvr>
                                        <p:cTn id="173" dur="500" fill="hold"/>
                                        <p:tgtEl>
                                          <p:spTgt spid="88"/>
                                        </p:tgtEl>
                                        <p:attrNameLst>
                                          <p:attrName>ppt_w</p:attrName>
                                        </p:attrNameLst>
                                      </p:cBhvr>
                                      <p:tavLst>
                                        <p:tav tm="0">
                                          <p:val>
                                            <p:strVal val="2/3*#ppt_w"/>
                                          </p:val>
                                        </p:tav>
                                        <p:tav tm="100000">
                                          <p:val>
                                            <p:strVal val="#ppt_w"/>
                                          </p:val>
                                        </p:tav>
                                      </p:tavLst>
                                    </p:anim>
                                    <p:anim calcmode="lin" valueType="num">
                                      <p:cBhvr>
                                        <p:cTn id="174" dur="500" fill="hold"/>
                                        <p:tgtEl>
                                          <p:spTgt spid="88"/>
                                        </p:tgtEl>
                                        <p:attrNameLst>
                                          <p:attrName>ppt_h</p:attrName>
                                        </p:attrNameLst>
                                      </p:cBhvr>
                                      <p:tavLst>
                                        <p:tav tm="0">
                                          <p:val>
                                            <p:strVal val="2/3*#ppt_h"/>
                                          </p:val>
                                        </p:tav>
                                        <p:tav tm="100000">
                                          <p:val>
                                            <p:strVal val="#ppt_h"/>
                                          </p:val>
                                        </p:tav>
                                      </p:tavLst>
                                    </p:anim>
                                  </p:childTnLst>
                                </p:cTn>
                              </p:par>
                              <p:par>
                                <p:cTn id="175" presetID="10" presetClass="entr" presetSubtype="0" fill="hold" grpId="0" nodeType="withEffect">
                                  <p:stCondLst>
                                    <p:cond delay="0"/>
                                  </p:stCondLst>
                                  <p:childTnLst>
                                    <p:set>
                                      <p:cBhvr>
                                        <p:cTn id="176" dur="1" fill="hold">
                                          <p:stCondLst>
                                            <p:cond delay="0"/>
                                          </p:stCondLst>
                                        </p:cTn>
                                        <p:tgtEl>
                                          <p:spTgt spid="89"/>
                                        </p:tgtEl>
                                        <p:attrNameLst>
                                          <p:attrName>style.visibility</p:attrName>
                                        </p:attrNameLst>
                                      </p:cBhvr>
                                      <p:to>
                                        <p:strVal val="visible"/>
                                      </p:to>
                                    </p:set>
                                    <p:animEffect transition="in" filter="fade">
                                      <p:cBhvr>
                                        <p:cTn id="177" dur="500"/>
                                        <p:tgtEl>
                                          <p:spTgt spid="89"/>
                                        </p:tgtEl>
                                      </p:cBhvr>
                                    </p:animEffect>
                                  </p:childTnLst>
                                </p:cTn>
                              </p:par>
                              <p:par>
                                <p:cTn id="178" presetID="23" presetClass="entr" presetSubtype="288" fill="hold" grpId="1" nodeType="withEffect">
                                  <p:stCondLst>
                                    <p:cond delay="0"/>
                                  </p:stCondLst>
                                  <p:childTnLst>
                                    <p:set>
                                      <p:cBhvr>
                                        <p:cTn id="179" dur="1" fill="hold">
                                          <p:stCondLst>
                                            <p:cond delay="0"/>
                                          </p:stCondLst>
                                        </p:cTn>
                                        <p:tgtEl>
                                          <p:spTgt spid="89"/>
                                        </p:tgtEl>
                                        <p:attrNameLst>
                                          <p:attrName>style.visibility</p:attrName>
                                        </p:attrNameLst>
                                      </p:cBhvr>
                                      <p:to>
                                        <p:strVal val="visible"/>
                                      </p:to>
                                    </p:set>
                                    <p:anim calcmode="lin" valueType="num">
                                      <p:cBhvr>
                                        <p:cTn id="180" dur="500" fill="hold"/>
                                        <p:tgtEl>
                                          <p:spTgt spid="89"/>
                                        </p:tgtEl>
                                        <p:attrNameLst>
                                          <p:attrName>ppt_w</p:attrName>
                                        </p:attrNameLst>
                                      </p:cBhvr>
                                      <p:tavLst>
                                        <p:tav tm="0">
                                          <p:val>
                                            <p:strVal val="4/3*#ppt_w"/>
                                          </p:val>
                                        </p:tav>
                                        <p:tav tm="100000">
                                          <p:val>
                                            <p:strVal val="#ppt_w"/>
                                          </p:val>
                                        </p:tav>
                                      </p:tavLst>
                                    </p:anim>
                                    <p:anim calcmode="lin" valueType="num">
                                      <p:cBhvr>
                                        <p:cTn id="181" dur="500" fill="hold"/>
                                        <p:tgtEl>
                                          <p:spTgt spid="89"/>
                                        </p:tgtEl>
                                        <p:attrNameLst>
                                          <p:attrName>ppt_h</p:attrName>
                                        </p:attrNameLst>
                                      </p:cBhvr>
                                      <p:tavLst>
                                        <p:tav tm="0">
                                          <p:val>
                                            <p:strVal val="4/3*#ppt_h"/>
                                          </p:val>
                                        </p:tav>
                                        <p:tav tm="100000">
                                          <p:val>
                                            <p:strVal val="#ppt_h"/>
                                          </p:val>
                                        </p:tav>
                                      </p:tavLst>
                                    </p:anim>
                                  </p:childTnLst>
                                </p:cTn>
                              </p:par>
                            </p:childTnLst>
                          </p:cTn>
                        </p:par>
                        <p:par>
                          <p:cTn id="182" fill="hold">
                            <p:stCondLst>
                              <p:cond delay="10250"/>
                            </p:stCondLst>
                            <p:childTnLst>
                              <p:par>
                                <p:cTn id="183" presetID="22" presetClass="entr" presetSubtype="2" fill="hold" nodeType="afterEffect">
                                  <p:stCondLst>
                                    <p:cond delay="0"/>
                                  </p:stCondLst>
                                  <p:childTnLst>
                                    <p:set>
                                      <p:cBhvr>
                                        <p:cTn id="184" dur="1" fill="hold">
                                          <p:stCondLst>
                                            <p:cond delay="0"/>
                                          </p:stCondLst>
                                        </p:cTn>
                                        <p:tgtEl>
                                          <p:spTgt spid="94"/>
                                        </p:tgtEl>
                                        <p:attrNameLst>
                                          <p:attrName>style.visibility</p:attrName>
                                        </p:attrNameLst>
                                      </p:cBhvr>
                                      <p:to>
                                        <p:strVal val="visible"/>
                                      </p:to>
                                    </p:set>
                                    <p:animEffect transition="in" filter="wipe(right)">
                                      <p:cBhvr>
                                        <p:cTn id="185" dur="500"/>
                                        <p:tgtEl>
                                          <p:spTgt spid="94"/>
                                        </p:tgtEl>
                                      </p:cBhvr>
                                    </p:animEffect>
                                  </p:childTnLst>
                                </p:cTn>
                              </p:par>
                            </p:childTnLst>
                          </p:cTn>
                        </p:par>
                        <p:par>
                          <p:cTn id="186" fill="hold">
                            <p:stCondLst>
                              <p:cond delay="10750"/>
                            </p:stCondLst>
                            <p:childTnLst>
                              <p:par>
                                <p:cTn id="187" presetID="22" presetClass="entr" presetSubtype="2" fill="hold" grpId="0" nodeType="afterEffect">
                                  <p:stCondLst>
                                    <p:cond delay="0"/>
                                  </p:stCondLst>
                                  <p:childTnLst>
                                    <p:set>
                                      <p:cBhvr>
                                        <p:cTn id="188" dur="1" fill="hold">
                                          <p:stCondLst>
                                            <p:cond delay="0"/>
                                          </p:stCondLst>
                                        </p:cTn>
                                        <p:tgtEl>
                                          <p:spTgt spid="101"/>
                                        </p:tgtEl>
                                        <p:attrNameLst>
                                          <p:attrName>style.visibility</p:attrName>
                                        </p:attrNameLst>
                                      </p:cBhvr>
                                      <p:to>
                                        <p:strVal val="visible"/>
                                      </p:to>
                                    </p:set>
                                    <p:animEffect transition="in" filter="wipe(right)">
                                      <p:cBhvr>
                                        <p:cTn id="189" dur="500"/>
                                        <p:tgtEl>
                                          <p:spTgt spid="101"/>
                                        </p:tgtEl>
                                      </p:cBhvr>
                                    </p:animEffect>
                                  </p:childTnLst>
                                </p:cTn>
                              </p:par>
                              <p:par>
                                <p:cTn id="190" presetID="10" presetClass="entr" presetSubtype="0" fill="hold" grpId="0" nodeType="withEffect">
                                  <p:stCondLst>
                                    <p:cond delay="250"/>
                                  </p:stCondLst>
                                  <p:childTnLst>
                                    <p:set>
                                      <p:cBhvr>
                                        <p:cTn id="191" dur="1" fill="hold">
                                          <p:stCondLst>
                                            <p:cond delay="0"/>
                                          </p:stCondLst>
                                        </p:cTn>
                                        <p:tgtEl>
                                          <p:spTgt spid="97"/>
                                        </p:tgtEl>
                                        <p:attrNameLst>
                                          <p:attrName>style.visibility</p:attrName>
                                        </p:attrNameLst>
                                      </p:cBhvr>
                                      <p:to>
                                        <p:strVal val="visible"/>
                                      </p:to>
                                    </p:set>
                                    <p:animEffect transition="in" filter="fade">
                                      <p:cBhvr>
                                        <p:cTn id="19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6" grpId="0" animBg="1"/>
      <p:bldP spid="7" grpId="0"/>
      <p:bldP spid="47" grpId="0"/>
      <p:bldP spid="48" grpId="0"/>
      <p:bldP spid="49" grpId="0"/>
      <p:bldP spid="51" grpId="0"/>
      <p:bldP spid="52" grpId="0"/>
      <p:bldP spid="59" grpId="0" animBg="1"/>
      <p:bldP spid="59" grpId="1" animBg="1"/>
      <p:bldP spid="60" grpId="0" animBg="1"/>
      <p:bldP spid="60" grpId="1" animBg="1"/>
      <p:bldP spid="62" grpId="0"/>
      <p:bldP spid="63" grpId="0"/>
      <p:bldP spid="64" grpId="0" animBg="1"/>
      <p:bldP spid="64" grpId="1" animBg="1"/>
      <p:bldP spid="65" grpId="0" animBg="1"/>
      <p:bldP spid="65" grpId="1" animBg="1"/>
      <p:bldP spid="68" grpId="0"/>
      <p:bldP spid="74" grpId="0" animBg="1"/>
      <p:bldP spid="74" grpId="1" animBg="1"/>
      <p:bldP spid="75" grpId="0" animBg="1"/>
      <p:bldP spid="75" grpId="1" animBg="1"/>
      <p:bldP spid="85" grpId="0"/>
      <p:bldP spid="14" grpId="0" animBg="1"/>
      <p:bldP spid="86" grpId="0" animBg="1"/>
      <p:bldP spid="87" grpId="0"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7" grpId="0"/>
      <p:bldP spid="98" grpId="0"/>
      <p:bldP spid="99" grpId="0"/>
      <p:bldP spid="100" grpId="0" animBg="1"/>
      <p:bldP spid="101" grpId="0" animBg="1"/>
      <p:bldP spid="1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a:spLocks/>
          </p:cNvSpPr>
          <p:nvPr/>
        </p:nvSpPr>
        <p:spPr bwMode="auto">
          <a:xfrm flipH="1" flipV="1">
            <a:off x="-17442" y="4384096"/>
            <a:ext cx="9232488" cy="1729187"/>
          </a:xfrm>
          <a:custGeom>
            <a:avLst/>
            <a:gdLst>
              <a:gd name="T0" fmla="*/ 2880 w 2880"/>
              <a:gd name="T1" fmla="*/ 71 h 542"/>
              <a:gd name="T2" fmla="*/ 2880 w 2880"/>
              <a:gd name="T3" fmla="*/ 542 h 542"/>
              <a:gd name="T4" fmla="*/ 0 w 2880"/>
              <a:gd name="T5" fmla="*/ 542 h 542"/>
              <a:gd name="T6" fmla="*/ 0 w 2880"/>
              <a:gd name="T7" fmla="*/ 115 h 542"/>
              <a:gd name="T8" fmla="*/ 857 w 2880"/>
              <a:gd name="T9" fmla="*/ 202 h 542"/>
              <a:gd name="T10" fmla="*/ 2148 w 2880"/>
              <a:gd name="T11" fmla="*/ 11 h 542"/>
              <a:gd name="T12" fmla="*/ 2880 w 2880"/>
              <a:gd name="T13" fmla="*/ 71 h 542"/>
            </a:gdLst>
            <a:ahLst/>
            <a:cxnLst>
              <a:cxn ang="0">
                <a:pos x="T0" y="T1"/>
              </a:cxn>
              <a:cxn ang="0">
                <a:pos x="T2" y="T3"/>
              </a:cxn>
              <a:cxn ang="0">
                <a:pos x="T4" y="T5"/>
              </a:cxn>
              <a:cxn ang="0">
                <a:pos x="T6" y="T7"/>
              </a:cxn>
              <a:cxn ang="0">
                <a:pos x="T8" y="T9"/>
              </a:cxn>
              <a:cxn ang="0">
                <a:pos x="T10" y="T11"/>
              </a:cxn>
              <a:cxn ang="0">
                <a:pos x="T12" y="T13"/>
              </a:cxn>
            </a:cxnLst>
            <a:rect l="0" t="0" r="r" b="b"/>
            <a:pathLst>
              <a:path w="2880" h="542">
                <a:moveTo>
                  <a:pt x="2880" y="71"/>
                </a:moveTo>
                <a:cubicBezTo>
                  <a:pt x="2880" y="542"/>
                  <a:pt x="2880" y="542"/>
                  <a:pt x="2880" y="542"/>
                </a:cubicBezTo>
                <a:cubicBezTo>
                  <a:pt x="0" y="542"/>
                  <a:pt x="0" y="542"/>
                  <a:pt x="0" y="542"/>
                </a:cubicBezTo>
                <a:cubicBezTo>
                  <a:pt x="0" y="115"/>
                  <a:pt x="0" y="115"/>
                  <a:pt x="0" y="115"/>
                </a:cubicBezTo>
                <a:cubicBezTo>
                  <a:pt x="0" y="115"/>
                  <a:pt x="427" y="220"/>
                  <a:pt x="857" y="202"/>
                </a:cubicBezTo>
                <a:cubicBezTo>
                  <a:pt x="1165" y="188"/>
                  <a:pt x="1858" y="23"/>
                  <a:pt x="2148" y="11"/>
                </a:cubicBezTo>
                <a:cubicBezTo>
                  <a:pt x="2427" y="0"/>
                  <a:pt x="2636" y="25"/>
                  <a:pt x="2880" y="71"/>
                </a:cubicBezTo>
                <a:close/>
              </a:path>
            </a:pathLst>
          </a:custGeom>
          <a:gradFill flip="none" rotWithShape="1">
            <a:gsLst>
              <a:gs pos="0">
                <a:schemeClr val="accent1">
                  <a:alpha val="9000"/>
                </a:schemeClr>
              </a:gs>
              <a:gs pos="100000">
                <a:schemeClr val="accent1">
                  <a:tint val="23500"/>
                  <a:satMod val="160000"/>
                  <a:alpha val="0"/>
                </a:schemeClr>
              </a:gs>
            </a:gsLst>
            <a:lin ang="5400000" scaled="1"/>
            <a:tileRect/>
          </a:gradFill>
          <a:ln>
            <a:noFill/>
          </a:ln>
        </p:spPr>
        <p:txBody>
          <a:bodyPr vert="horz" wrap="square" lIns="91449" tIns="45725" rIns="91449" bIns="45725" numCol="1" anchor="t" anchorCtr="0" compatLnSpc="1">
            <a:prstTxWarp prst="textNoShape">
              <a:avLst/>
            </a:prstTxWarp>
          </a:bodyPr>
          <a:lstStyle/>
          <a:p>
            <a:endParaRPr lang="en-GB" sz="1800">
              <a:solidFill>
                <a:srgbClr val="000F5E"/>
              </a:solidFill>
              <a:latin typeface="Verdana"/>
            </a:endParaRPr>
          </a:p>
        </p:txBody>
      </p:sp>
      <p:graphicFrame>
        <p:nvGraphicFramePr>
          <p:cNvPr id="3" name="Diagram 2"/>
          <p:cNvGraphicFramePr/>
          <p:nvPr>
            <p:extLst>
              <p:ext uri="{D42A27DB-BD31-4B8C-83A1-F6EECF244321}">
                <p14:modId xmlns:p14="http://schemas.microsoft.com/office/powerpoint/2010/main" val="2599324995"/>
              </p:ext>
            </p:extLst>
          </p:nvPr>
        </p:nvGraphicFramePr>
        <p:xfrm>
          <a:off x="1619953" y="476783"/>
          <a:ext cx="9506707" cy="61941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173755" y="1317697"/>
            <a:ext cx="2692871" cy="1631226"/>
          </a:xfrm>
          <a:prstGeom prst="rect">
            <a:avLst/>
          </a:prstGeom>
          <a:noFill/>
        </p:spPr>
        <p:txBody>
          <a:bodyPr wrap="none" lIns="91449" tIns="45725" rIns="91449" bIns="45725" rtlCol="0">
            <a:spAutoFit/>
          </a:bodyPr>
          <a:lstStyle/>
          <a:p>
            <a:pPr marL="285779" indent="-285779">
              <a:lnSpc>
                <a:spcPct val="125000"/>
              </a:lnSpc>
              <a:buFont typeface="Arial" pitchFamily="34" charset="0"/>
              <a:buChar char="•"/>
            </a:pPr>
            <a:r>
              <a:rPr lang="en-GB" sz="1600" dirty="0"/>
              <a:t>Captures context</a:t>
            </a:r>
          </a:p>
          <a:p>
            <a:pPr marL="285779" indent="-285779">
              <a:lnSpc>
                <a:spcPct val="125000"/>
              </a:lnSpc>
              <a:buFont typeface="Arial" pitchFamily="34" charset="0"/>
              <a:buChar char="•"/>
            </a:pPr>
            <a:r>
              <a:rPr lang="en-GB" sz="1600" dirty="0"/>
              <a:t>Builds awareness</a:t>
            </a:r>
          </a:p>
          <a:p>
            <a:pPr marL="285779" indent="-285779">
              <a:lnSpc>
                <a:spcPct val="125000"/>
              </a:lnSpc>
              <a:buFont typeface="Arial" pitchFamily="34" charset="0"/>
              <a:buChar char="•"/>
            </a:pPr>
            <a:r>
              <a:rPr lang="en-GB" sz="1600" dirty="0"/>
              <a:t>Increases DLP accuracy</a:t>
            </a:r>
          </a:p>
          <a:p>
            <a:pPr marL="285779" indent="-285779">
              <a:lnSpc>
                <a:spcPct val="125000"/>
              </a:lnSpc>
              <a:buFont typeface="Arial" pitchFamily="34" charset="0"/>
              <a:buChar char="•"/>
            </a:pPr>
            <a:r>
              <a:rPr lang="en-GB" sz="1600" dirty="0"/>
              <a:t>Accountability</a:t>
            </a:r>
          </a:p>
          <a:p>
            <a:pPr marL="285779" indent="-285779">
              <a:lnSpc>
                <a:spcPct val="125000"/>
              </a:lnSpc>
              <a:buFont typeface="Arial" pitchFamily="34" charset="0"/>
              <a:buChar char="•"/>
            </a:pPr>
            <a:r>
              <a:rPr lang="en-GB" sz="1600" dirty="0"/>
              <a:t>Increases user trust</a:t>
            </a:r>
          </a:p>
        </p:txBody>
      </p:sp>
      <p:sp>
        <p:nvSpPr>
          <p:cNvPr id="8" name="TextBox 7"/>
          <p:cNvSpPr txBox="1"/>
          <p:nvPr/>
        </p:nvSpPr>
        <p:spPr>
          <a:xfrm>
            <a:off x="172787" y="3314294"/>
            <a:ext cx="2650103" cy="1631226"/>
          </a:xfrm>
          <a:prstGeom prst="rect">
            <a:avLst/>
          </a:prstGeom>
          <a:noFill/>
        </p:spPr>
        <p:txBody>
          <a:bodyPr wrap="none" lIns="91449" tIns="45725" rIns="91449" bIns="45725" rtlCol="0">
            <a:spAutoFit/>
          </a:bodyPr>
          <a:lstStyle/>
          <a:p>
            <a:pPr marL="285779" indent="-285779">
              <a:lnSpc>
                <a:spcPct val="125000"/>
              </a:lnSpc>
              <a:buFont typeface="Arial" pitchFamily="34" charset="0"/>
              <a:buChar char="•"/>
            </a:pPr>
            <a:r>
              <a:rPr lang="en-GB" sz="1600" dirty="0"/>
              <a:t>Ensures Compliance</a:t>
            </a:r>
          </a:p>
          <a:p>
            <a:pPr marL="285779" indent="-285779">
              <a:lnSpc>
                <a:spcPct val="125000"/>
              </a:lnSpc>
              <a:buFont typeface="Arial" pitchFamily="34" charset="0"/>
              <a:buChar char="•"/>
            </a:pPr>
            <a:r>
              <a:rPr lang="en-GB" sz="1600" dirty="0"/>
              <a:t>Controlled environment </a:t>
            </a:r>
          </a:p>
          <a:p>
            <a:pPr marL="285779" indent="-285779">
              <a:lnSpc>
                <a:spcPct val="125000"/>
              </a:lnSpc>
              <a:buFont typeface="Arial" pitchFamily="34" charset="0"/>
              <a:buChar char="•"/>
            </a:pPr>
            <a:r>
              <a:rPr lang="en-GB" sz="1600" dirty="0">
                <a:solidFill>
                  <a:srgbClr val="FF0000"/>
                </a:solidFill>
              </a:rPr>
              <a:t>False positives</a:t>
            </a:r>
          </a:p>
          <a:p>
            <a:pPr marL="285779" indent="-285779">
              <a:lnSpc>
                <a:spcPct val="125000"/>
              </a:lnSpc>
              <a:buFont typeface="Arial" pitchFamily="34" charset="0"/>
              <a:buChar char="•"/>
            </a:pPr>
            <a:r>
              <a:rPr lang="en-GB" sz="1600" dirty="0">
                <a:solidFill>
                  <a:srgbClr val="FF0000"/>
                </a:solidFill>
              </a:rPr>
              <a:t>Lower user trust</a:t>
            </a:r>
          </a:p>
          <a:p>
            <a:pPr marL="285779" indent="-285779">
              <a:lnSpc>
                <a:spcPct val="125000"/>
              </a:lnSpc>
              <a:buFont typeface="Arial" pitchFamily="34" charset="0"/>
              <a:buChar char="•"/>
            </a:pPr>
            <a:endParaRPr lang="en-GB" sz="1600" dirty="0"/>
          </a:p>
        </p:txBody>
      </p:sp>
      <p:sp>
        <p:nvSpPr>
          <p:cNvPr id="9" name="TextBox 8"/>
          <p:cNvSpPr txBox="1"/>
          <p:nvPr/>
        </p:nvSpPr>
        <p:spPr>
          <a:xfrm>
            <a:off x="179543" y="4793184"/>
            <a:ext cx="2215689" cy="1323449"/>
          </a:xfrm>
          <a:prstGeom prst="rect">
            <a:avLst/>
          </a:prstGeom>
          <a:noFill/>
        </p:spPr>
        <p:txBody>
          <a:bodyPr wrap="none" lIns="91449" tIns="45725" rIns="91449" bIns="45725" rtlCol="0">
            <a:spAutoFit/>
          </a:bodyPr>
          <a:lstStyle/>
          <a:p>
            <a:pPr marL="285779" indent="-285779">
              <a:lnSpc>
                <a:spcPct val="125000"/>
              </a:lnSpc>
              <a:buFont typeface="Arial" pitchFamily="34" charset="0"/>
              <a:buChar char="•"/>
            </a:pPr>
            <a:r>
              <a:rPr lang="en-GB" sz="1600" dirty="0"/>
              <a:t>Low cost</a:t>
            </a:r>
          </a:p>
          <a:p>
            <a:pPr marL="285779" indent="-285779">
              <a:lnSpc>
                <a:spcPct val="125000"/>
              </a:lnSpc>
              <a:buFont typeface="Arial" pitchFamily="34" charset="0"/>
              <a:buChar char="•"/>
            </a:pPr>
            <a:r>
              <a:rPr lang="en-GB" sz="1600" dirty="0"/>
              <a:t>Paper based policy</a:t>
            </a:r>
          </a:p>
          <a:p>
            <a:pPr marL="285779" indent="-285779">
              <a:lnSpc>
                <a:spcPct val="125000"/>
              </a:lnSpc>
              <a:buFont typeface="Arial" pitchFamily="34" charset="0"/>
              <a:buChar char="•"/>
            </a:pPr>
            <a:r>
              <a:rPr lang="en-GB" sz="1600" dirty="0">
                <a:solidFill>
                  <a:srgbClr val="FF0000"/>
                </a:solidFill>
              </a:rPr>
              <a:t>Hard to enforce</a:t>
            </a:r>
          </a:p>
          <a:p>
            <a:pPr marL="285779" indent="-285779">
              <a:lnSpc>
                <a:spcPct val="125000"/>
              </a:lnSpc>
              <a:buFont typeface="Arial" pitchFamily="34" charset="0"/>
              <a:buChar char="•"/>
            </a:pPr>
            <a:r>
              <a:rPr lang="en-GB" sz="1600" dirty="0">
                <a:solidFill>
                  <a:srgbClr val="FF0000"/>
                </a:solidFill>
              </a:rPr>
              <a:t>High risk</a:t>
            </a:r>
          </a:p>
        </p:txBody>
      </p:sp>
      <p:cxnSp>
        <p:nvCxnSpPr>
          <p:cNvPr id="6" name="Straight Arrow Connector 5"/>
          <p:cNvCxnSpPr/>
          <p:nvPr/>
        </p:nvCxnSpPr>
        <p:spPr>
          <a:xfrm>
            <a:off x="3022333" y="2016823"/>
            <a:ext cx="155046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66626" y="4091965"/>
            <a:ext cx="1946006"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27697" y="5551284"/>
            <a:ext cx="2593282" cy="1843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BJPseudoFooter"/>
          <p:cNvSpPr txBox="1"/>
          <p:nvPr>
            <p:custDataLst>
              <p:tags r:id="rId1"/>
            </p:custDataLst>
          </p:nvPr>
        </p:nvSpPr>
        <p:spPr>
          <a:xfrm>
            <a:off x="127022" y="6585214"/>
            <a:ext cx="8891544" cy="461675"/>
          </a:xfrm>
          <a:prstGeom prst="rect">
            <a:avLst/>
          </a:prstGeom>
          <a:noFill/>
        </p:spPr>
        <p:txBody>
          <a:bodyPr vert="horz" lIns="91449" tIns="45725" rIns="91449" bIns="45725" rtlCol="0">
            <a:spAutoFit/>
          </a:bodyPr>
          <a:lstStyle/>
          <a:p>
            <a:pPr algn="ctr"/>
            <a:endParaRPr lang="en-GB"/>
          </a:p>
        </p:txBody>
      </p:sp>
      <p:sp>
        <p:nvSpPr>
          <p:cNvPr id="7" name="Title 6"/>
          <p:cNvSpPr>
            <a:spLocks noGrp="1"/>
          </p:cNvSpPr>
          <p:nvPr>
            <p:ph type="title"/>
          </p:nvPr>
        </p:nvSpPr>
        <p:spPr/>
        <p:txBody>
          <a:bodyPr/>
          <a:lstStyle/>
          <a:p>
            <a:r>
              <a:rPr lang="en-GB" dirty="0" err="1"/>
              <a:t>Clasificaci</a:t>
            </a:r>
            <a:r>
              <a:rPr lang="en-GB" dirty="0"/>
              <a:t>[on de </a:t>
            </a:r>
            <a:r>
              <a:rPr lang="en-GB" dirty="0" err="1"/>
              <a:t>datos</a:t>
            </a:r>
            <a:r>
              <a:rPr lang="en-GB" dirty="0"/>
              <a:t> – </a:t>
            </a:r>
            <a:r>
              <a:rPr lang="en-GB" dirty="0" err="1"/>
              <a:t>aproximaci</a:t>
            </a:r>
            <a:r>
              <a:rPr lang="es-CO" dirty="0" err="1"/>
              <a:t>ón</a:t>
            </a:r>
            <a:endParaRPr lang="en-GB" dirty="0"/>
          </a:p>
        </p:txBody>
      </p:sp>
      <p:sp>
        <p:nvSpPr>
          <p:cNvPr id="2" name="Footer Placeholder 1"/>
          <p:cNvSpPr>
            <a:spLocks noGrp="1"/>
          </p:cNvSpPr>
          <p:nvPr>
            <p:ph type="ftr" sz="quarter" idx="11"/>
            <p:custDataLst>
              <p:tags r:id="rId2"/>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2792263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Classifier </a:t>
            </a:r>
            <a:r>
              <a:rPr lang="en-GB" dirty="0" err="1"/>
              <a:t>en</a:t>
            </a:r>
            <a:r>
              <a:rPr lang="en-GB" dirty="0"/>
              <a:t> </a:t>
            </a:r>
            <a:r>
              <a:rPr lang="en-GB" dirty="0" err="1"/>
              <a:t>acción</a:t>
            </a:r>
            <a:endParaRPr lang="en-GB" dirty="0"/>
          </a:p>
        </p:txBody>
      </p:sp>
      <p:sp>
        <p:nvSpPr>
          <p:cNvPr id="2" name="Footer Placeholder 1"/>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414482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en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2538"/>
            <a:ext cx="9145588" cy="111961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0" y="-1113"/>
            <a:ext cx="9145588" cy="16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45" name="Rectangle 44"/>
          <p:cNvSpPr/>
          <p:nvPr/>
        </p:nvSpPr>
        <p:spPr>
          <a:xfrm>
            <a:off x="0" y="160519"/>
            <a:ext cx="9145588" cy="96868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dirty="0">
              <a:solidFill>
                <a:prstClr val="white"/>
              </a:solidFill>
            </a:endParaRPr>
          </a:p>
        </p:txBody>
      </p:sp>
      <p:sp>
        <p:nvSpPr>
          <p:cNvPr id="4" name="Rectangle 3"/>
          <p:cNvSpPr/>
          <p:nvPr/>
        </p:nvSpPr>
        <p:spPr>
          <a:xfrm>
            <a:off x="3" y="1129200"/>
            <a:ext cx="2898082" cy="5129774"/>
          </a:xfrm>
          <a:prstGeom prst="rect">
            <a:avLst/>
          </a:prstGeom>
          <a: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8" name="Rectangle 7"/>
          <p:cNvSpPr/>
          <p:nvPr/>
        </p:nvSpPr>
        <p:spPr>
          <a:xfrm>
            <a:off x="3" y="1129202"/>
            <a:ext cx="2898082" cy="513334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15" name="Rectangle 14"/>
          <p:cNvSpPr/>
          <p:nvPr/>
        </p:nvSpPr>
        <p:spPr>
          <a:xfrm>
            <a:off x="2898085" y="1129201"/>
            <a:ext cx="6247506" cy="11766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16" name="TextBox 15"/>
          <p:cNvSpPr txBox="1"/>
          <p:nvPr/>
        </p:nvSpPr>
        <p:spPr>
          <a:xfrm>
            <a:off x="4323376" y="1532833"/>
            <a:ext cx="3578847" cy="430879"/>
          </a:xfrm>
          <a:prstGeom prst="rect">
            <a:avLst/>
          </a:prstGeom>
          <a:noFill/>
        </p:spPr>
        <p:txBody>
          <a:bodyPr wrap="none" lIns="121911" tIns="60956" rIns="121911" bIns="60956" rtlCol="0">
            <a:spAutoFit/>
          </a:bodyPr>
          <a:lstStyle/>
          <a:p>
            <a:pPr defTabSz="1219108"/>
            <a:r>
              <a:rPr lang="es-CO" sz="2000" dirty="0">
                <a:solidFill>
                  <a:srgbClr val="262626"/>
                </a:solidFill>
              </a:rPr>
              <a:t>Boldon James - Introducción</a:t>
            </a:r>
            <a:endParaRPr lang="en-GB" sz="2000" dirty="0">
              <a:solidFill>
                <a:srgbClr val="262626"/>
              </a:solidFill>
            </a:endParaRPr>
          </a:p>
        </p:txBody>
      </p:sp>
      <p:sp>
        <p:nvSpPr>
          <p:cNvPr id="19" name="Rectangle 18"/>
          <p:cNvSpPr/>
          <p:nvPr/>
        </p:nvSpPr>
        <p:spPr>
          <a:xfrm>
            <a:off x="2898084" y="2446900"/>
            <a:ext cx="6247506" cy="11766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23" name="Rectangle 22"/>
          <p:cNvSpPr/>
          <p:nvPr/>
        </p:nvSpPr>
        <p:spPr>
          <a:xfrm>
            <a:off x="2919530" y="3793709"/>
            <a:ext cx="6247506" cy="11766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28" name="Rectangle 27"/>
          <p:cNvSpPr/>
          <p:nvPr/>
        </p:nvSpPr>
        <p:spPr>
          <a:xfrm>
            <a:off x="2898079" y="5127007"/>
            <a:ext cx="6247506" cy="11766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32" name="Oval 31"/>
          <p:cNvSpPr/>
          <p:nvPr/>
        </p:nvSpPr>
        <p:spPr>
          <a:xfrm>
            <a:off x="3285181" y="1329070"/>
            <a:ext cx="776895" cy="776940"/>
          </a:xfrm>
          <a:prstGeom prst="ellipse">
            <a:avLst/>
          </a:prstGeom>
          <a:gradFill flip="none" rotWithShape="1">
            <a:gsLst>
              <a:gs pos="0">
                <a:srgbClr val="A1DA00"/>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33" name="Oval 32"/>
          <p:cNvSpPr/>
          <p:nvPr/>
        </p:nvSpPr>
        <p:spPr>
          <a:xfrm>
            <a:off x="3337674" y="1381568"/>
            <a:ext cx="671911" cy="67194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34" name="Freeform 5"/>
          <p:cNvSpPr>
            <a:spLocks noEditPoints="1"/>
          </p:cNvSpPr>
          <p:nvPr/>
        </p:nvSpPr>
        <p:spPr bwMode="auto">
          <a:xfrm>
            <a:off x="3554451" y="1541789"/>
            <a:ext cx="238361" cy="351505"/>
          </a:xfrm>
          <a:custGeom>
            <a:avLst/>
            <a:gdLst>
              <a:gd name="T0" fmla="*/ 807 w 1613"/>
              <a:gd name="T1" fmla="*/ 0 h 2381"/>
              <a:gd name="T2" fmla="*/ 0 w 1613"/>
              <a:gd name="T3" fmla="*/ 806 h 2381"/>
              <a:gd name="T4" fmla="*/ 1 w 1613"/>
              <a:gd name="T5" fmla="*/ 835 h 2381"/>
              <a:gd name="T6" fmla="*/ 47 w 1613"/>
              <a:gd name="T7" fmla="*/ 1077 h 2381"/>
              <a:gd name="T8" fmla="*/ 807 w 1613"/>
              <a:gd name="T9" fmla="*/ 2381 h 2381"/>
              <a:gd name="T10" fmla="*/ 1566 w 1613"/>
              <a:gd name="T11" fmla="*/ 1077 h 2381"/>
              <a:gd name="T12" fmla="*/ 1612 w 1613"/>
              <a:gd name="T13" fmla="*/ 835 h 2381"/>
              <a:gd name="T14" fmla="*/ 1613 w 1613"/>
              <a:gd name="T15" fmla="*/ 806 h 2381"/>
              <a:gd name="T16" fmla="*/ 807 w 1613"/>
              <a:gd name="T17" fmla="*/ 0 h 2381"/>
              <a:gd name="T18" fmla="*/ 807 w 1613"/>
              <a:gd name="T19" fmla="*/ 1201 h 2381"/>
              <a:gd name="T20" fmla="*/ 412 w 1613"/>
              <a:gd name="T21" fmla="*/ 806 h 2381"/>
              <a:gd name="T22" fmla="*/ 807 w 1613"/>
              <a:gd name="T23" fmla="*/ 411 h 2381"/>
              <a:gd name="T24" fmla="*/ 1202 w 1613"/>
              <a:gd name="T25" fmla="*/ 806 h 2381"/>
              <a:gd name="T26" fmla="*/ 807 w 1613"/>
              <a:gd name="T27" fmla="*/ 1201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3" h="2381">
                <a:moveTo>
                  <a:pt x="807" y="0"/>
                </a:moveTo>
                <a:cubicBezTo>
                  <a:pt x="361" y="0"/>
                  <a:pt x="0" y="361"/>
                  <a:pt x="0" y="806"/>
                </a:cubicBezTo>
                <a:cubicBezTo>
                  <a:pt x="0" y="816"/>
                  <a:pt x="0" y="825"/>
                  <a:pt x="1" y="835"/>
                </a:cubicBezTo>
                <a:cubicBezTo>
                  <a:pt x="4" y="920"/>
                  <a:pt x="20" y="1001"/>
                  <a:pt x="47" y="1077"/>
                </a:cubicBezTo>
                <a:cubicBezTo>
                  <a:pt x="219" y="1643"/>
                  <a:pt x="807" y="2381"/>
                  <a:pt x="807" y="2381"/>
                </a:cubicBezTo>
                <a:cubicBezTo>
                  <a:pt x="807" y="2381"/>
                  <a:pt x="1394" y="1643"/>
                  <a:pt x="1566" y="1077"/>
                </a:cubicBezTo>
                <a:cubicBezTo>
                  <a:pt x="1593" y="1001"/>
                  <a:pt x="1609" y="920"/>
                  <a:pt x="1612" y="835"/>
                </a:cubicBezTo>
                <a:cubicBezTo>
                  <a:pt x="1613" y="825"/>
                  <a:pt x="1613" y="816"/>
                  <a:pt x="1613" y="806"/>
                </a:cubicBezTo>
                <a:cubicBezTo>
                  <a:pt x="1613" y="361"/>
                  <a:pt x="1252" y="0"/>
                  <a:pt x="807" y="0"/>
                </a:cubicBezTo>
                <a:close/>
                <a:moveTo>
                  <a:pt x="807" y="1201"/>
                </a:moveTo>
                <a:cubicBezTo>
                  <a:pt x="588" y="1201"/>
                  <a:pt x="412" y="1024"/>
                  <a:pt x="412" y="806"/>
                </a:cubicBezTo>
                <a:cubicBezTo>
                  <a:pt x="412" y="588"/>
                  <a:pt x="588" y="411"/>
                  <a:pt x="807" y="411"/>
                </a:cubicBezTo>
                <a:cubicBezTo>
                  <a:pt x="1025" y="411"/>
                  <a:pt x="1202" y="588"/>
                  <a:pt x="1202" y="806"/>
                </a:cubicBezTo>
                <a:cubicBezTo>
                  <a:pt x="1202" y="1024"/>
                  <a:pt x="1025" y="1201"/>
                  <a:pt x="807" y="1201"/>
                </a:cubicBezTo>
                <a:close/>
              </a:path>
            </a:pathLst>
          </a:custGeom>
          <a:noFill/>
          <a:ln w="12700">
            <a:solidFill>
              <a:schemeClr val="bg1"/>
            </a:solidFill>
            <a:round/>
            <a:headEnd/>
            <a:tailEnd/>
          </a:ln>
          <a:extLst/>
        </p:spPr>
        <p:txBody>
          <a:bodyPr vert="horz" wrap="square" lIns="91433" tIns="45718" rIns="91433" bIns="45718" numCol="1" anchor="t" anchorCtr="0" compatLnSpc="1">
            <a:prstTxWarp prst="textNoShape">
              <a:avLst/>
            </a:prstTxWarp>
          </a:bodyPr>
          <a:lstStyle/>
          <a:p>
            <a:pPr defTabSz="1219108"/>
            <a:endParaRPr lang="en-GB">
              <a:solidFill>
                <a:srgbClr val="262626"/>
              </a:solidFill>
            </a:endParaRPr>
          </a:p>
        </p:txBody>
      </p:sp>
      <p:sp>
        <p:nvSpPr>
          <p:cNvPr id="35" name="Oval 34"/>
          <p:cNvSpPr/>
          <p:nvPr/>
        </p:nvSpPr>
        <p:spPr>
          <a:xfrm>
            <a:off x="3285181" y="2646769"/>
            <a:ext cx="776895" cy="776940"/>
          </a:xfrm>
          <a:prstGeom prst="ellipse">
            <a:avLst/>
          </a:prstGeom>
          <a:gradFill flip="none" rotWithShape="1">
            <a:gsLst>
              <a:gs pos="0">
                <a:srgbClr val="89BFE7"/>
              </a:gs>
              <a:gs pos="10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36" name="Oval 35"/>
          <p:cNvSpPr/>
          <p:nvPr/>
        </p:nvSpPr>
        <p:spPr>
          <a:xfrm>
            <a:off x="3337674" y="2699266"/>
            <a:ext cx="671911" cy="67194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37" name="Freeform 5"/>
          <p:cNvSpPr>
            <a:spLocks noEditPoints="1"/>
          </p:cNvSpPr>
          <p:nvPr/>
        </p:nvSpPr>
        <p:spPr bwMode="auto">
          <a:xfrm>
            <a:off x="3554451" y="2859487"/>
            <a:ext cx="238361" cy="351505"/>
          </a:xfrm>
          <a:custGeom>
            <a:avLst/>
            <a:gdLst>
              <a:gd name="T0" fmla="*/ 807 w 1613"/>
              <a:gd name="T1" fmla="*/ 0 h 2381"/>
              <a:gd name="T2" fmla="*/ 0 w 1613"/>
              <a:gd name="T3" fmla="*/ 806 h 2381"/>
              <a:gd name="T4" fmla="*/ 1 w 1613"/>
              <a:gd name="T5" fmla="*/ 835 h 2381"/>
              <a:gd name="T6" fmla="*/ 47 w 1613"/>
              <a:gd name="T7" fmla="*/ 1077 h 2381"/>
              <a:gd name="T8" fmla="*/ 807 w 1613"/>
              <a:gd name="T9" fmla="*/ 2381 h 2381"/>
              <a:gd name="T10" fmla="*/ 1566 w 1613"/>
              <a:gd name="T11" fmla="*/ 1077 h 2381"/>
              <a:gd name="T12" fmla="*/ 1612 w 1613"/>
              <a:gd name="T13" fmla="*/ 835 h 2381"/>
              <a:gd name="T14" fmla="*/ 1613 w 1613"/>
              <a:gd name="T15" fmla="*/ 806 h 2381"/>
              <a:gd name="T16" fmla="*/ 807 w 1613"/>
              <a:gd name="T17" fmla="*/ 0 h 2381"/>
              <a:gd name="T18" fmla="*/ 807 w 1613"/>
              <a:gd name="T19" fmla="*/ 1201 h 2381"/>
              <a:gd name="T20" fmla="*/ 412 w 1613"/>
              <a:gd name="T21" fmla="*/ 806 h 2381"/>
              <a:gd name="T22" fmla="*/ 807 w 1613"/>
              <a:gd name="T23" fmla="*/ 411 h 2381"/>
              <a:gd name="T24" fmla="*/ 1202 w 1613"/>
              <a:gd name="T25" fmla="*/ 806 h 2381"/>
              <a:gd name="T26" fmla="*/ 807 w 1613"/>
              <a:gd name="T27" fmla="*/ 1201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3" h="2381">
                <a:moveTo>
                  <a:pt x="807" y="0"/>
                </a:moveTo>
                <a:cubicBezTo>
                  <a:pt x="361" y="0"/>
                  <a:pt x="0" y="361"/>
                  <a:pt x="0" y="806"/>
                </a:cubicBezTo>
                <a:cubicBezTo>
                  <a:pt x="0" y="816"/>
                  <a:pt x="0" y="825"/>
                  <a:pt x="1" y="835"/>
                </a:cubicBezTo>
                <a:cubicBezTo>
                  <a:pt x="4" y="920"/>
                  <a:pt x="20" y="1001"/>
                  <a:pt x="47" y="1077"/>
                </a:cubicBezTo>
                <a:cubicBezTo>
                  <a:pt x="219" y="1643"/>
                  <a:pt x="807" y="2381"/>
                  <a:pt x="807" y="2381"/>
                </a:cubicBezTo>
                <a:cubicBezTo>
                  <a:pt x="807" y="2381"/>
                  <a:pt x="1394" y="1643"/>
                  <a:pt x="1566" y="1077"/>
                </a:cubicBezTo>
                <a:cubicBezTo>
                  <a:pt x="1593" y="1001"/>
                  <a:pt x="1609" y="920"/>
                  <a:pt x="1612" y="835"/>
                </a:cubicBezTo>
                <a:cubicBezTo>
                  <a:pt x="1613" y="825"/>
                  <a:pt x="1613" y="816"/>
                  <a:pt x="1613" y="806"/>
                </a:cubicBezTo>
                <a:cubicBezTo>
                  <a:pt x="1613" y="361"/>
                  <a:pt x="1252" y="0"/>
                  <a:pt x="807" y="0"/>
                </a:cubicBezTo>
                <a:close/>
                <a:moveTo>
                  <a:pt x="807" y="1201"/>
                </a:moveTo>
                <a:cubicBezTo>
                  <a:pt x="588" y="1201"/>
                  <a:pt x="412" y="1024"/>
                  <a:pt x="412" y="806"/>
                </a:cubicBezTo>
                <a:cubicBezTo>
                  <a:pt x="412" y="588"/>
                  <a:pt x="588" y="411"/>
                  <a:pt x="807" y="411"/>
                </a:cubicBezTo>
                <a:cubicBezTo>
                  <a:pt x="1025" y="411"/>
                  <a:pt x="1202" y="588"/>
                  <a:pt x="1202" y="806"/>
                </a:cubicBezTo>
                <a:cubicBezTo>
                  <a:pt x="1202" y="1024"/>
                  <a:pt x="1025" y="1201"/>
                  <a:pt x="807" y="1201"/>
                </a:cubicBezTo>
                <a:close/>
              </a:path>
            </a:pathLst>
          </a:custGeom>
          <a:noFill/>
          <a:ln w="12700">
            <a:solidFill>
              <a:schemeClr val="bg1"/>
            </a:solidFill>
            <a:round/>
            <a:headEnd/>
            <a:tailEnd/>
          </a:ln>
          <a:extLst/>
        </p:spPr>
        <p:txBody>
          <a:bodyPr vert="horz" wrap="square" lIns="91433" tIns="45718" rIns="91433" bIns="45718" numCol="1" anchor="t" anchorCtr="0" compatLnSpc="1">
            <a:prstTxWarp prst="textNoShape">
              <a:avLst/>
            </a:prstTxWarp>
          </a:bodyPr>
          <a:lstStyle/>
          <a:p>
            <a:pPr defTabSz="1219108"/>
            <a:endParaRPr lang="en-GB">
              <a:solidFill>
                <a:srgbClr val="262626"/>
              </a:solidFill>
            </a:endParaRPr>
          </a:p>
        </p:txBody>
      </p:sp>
      <p:sp>
        <p:nvSpPr>
          <p:cNvPr id="38" name="Oval 37"/>
          <p:cNvSpPr/>
          <p:nvPr/>
        </p:nvSpPr>
        <p:spPr>
          <a:xfrm>
            <a:off x="3285181" y="3964467"/>
            <a:ext cx="776895" cy="776940"/>
          </a:xfrm>
          <a:prstGeom prst="ellipse">
            <a:avLst/>
          </a:prstGeom>
          <a:gradFill flip="none" rotWithShape="1">
            <a:gsLst>
              <a:gs pos="0">
                <a:srgbClr val="E26554"/>
              </a:gs>
              <a:gs pos="100000">
                <a:schemeClr val="accent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39" name="Oval 38"/>
          <p:cNvSpPr/>
          <p:nvPr/>
        </p:nvSpPr>
        <p:spPr>
          <a:xfrm>
            <a:off x="3337674" y="4016964"/>
            <a:ext cx="671911" cy="67194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40" name="Freeform 5"/>
          <p:cNvSpPr>
            <a:spLocks noEditPoints="1"/>
          </p:cNvSpPr>
          <p:nvPr/>
        </p:nvSpPr>
        <p:spPr bwMode="auto">
          <a:xfrm>
            <a:off x="3554451" y="4177186"/>
            <a:ext cx="238361" cy="351505"/>
          </a:xfrm>
          <a:custGeom>
            <a:avLst/>
            <a:gdLst>
              <a:gd name="T0" fmla="*/ 807 w 1613"/>
              <a:gd name="T1" fmla="*/ 0 h 2381"/>
              <a:gd name="T2" fmla="*/ 0 w 1613"/>
              <a:gd name="T3" fmla="*/ 806 h 2381"/>
              <a:gd name="T4" fmla="*/ 1 w 1613"/>
              <a:gd name="T5" fmla="*/ 835 h 2381"/>
              <a:gd name="T6" fmla="*/ 47 w 1613"/>
              <a:gd name="T7" fmla="*/ 1077 h 2381"/>
              <a:gd name="T8" fmla="*/ 807 w 1613"/>
              <a:gd name="T9" fmla="*/ 2381 h 2381"/>
              <a:gd name="T10" fmla="*/ 1566 w 1613"/>
              <a:gd name="T11" fmla="*/ 1077 h 2381"/>
              <a:gd name="T12" fmla="*/ 1612 w 1613"/>
              <a:gd name="T13" fmla="*/ 835 h 2381"/>
              <a:gd name="T14" fmla="*/ 1613 w 1613"/>
              <a:gd name="T15" fmla="*/ 806 h 2381"/>
              <a:gd name="T16" fmla="*/ 807 w 1613"/>
              <a:gd name="T17" fmla="*/ 0 h 2381"/>
              <a:gd name="T18" fmla="*/ 807 w 1613"/>
              <a:gd name="T19" fmla="*/ 1201 h 2381"/>
              <a:gd name="T20" fmla="*/ 412 w 1613"/>
              <a:gd name="T21" fmla="*/ 806 h 2381"/>
              <a:gd name="T22" fmla="*/ 807 w 1613"/>
              <a:gd name="T23" fmla="*/ 411 h 2381"/>
              <a:gd name="T24" fmla="*/ 1202 w 1613"/>
              <a:gd name="T25" fmla="*/ 806 h 2381"/>
              <a:gd name="T26" fmla="*/ 807 w 1613"/>
              <a:gd name="T27" fmla="*/ 1201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3" h="2381">
                <a:moveTo>
                  <a:pt x="807" y="0"/>
                </a:moveTo>
                <a:cubicBezTo>
                  <a:pt x="361" y="0"/>
                  <a:pt x="0" y="361"/>
                  <a:pt x="0" y="806"/>
                </a:cubicBezTo>
                <a:cubicBezTo>
                  <a:pt x="0" y="816"/>
                  <a:pt x="0" y="825"/>
                  <a:pt x="1" y="835"/>
                </a:cubicBezTo>
                <a:cubicBezTo>
                  <a:pt x="4" y="920"/>
                  <a:pt x="20" y="1001"/>
                  <a:pt x="47" y="1077"/>
                </a:cubicBezTo>
                <a:cubicBezTo>
                  <a:pt x="219" y="1643"/>
                  <a:pt x="807" y="2381"/>
                  <a:pt x="807" y="2381"/>
                </a:cubicBezTo>
                <a:cubicBezTo>
                  <a:pt x="807" y="2381"/>
                  <a:pt x="1394" y="1643"/>
                  <a:pt x="1566" y="1077"/>
                </a:cubicBezTo>
                <a:cubicBezTo>
                  <a:pt x="1593" y="1001"/>
                  <a:pt x="1609" y="920"/>
                  <a:pt x="1612" y="835"/>
                </a:cubicBezTo>
                <a:cubicBezTo>
                  <a:pt x="1613" y="825"/>
                  <a:pt x="1613" y="816"/>
                  <a:pt x="1613" y="806"/>
                </a:cubicBezTo>
                <a:cubicBezTo>
                  <a:pt x="1613" y="361"/>
                  <a:pt x="1252" y="0"/>
                  <a:pt x="807" y="0"/>
                </a:cubicBezTo>
                <a:close/>
                <a:moveTo>
                  <a:pt x="807" y="1201"/>
                </a:moveTo>
                <a:cubicBezTo>
                  <a:pt x="588" y="1201"/>
                  <a:pt x="412" y="1024"/>
                  <a:pt x="412" y="806"/>
                </a:cubicBezTo>
                <a:cubicBezTo>
                  <a:pt x="412" y="588"/>
                  <a:pt x="588" y="411"/>
                  <a:pt x="807" y="411"/>
                </a:cubicBezTo>
                <a:cubicBezTo>
                  <a:pt x="1025" y="411"/>
                  <a:pt x="1202" y="588"/>
                  <a:pt x="1202" y="806"/>
                </a:cubicBezTo>
                <a:cubicBezTo>
                  <a:pt x="1202" y="1024"/>
                  <a:pt x="1025" y="1201"/>
                  <a:pt x="807" y="1201"/>
                </a:cubicBezTo>
                <a:close/>
              </a:path>
            </a:pathLst>
          </a:custGeom>
          <a:noFill/>
          <a:ln w="12700">
            <a:solidFill>
              <a:schemeClr val="bg1"/>
            </a:solidFill>
            <a:round/>
            <a:headEnd/>
            <a:tailEnd/>
          </a:ln>
          <a:extLst/>
        </p:spPr>
        <p:txBody>
          <a:bodyPr vert="horz" wrap="square" lIns="91433" tIns="45718" rIns="91433" bIns="45718" numCol="1" anchor="t" anchorCtr="0" compatLnSpc="1">
            <a:prstTxWarp prst="textNoShape">
              <a:avLst/>
            </a:prstTxWarp>
          </a:bodyPr>
          <a:lstStyle/>
          <a:p>
            <a:pPr defTabSz="1219108"/>
            <a:endParaRPr lang="en-GB">
              <a:solidFill>
                <a:srgbClr val="262626"/>
              </a:solidFill>
            </a:endParaRPr>
          </a:p>
        </p:txBody>
      </p:sp>
      <p:sp>
        <p:nvSpPr>
          <p:cNvPr id="41" name="Oval 40"/>
          <p:cNvSpPr/>
          <p:nvPr/>
        </p:nvSpPr>
        <p:spPr>
          <a:xfrm>
            <a:off x="3285181" y="5282167"/>
            <a:ext cx="776895" cy="776940"/>
          </a:xfrm>
          <a:prstGeom prst="ellipse">
            <a:avLst/>
          </a:prstGeom>
          <a:gradFill flip="none" rotWithShape="1">
            <a:gsLst>
              <a:gs pos="0">
                <a:srgbClr val="005CB0"/>
              </a:gs>
              <a:gs pos="100000">
                <a:schemeClr val="accent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42" name="Oval 41"/>
          <p:cNvSpPr/>
          <p:nvPr/>
        </p:nvSpPr>
        <p:spPr>
          <a:xfrm>
            <a:off x="3337674" y="5334664"/>
            <a:ext cx="671911" cy="67194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43" name="Freeform 5"/>
          <p:cNvSpPr>
            <a:spLocks noEditPoints="1"/>
          </p:cNvSpPr>
          <p:nvPr/>
        </p:nvSpPr>
        <p:spPr bwMode="auto">
          <a:xfrm>
            <a:off x="3554451" y="5494886"/>
            <a:ext cx="238361" cy="351505"/>
          </a:xfrm>
          <a:custGeom>
            <a:avLst/>
            <a:gdLst>
              <a:gd name="T0" fmla="*/ 807 w 1613"/>
              <a:gd name="T1" fmla="*/ 0 h 2381"/>
              <a:gd name="T2" fmla="*/ 0 w 1613"/>
              <a:gd name="T3" fmla="*/ 806 h 2381"/>
              <a:gd name="T4" fmla="*/ 1 w 1613"/>
              <a:gd name="T5" fmla="*/ 835 h 2381"/>
              <a:gd name="T6" fmla="*/ 47 w 1613"/>
              <a:gd name="T7" fmla="*/ 1077 h 2381"/>
              <a:gd name="T8" fmla="*/ 807 w 1613"/>
              <a:gd name="T9" fmla="*/ 2381 h 2381"/>
              <a:gd name="T10" fmla="*/ 1566 w 1613"/>
              <a:gd name="T11" fmla="*/ 1077 h 2381"/>
              <a:gd name="T12" fmla="*/ 1612 w 1613"/>
              <a:gd name="T13" fmla="*/ 835 h 2381"/>
              <a:gd name="T14" fmla="*/ 1613 w 1613"/>
              <a:gd name="T15" fmla="*/ 806 h 2381"/>
              <a:gd name="T16" fmla="*/ 807 w 1613"/>
              <a:gd name="T17" fmla="*/ 0 h 2381"/>
              <a:gd name="T18" fmla="*/ 807 w 1613"/>
              <a:gd name="T19" fmla="*/ 1201 h 2381"/>
              <a:gd name="T20" fmla="*/ 412 w 1613"/>
              <a:gd name="T21" fmla="*/ 806 h 2381"/>
              <a:gd name="T22" fmla="*/ 807 w 1613"/>
              <a:gd name="T23" fmla="*/ 411 h 2381"/>
              <a:gd name="T24" fmla="*/ 1202 w 1613"/>
              <a:gd name="T25" fmla="*/ 806 h 2381"/>
              <a:gd name="T26" fmla="*/ 807 w 1613"/>
              <a:gd name="T27" fmla="*/ 1201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3" h="2381">
                <a:moveTo>
                  <a:pt x="807" y="0"/>
                </a:moveTo>
                <a:cubicBezTo>
                  <a:pt x="361" y="0"/>
                  <a:pt x="0" y="361"/>
                  <a:pt x="0" y="806"/>
                </a:cubicBezTo>
                <a:cubicBezTo>
                  <a:pt x="0" y="816"/>
                  <a:pt x="0" y="825"/>
                  <a:pt x="1" y="835"/>
                </a:cubicBezTo>
                <a:cubicBezTo>
                  <a:pt x="4" y="920"/>
                  <a:pt x="20" y="1001"/>
                  <a:pt x="47" y="1077"/>
                </a:cubicBezTo>
                <a:cubicBezTo>
                  <a:pt x="219" y="1643"/>
                  <a:pt x="807" y="2381"/>
                  <a:pt x="807" y="2381"/>
                </a:cubicBezTo>
                <a:cubicBezTo>
                  <a:pt x="807" y="2381"/>
                  <a:pt x="1394" y="1643"/>
                  <a:pt x="1566" y="1077"/>
                </a:cubicBezTo>
                <a:cubicBezTo>
                  <a:pt x="1593" y="1001"/>
                  <a:pt x="1609" y="920"/>
                  <a:pt x="1612" y="835"/>
                </a:cubicBezTo>
                <a:cubicBezTo>
                  <a:pt x="1613" y="825"/>
                  <a:pt x="1613" y="816"/>
                  <a:pt x="1613" y="806"/>
                </a:cubicBezTo>
                <a:cubicBezTo>
                  <a:pt x="1613" y="361"/>
                  <a:pt x="1252" y="0"/>
                  <a:pt x="807" y="0"/>
                </a:cubicBezTo>
                <a:close/>
                <a:moveTo>
                  <a:pt x="807" y="1201"/>
                </a:moveTo>
                <a:cubicBezTo>
                  <a:pt x="588" y="1201"/>
                  <a:pt x="412" y="1024"/>
                  <a:pt x="412" y="806"/>
                </a:cubicBezTo>
                <a:cubicBezTo>
                  <a:pt x="412" y="588"/>
                  <a:pt x="588" y="411"/>
                  <a:pt x="807" y="411"/>
                </a:cubicBezTo>
                <a:cubicBezTo>
                  <a:pt x="1025" y="411"/>
                  <a:pt x="1202" y="588"/>
                  <a:pt x="1202" y="806"/>
                </a:cubicBezTo>
                <a:cubicBezTo>
                  <a:pt x="1202" y="1024"/>
                  <a:pt x="1025" y="1201"/>
                  <a:pt x="807" y="1201"/>
                </a:cubicBezTo>
                <a:close/>
              </a:path>
            </a:pathLst>
          </a:custGeom>
          <a:noFill/>
          <a:ln w="12700">
            <a:solidFill>
              <a:schemeClr val="bg1"/>
            </a:solidFill>
            <a:round/>
            <a:headEnd/>
            <a:tailEnd/>
          </a:ln>
          <a:extLst/>
        </p:spPr>
        <p:txBody>
          <a:bodyPr vert="horz" wrap="square" lIns="91433" tIns="45718" rIns="91433" bIns="45718" numCol="1" anchor="t" anchorCtr="0" compatLnSpc="1">
            <a:prstTxWarp prst="textNoShape">
              <a:avLst/>
            </a:prstTxWarp>
          </a:bodyPr>
          <a:lstStyle/>
          <a:p>
            <a:pPr defTabSz="1219108"/>
            <a:endParaRPr lang="en-GB">
              <a:solidFill>
                <a:srgbClr val="262626"/>
              </a:solidFill>
            </a:endParaRPr>
          </a:p>
        </p:txBody>
      </p:sp>
      <p:pic>
        <p:nvPicPr>
          <p:cNvPr id="49" name="Picture 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316744" y="6361603"/>
            <a:ext cx="1378708" cy="3730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GB" dirty="0">
                <a:solidFill>
                  <a:prstClr val="white"/>
                </a:solidFill>
              </a:rPr>
              <a:t>AGENDA</a:t>
            </a:r>
            <a:endParaRPr lang="en-GB" dirty="0"/>
          </a:p>
        </p:txBody>
      </p:sp>
      <p:sp>
        <p:nvSpPr>
          <p:cNvPr id="2" name="Footer Placeholder 1"/>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
        <p:nvSpPr>
          <p:cNvPr id="30" name="TextBox 29">
            <a:extLst>
              <a:ext uri="{FF2B5EF4-FFF2-40B4-BE49-F238E27FC236}">
                <a16:creationId xmlns:a16="http://schemas.microsoft.com/office/drawing/2014/main" xmlns="" id="{F27D7B43-94A5-47AE-B46A-FBB0E85EF3B1}"/>
              </a:ext>
            </a:extLst>
          </p:cNvPr>
          <p:cNvSpPr txBox="1"/>
          <p:nvPr/>
        </p:nvSpPr>
        <p:spPr>
          <a:xfrm>
            <a:off x="4380789" y="2812170"/>
            <a:ext cx="4869264" cy="430879"/>
          </a:xfrm>
          <a:prstGeom prst="rect">
            <a:avLst/>
          </a:prstGeom>
          <a:noFill/>
        </p:spPr>
        <p:txBody>
          <a:bodyPr wrap="none" lIns="121911" tIns="60956" rIns="121911" bIns="60956" rtlCol="0">
            <a:spAutoFit/>
          </a:bodyPr>
          <a:lstStyle/>
          <a:p>
            <a:pPr defTabSz="1219108"/>
            <a:r>
              <a:rPr lang="en-GB" sz="2000" dirty="0" err="1">
                <a:solidFill>
                  <a:srgbClr val="262626"/>
                </a:solidFill>
              </a:rPr>
              <a:t>Relevancia</a:t>
            </a:r>
            <a:r>
              <a:rPr lang="en-GB" sz="2000" dirty="0">
                <a:solidFill>
                  <a:srgbClr val="262626"/>
                </a:solidFill>
              </a:rPr>
              <a:t> y </a:t>
            </a:r>
            <a:r>
              <a:rPr lang="en-GB" sz="2000" dirty="0" err="1">
                <a:solidFill>
                  <a:srgbClr val="262626"/>
                </a:solidFill>
              </a:rPr>
              <a:t>Necesidad</a:t>
            </a:r>
            <a:r>
              <a:rPr lang="en-GB" sz="2000" dirty="0">
                <a:solidFill>
                  <a:srgbClr val="262626"/>
                </a:solidFill>
              </a:rPr>
              <a:t> de </a:t>
            </a:r>
            <a:r>
              <a:rPr lang="en-GB" sz="2000" dirty="0" err="1">
                <a:solidFill>
                  <a:srgbClr val="262626"/>
                </a:solidFill>
              </a:rPr>
              <a:t>Clasificación</a:t>
            </a:r>
            <a:endParaRPr lang="en-GB" sz="2000" dirty="0">
              <a:solidFill>
                <a:srgbClr val="262626"/>
              </a:solidFill>
            </a:endParaRPr>
          </a:p>
        </p:txBody>
      </p:sp>
      <p:sp>
        <p:nvSpPr>
          <p:cNvPr id="44" name="TextBox 43">
            <a:extLst>
              <a:ext uri="{FF2B5EF4-FFF2-40B4-BE49-F238E27FC236}">
                <a16:creationId xmlns:a16="http://schemas.microsoft.com/office/drawing/2014/main" xmlns="" id="{8E9D1473-D644-4C92-BC7D-C5431C2869D5}"/>
              </a:ext>
            </a:extLst>
          </p:cNvPr>
          <p:cNvSpPr txBox="1"/>
          <p:nvPr/>
        </p:nvSpPr>
        <p:spPr>
          <a:xfrm>
            <a:off x="4374279" y="4194393"/>
            <a:ext cx="4438056" cy="430879"/>
          </a:xfrm>
          <a:prstGeom prst="rect">
            <a:avLst/>
          </a:prstGeom>
          <a:noFill/>
        </p:spPr>
        <p:txBody>
          <a:bodyPr wrap="none" lIns="121911" tIns="60956" rIns="121911" bIns="60956" rtlCol="0">
            <a:spAutoFit/>
          </a:bodyPr>
          <a:lstStyle/>
          <a:p>
            <a:pPr defTabSz="1219108"/>
            <a:r>
              <a:rPr lang="en-GB" sz="2000" dirty="0">
                <a:solidFill>
                  <a:srgbClr val="262626"/>
                </a:solidFill>
              </a:rPr>
              <a:t>Classifier: </a:t>
            </a:r>
            <a:r>
              <a:rPr lang="en-GB" sz="2000" dirty="0" err="1">
                <a:solidFill>
                  <a:srgbClr val="262626"/>
                </a:solidFill>
              </a:rPr>
              <a:t>Clasificación</a:t>
            </a:r>
            <a:r>
              <a:rPr lang="en-GB" sz="2000" dirty="0">
                <a:solidFill>
                  <a:srgbClr val="262626"/>
                </a:solidFill>
              </a:rPr>
              <a:t> e </a:t>
            </a:r>
            <a:r>
              <a:rPr lang="en-GB" sz="2000" dirty="0" err="1">
                <a:solidFill>
                  <a:srgbClr val="262626"/>
                </a:solidFill>
              </a:rPr>
              <a:t>Integración</a:t>
            </a:r>
            <a:endParaRPr lang="en-GB" sz="2000" dirty="0">
              <a:solidFill>
                <a:srgbClr val="262626"/>
              </a:solidFill>
            </a:endParaRPr>
          </a:p>
        </p:txBody>
      </p:sp>
      <p:sp>
        <p:nvSpPr>
          <p:cNvPr id="24" name="TextBox 23"/>
          <p:cNvSpPr txBox="1"/>
          <p:nvPr/>
        </p:nvSpPr>
        <p:spPr>
          <a:xfrm>
            <a:off x="4380789" y="5448665"/>
            <a:ext cx="1788292" cy="430879"/>
          </a:xfrm>
          <a:prstGeom prst="rect">
            <a:avLst/>
          </a:prstGeom>
          <a:noFill/>
        </p:spPr>
        <p:txBody>
          <a:bodyPr wrap="none" lIns="121911" tIns="60956" rIns="121911" bIns="60956" rtlCol="0">
            <a:spAutoFit/>
          </a:bodyPr>
          <a:lstStyle/>
          <a:p>
            <a:pPr defTabSz="1219108"/>
            <a:r>
              <a:rPr lang="en-GB" sz="2000" dirty="0" err="1">
                <a:solidFill>
                  <a:srgbClr val="262626"/>
                </a:solidFill>
              </a:rPr>
              <a:t>Conclusiones</a:t>
            </a:r>
            <a:endParaRPr lang="en-GB" sz="2000" dirty="0">
              <a:solidFill>
                <a:srgbClr val="262626"/>
              </a:solidFill>
            </a:endParaRPr>
          </a:p>
        </p:txBody>
      </p:sp>
    </p:spTree>
    <p:extLst>
      <p:ext uri="{BB962C8B-B14F-4D97-AF65-F5344CB8AC3E}">
        <p14:creationId xmlns:p14="http://schemas.microsoft.com/office/powerpoint/2010/main" val="275160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23" presetClass="entr" presetSubtype="272" fill="hold" grpId="1"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strVal val="2/3*#ppt_w"/>
                                          </p:val>
                                        </p:tav>
                                        <p:tav tm="100000">
                                          <p:val>
                                            <p:strVal val="#ppt_w"/>
                                          </p:val>
                                        </p:tav>
                                      </p:tavLst>
                                    </p:anim>
                                    <p:anim calcmode="lin" valueType="num">
                                      <p:cBhvr>
                                        <p:cTn id="16" dur="500" fill="hold"/>
                                        <p:tgtEl>
                                          <p:spTgt spid="32"/>
                                        </p:tgtEl>
                                        <p:attrNameLst>
                                          <p:attrName>ppt_h</p:attrName>
                                        </p:attrNameLst>
                                      </p:cBhvr>
                                      <p:tavLst>
                                        <p:tav tm="0">
                                          <p:val>
                                            <p:strVal val="2/3*#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23" presetClass="entr" presetSubtype="288" fill="hold" grpId="1"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strVal val="4/3*#ppt_w"/>
                                          </p:val>
                                        </p:tav>
                                        <p:tav tm="100000">
                                          <p:val>
                                            <p:strVal val="#ppt_w"/>
                                          </p:val>
                                        </p:tav>
                                      </p:tavLst>
                                    </p:anim>
                                    <p:anim calcmode="lin" valueType="num">
                                      <p:cBhvr>
                                        <p:cTn id="23" dur="500" fill="hold"/>
                                        <p:tgtEl>
                                          <p:spTgt spid="33"/>
                                        </p:tgtEl>
                                        <p:attrNameLst>
                                          <p:attrName>ppt_h</p:attrName>
                                        </p:attrNameLst>
                                      </p:cBhvr>
                                      <p:tavLst>
                                        <p:tav tm="0">
                                          <p:val>
                                            <p:strVal val="4/3*#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23" presetClass="entr" presetSubtype="288" fill="hold" grpId="1"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750" fill="hold"/>
                                        <p:tgtEl>
                                          <p:spTgt spid="34"/>
                                        </p:tgtEl>
                                        <p:attrNameLst>
                                          <p:attrName>ppt_w</p:attrName>
                                        </p:attrNameLst>
                                      </p:cBhvr>
                                      <p:tavLst>
                                        <p:tav tm="0">
                                          <p:val>
                                            <p:strVal val="4/3*#ppt_w"/>
                                          </p:val>
                                        </p:tav>
                                        <p:tav tm="100000">
                                          <p:val>
                                            <p:strVal val="#ppt_w"/>
                                          </p:val>
                                        </p:tav>
                                      </p:tavLst>
                                    </p:anim>
                                    <p:anim calcmode="lin" valueType="num">
                                      <p:cBhvr>
                                        <p:cTn id="30" dur="750" fill="hold"/>
                                        <p:tgtEl>
                                          <p:spTgt spid="34"/>
                                        </p:tgtEl>
                                        <p:attrNameLst>
                                          <p:attrName>ppt_h</p:attrName>
                                        </p:attrNameLst>
                                      </p:cBhvr>
                                      <p:tavLst>
                                        <p:tav tm="0">
                                          <p:val>
                                            <p:strVal val="4/3*#ppt_h"/>
                                          </p:val>
                                        </p:tav>
                                        <p:tav tm="100000">
                                          <p:val>
                                            <p:strVal val="#ppt_h"/>
                                          </p:val>
                                        </p:tav>
                                      </p:tavLst>
                                    </p:anim>
                                  </p:childTnLst>
                                </p:cTn>
                              </p:par>
                              <p:par>
                                <p:cTn id="31" presetID="22" presetClass="entr" presetSubtype="8" fill="hold" grpId="0" nodeType="with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63" presetClass="path" presetSubtype="0" decel="100000" fill="hold" grpId="1" nodeType="withEffect">
                                  <p:stCondLst>
                                    <p:cond delay="250"/>
                                  </p:stCondLst>
                                  <p:childTnLst>
                                    <p:animMotion origin="layout" path="M -0.02778 1.26582E-7 L 4.72222E-6 1.26582E-7 " pathEditMode="relative" rAng="0" ptsTypes="AA">
                                      <p:cBhvr>
                                        <p:cTn id="38" dur="1000" fill="hold"/>
                                        <p:tgtEl>
                                          <p:spTgt spid="16"/>
                                        </p:tgtEl>
                                        <p:attrNameLst>
                                          <p:attrName>ppt_x</p:attrName>
                                          <p:attrName>ppt_y</p:attrName>
                                        </p:attrNameLst>
                                      </p:cBhvr>
                                      <p:rCtr x="1389" y="0"/>
                                    </p:animMotion>
                                  </p:childTnLst>
                                </p:cTn>
                              </p:par>
                            </p:childTnLst>
                          </p:cTn>
                        </p:par>
                        <p:par>
                          <p:cTn id="39" fill="hold">
                            <p:stCondLst>
                              <p:cond delay="175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23" presetClass="entr" presetSubtype="272" fill="hold" grpId="1"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strVal val="2/3*#ppt_w"/>
                                          </p:val>
                                        </p:tav>
                                        <p:tav tm="100000">
                                          <p:val>
                                            <p:strVal val="#ppt_w"/>
                                          </p:val>
                                        </p:tav>
                                      </p:tavLst>
                                    </p:anim>
                                    <p:anim calcmode="lin" valueType="num">
                                      <p:cBhvr>
                                        <p:cTn id="46" dur="500" fill="hold"/>
                                        <p:tgtEl>
                                          <p:spTgt spid="35"/>
                                        </p:tgtEl>
                                        <p:attrNameLst>
                                          <p:attrName>ppt_h</p:attrName>
                                        </p:attrNameLst>
                                      </p:cBhvr>
                                      <p:tavLst>
                                        <p:tav tm="0">
                                          <p:val>
                                            <p:strVal val="2/3*#ppt_h"/>
                                          </p:val>
                                        </p:tav>
                                        <p:tav tm="100000">
                                          <p:val>
                                            <p:strVal val="#ppt_h"/>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23" presetClass="entr" presetSubtype="288" fill="hold" grpId="1"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strVal val="4/3*#ppt_w"/>
                                          </p:val>
                                        </p:tav>
                                        <p:tav tm="100000">
                                          <p:val>
                                            <p:strVal val="#ppt_w"/>
                                          </p:val>
                                        </p:tav>
                                      </p:tavLst>
                                    </p:anim>
                                    <p:anim calcmode="lin" valueType="num">
                                      <p:cBhvr>
                                        <p:cTn id="53" dur="500" fill="hold"/>
                                        <p:tgtEl>
                                          <p:spTgt spid="36"/>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3" presetClass="entr" presetSubtype="288" fill="hold" grpId="1"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750" fill="hold"/>
                                        <p:tgtEl>
                                          <p:spTgt spid="37"/>
                                        </p:tgtEl>
                                        <p:attrNameLst>
                                          <p:attrName>ppt_w</p:attrName>
                                        </p:attrNameLst>
                                      </p:cBhvr>
                                      <p:tavLst>
                                        <p:tav tm="0">
                                          <p:val>
                                            <p:strVal val="4/3*#ppt_w"/>
                                          </p:val>
                                        </p:tav>
                                        <p:tav tm="100000">
                                          <p:val>
                                            <p:strVal val="#ppt_w"/>
                                          </p:val>
                                        </p:tav>
                                      </p:tavLst>
                                    </p:anim>
                                    <p:anim calcmode="lin" valueType="num">
                                      <p:cBhvr>
                                        <p:cTn id="60" dur="750" fill="hold"/>
                                        <p:tgtEl>
                                          <p:spTgt spid="37"/>
                                        </p:tgtEl>
                                        <p:attrNameLst>
                                          <p:attrName>ppt_h</p:attrName>
                                        </p:attrNameLst>
                                      </p:cBhvr>
                                      <p:tavLst>
                                        <p:tav tm="0">
                                          <p:val>
                                            <p:strVal val="4/3*#ppt_h"/>
                                          </p:val>
                                        </p:tav>
                                        <p:tav tm="100000">
                                          <p:val>
                                            <p:strVal val="#ppt_h"/>
                                          </p:val>
                                        </p:tav>
                                      </p:tavLst>
                                    </p:anim>
                                  </p:childTnLst>
                                </p:cTn>
                              </p:par>
                              <p:par>
                                <p:cTn id="61" presetID="22" presetClass="entr" presetSubtype="8" fill="hold" grpId="0" nodeType="withEffect">
                                  <p:stCondLst>
                                    <p:cond delay="25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23" presetClass="entr" presetSubtype="272" fill="hold" grpId="1"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strVal val="2/3*#ppt_w"/>
                                          </p:val>
                                        </p:tav>
                                        <p:tav tm="100000">
                                          <p:val>
                                            <p:strVal val="#ppt_w"/>
                                          </p:val>
                                        </p:tav>
                                      </p:tavLst>
                                    </p:anim>
                                    <p:anim calcmode="lin" valueType="num">
                                      <p:cBhvr>
                                        <p:cTn id="71" dur="500" fill="hold"/>
                                        <p:tgtEl>
                                          <p:spTgt spid="38"/>
                                        </p:tgtEl>
                                        <p:attrNameLst>
                                          <p:attrName>ppt_h</p:attrName>
                                        </p:attrNameLst>
                                      </p:cBhvr>
                                      <p:tavLst>
                                        <p:tav tm="0">
                                          <p:val>
                                            <p:strVal val="2/3*#ppt_h"/>
                                          </p:val>
                                        </p:tav>
                                        <p:tav tm="100000">
                                          <p:val>
                                            <p:strVal val="#ppt_h"/>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23" presetClass="entr" presetSubtype="288" fill="hold" grpId="1"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strVal val="4/3*#ppt_w"/>
                                          </p:val>
                                        </p:tav>
                                        <p:tav tm="100000">
                                          <p:val>
                                            <p:strVal val="#ppt_w"/>
                                          </p:val>
                                        </p:tav>
                                      </p:tavLst>
                                    </p:anim>
                                    <p:anim calcmode="lin" valueType="num">
                                      <p:cBhvr>
                                        <p:cTn id="78" dur="500" fill="hold"/>
                                        <p:tgtEl>
                                          <p:spTgt spid="39"/>
                                        </p:tgtEl>
                                        <p:attrNameLst>
                                          <p:attrName>ppt_h</p:attrName>
                                        </p:attrNameLst>
                                      </p:cBhvr>
                                      <p:tavLst>
                                        <p:tav tm="0">
                                          <p:val>
                                            <p:strVal val="4/3*#ppt_h"/>
                                          </p:val>
                                        </p:tav>
                                        <p:tav tm="100000">
                                          <p:val>
                                            <p:strVal val="#ppt_h"/>
                                          </p:val>
                                        </p:tav>
                                      </p:tavLst>
                                    </p:anim>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par>
                                <p:cTn id="82" presetID="23" presetClass="entr" presetSubtype="288" fill="hold" grpId="1"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750" fill="hold"/>
                                        <p:tgtEl>
                                          <p:spTgt spid="40"/>
                                        </p:tgtEl>
                                        <p:attrNameLst>
                                          <p:attrName>ppt_w</p:attrName>
                                        </p:attrNameLst>
                                      </p:cBhvr>
                                      <p:tavLst>
                                        <p:tav tm="0">
                                          <p:val>
                                            <p:strVal val="4/3*#ppt_w"/>
                                          </p:val>
                                        </p:tav>
                                        <p:tav tm="100000">
                                          <p:val>
                                            <p:strVal val="#ppt_w"/>
                                          </p:val>
                                        </p:tav>
                                      </p:tavLst>
                                    </p:anim>
                                    <p:anim calcmode="lin" valueType="num">
                                      <p:cBhvr>
                                        <p:cTn id="85" dur="750" fill="hold"/>
                                        <p:tgtEl>
                                          <p:spTgt spid="40"/>
                                        </p:tgtEl>
                                        <p:attrNameLst>
                                          <p:attrName>ppt_h</p:attrName>
                                        </p:attrNameLst>
                                      </p:cBhvr>
                                      <p:tavLst>
                                        <p:tav tm="0">
                                          <p:val>
                                            <p:strVal val="4/3*#ppt_h"/>
                                          </p:val>
                                        </p:tav>
                                        <p:tav tm="100000">
                                          <p:val>
                                            <p:strVal val="#ppt_h"/>
                                          </p:val>
                                        </p:tav>
                                      </p:tavLst>
                                    </p:anim>
                                  </p:childTnLst>
                                </p:cTn>
                              </p:par>
                              <p:par>
                                <p:cTn id="86" presetID="10" presetClass="entr" presetSubtype="0" fill="hold" grpId="0" nodeType="withEffect">
                                  <p:stCondLst>
                                    <p:cond delay="25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par>
                                <p:cTn id="89" presetID="63" presetClass="path" presetSubtype="0" decel="100000" fill="hold" grpId="1" nodeType="withEffect">
                                  <p:stCondLst>
                                    <p:cond delay="250"/>
                                  </p:stCondLst>
                                  <p:childTnLst>
                                    <p:animMotion origin="layout" path="M -0.02778 1.26582E-7 L 4.72222E-6 1.26582E-7 " pathEditMode="relative" rAng="0" ptsTypes="AA">
                                      <p:cBhvr>
                                        <p:cTn id="90" dur="1000" fill="hold"/>
                                        <p:tgtEl>
                                          <p:spTgt spid="24"/>
                                        </p:tgtEl>
                                        <p:attrNameLst>
                                          <p:attrName>ppt_x</p:attrName>
                                          <p:attrName>ppt_y</p:attrName>
                                        </p:attrNameLst>
                                      </p:cBhvr>
                                      <p:rCtr x="1389" y="0"/>
                                    </p:animMotion>
                                  </p:childTnLst>
                                </p:cTn>
                              </p:par>
                              <p:par>
                                <p:cTn id="91" presetID="22" presetClass="entr" presetSubtype="8" fill="hold" grpId="0" nodeType="withEffect">
                                  <p:stCondLst>
                                    <p:cond delay="25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childTnLst>
                          </p:cTn>
                        </p:par>
                        <p:par>
                          <p:cTn id="94" fill="hold">
                            <p:stCondLst>
                              <p:cond delay="3750"/>
                            </p:stCondLst>
                            <p:childTnLst>
                              <p:par>
                                <p:cTn id="95" presetID="10" presetClass="entr" presetSubtype="0"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23" presetClass="entr" presetSubtype="272" fill="hold" grpId="1"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strVal val="2/3*#ppt_w"/>
                                          </p:val>
                                        </p:tav>
                                        <p:tav tm="100000">
                                          <p:val>
                                            <p:strVal val="#ppt_w"/>
                                          </p:val>
                                        </p:tav>
                                      </p:tavLst>
                                    </p:anim>
                                    <p:anim calcmode="lin" valueType="num">
                                      <p:cBhvr>
                                        <p:cTn id="101" dur="500" fill="hold"/>
                                        <p:tgtEl>
                                          <p:spTgt spid="41"/>
                                        </p:tgtEl>
                                        <p:attrNameLst>
                                          <p:attrName>ppt_h</p:attrName>
                                        </p:attrNameLst>
                                      </p:cBhvr>
                                      <p:tavLst>
                                        <p:tav tm="0">
                                          <p:val>
                                            <p:strVal val="2/3*#ppt_h"/>
                                          </p:val>
                                        </p:tav>
                                        <p:tav tm="100000">
                                          <p:val>
                                            <p:strVal val="#ppt_h"/>
                                          </p:val>
                                        </p:tav>
                                      </p:tavLst>
                                    </p:anim>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23" presetClass="entr" presetSubtype="288" fill="hold" grpId="1"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strVal val="4/3*#ppt_w"/>
                                          </p:val>
                                        </p:tav>
                                        <p:tav tm="100000">
                                          <p:val>
                                            <p:strVal val="#ppt_w"/>
                                          </p:val>
                                        </p:tav>
                                      </p:tavLst>
                                    </p:anim>
                                    <p:anim calcmode="lin" valueType="num">
                                      <p:cBhvr>
                                        <p:cTn id="108" dur="500" fill="hold"/>
                                        <p:tgtEl>
                                          <p:spTgt spid="42"/>
                                        </p:tgtEl>
                                        <p:attrNameLst>
                                          <p:attrName>ppt_h</p:attrName>
                                        </p:attrNameLst>
                                      </p:cBhvr>
                                      <p:tavLst>
                                        <p:tav tm="0">
                                          <p:val>
                                            <p:strVal val="4/3*#ppt_h"/>
                                          </p:val>
                                        </p:tav>
                                        <p:tav tm="100000">
                                          <p:val>
                                            <p:strVal val="#ppt_h"/>
                                          </p:val>
                                        </p:tav>
                                      </p:tavLst>
                                    </p:anim>
                                  </p:childTnLst>
                                </p:cTn>
                              </p:par>
                              <p:par>
                                <p:cTn id="109" presetID="10"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par>
                                <p:cTn id="112" presetID="23" presetClass="entr" presetSubtype="288" fill="hold" grpId="1" nodeType="with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750" fill="hold"/>
                                        <p:tgtEl>
                                          <p:spTgt spid="43"/>
                                        </p:tgtEl>
                                        <p:attrNameLst>
                                          <p:attrName>ppt_w</p:attrName>
                                        </p:attrNameLst>
                                      </p:cBhvr>
                                      <p:tavLst>
                                        <p:tav tm="0">
                                          <p:val>
                                            <p:strVal val="4/3*#ppt_w"/>
                                          </p:val>
                                        </p:tav>
                                        <p:tav tm="100000">
                                          <p:val>
                                            <p:strVal val="#ppt_w"/>
                                          </p:val>
                                        </p:tav>
                                      </p:tavLst>
                                    </p:anim>
                                    <p:anim calcmode="lin" valueType="num">
                                      <p:cBhvr>
                                        <p:cTn id="115" dur="750" fill="hold"/>
                                        <p:tgtEl>
                                          <p:spTgt spid="43"/>
                                        </p:tgtEl>
                                        <p:attrNameLst>
                                          <p:attrName>ppt_h</p:attrName>
                                        </p:attrNameLst>
                                      </p:cBhvr>
                                      <p:tavLst>
                                        <p:tav tm="0">
                                          <p:val>
                                            <p:strVal val="4/3*#ppt_h"/>
                                          </p:val>
                                        </p:tav>
                                        <p:tav tm="100000">
                                          <p:val>
                                            <p:strVal val="#ppt_h"/>
                                          </p:val>
                                        </p:tav>
                                      </p:tavLst>
                                    </p:anim>
                                  </p:childTnLst>
                                </p:cTn>
                              </p:par>
                              <p:par>
                                <p:cTn id="116" presetID="22" presetClass="entr" presetSubtype="8" fill="hold" grpId="0" nodeType="withEffect">
                                  <p:stCondLst>
                                    <p:cond delay="250"/>
                                  </p:stCondLst>
                                  <p:childTnLst>
                                    <p:set>
                                      <p:cBhvr>
                                        <p:cTn id="117" dur="1" fill="hold">
                                          <p:stCondLst>
                                            <p:cond delay="0"/>
                                          </p:stCondLst>
                                        </p:cTn>
                                        <p:tgtEl>
                                          <p:spTgt spid="28"/>
                                        </p:tgtEl>
                                        <p:attrNameLst>
                                          <p:attrName>style.visibility</p:attrName>
                                        </p:attrNameLst>
                                      </p:cBhvr>
                                      <p:to>
                                        <p:strVal val="visible"/>
                                      </p:to>
                                    </p:set>
                                    <p:animEffect transition="in" filter="wipe(left)">
                                      <p:cBhvr>
                                        <p:cTn id="118" dur="500"/>
                                        <p:tgtEl>
                                          <p:spTgt spid="28"/>
                                        </p:tgtEl>
                                      </p:cBhvr>
                                    </p:animEffect>
                                  </p:childTnLst>
                                </p:cTn>
                              </p:par>
                              <p:par>
                                <p:cTn id="119" presetID="10" presetClass="entr" presetSubtype="0" fill="hold" grpId="0" nodeType="withEffect">
                                  <p:stCondLst>
                                    <p:cond delay="25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500"/>
                                        <p:tgtEl>
                                          <p:spTgt spid="30"/>
                                        </p:tgtEl>
                                      </p:cBhvr>
                                    </p:animEffect>
                                  </p:childTnLst>
                                </p:cTn>
                              </p:par>
                              <p:par>
                                <p:cTn id="122" presetID="63" presetClass="path" presetSubtype="0" decel="100000" fill="hold" grpId="1" nodeType="withEffect">
                                  <p:stCondLst>
                                    <p:cond delay="250"/>
                                  </p:stCondLst>
                                  <p:childTnLst>
                                    <p:animMotion origin="layout" path="M -0.02778 1.26582E-7 L 4.72222E-6 1.26582E-7 " pathEditMode="relative" rAng="0" ptsTypes="AA">
                                      <p:cBhvr>
                                        <p:cTn id="123" dur="1000" fill="hold"/>
                                        <p:tgtEl>
                                          <p:spTgt spid="30"/>
                                        </p:tgtEl>
                                        <p:attrNameLst>
                                          <p:attrName>ppt_x</p:attrName>
                                          <p:attrName>ppt_y</p:attrName>
                                        </p:attrNameLst>
                                      </p:cBhvr>
                                      <p:rCtr x="1389" y="0"/>
                                    </p:animMotion>
                                  </p:childTnLst>
                                </p:cTn>
                              </p:par>
                              <p:par>
                                <p:cTn id="124" presetID="10" presetClass="entr" presetSubtype="0" fill="hold" grpId="0" nodeType="withEffect">
                                  <p:stCondLst>
                                    <p:cond delay="25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63" presetClass="path" presetSubtype="0" decel="100000" fill="hold" grpId="1" nodeType="withEffect">
                                  <p:stCondLst>
                                    <p:cond delay="250"/>
                                  </p:stCondLst>
                                  <p:childTnLst>
                                    <p:animMotion origin="layout" path="M -0.02778 1.26582E-7 L 4.72222E-6 1.26582E-7 " pathEditMode="relative" rAng="0" ptsTypes="AA">
                                      <p:cBhvr>
                                        <p:cTn id="128" dur="1000" fill="hold"/>
                                        <p:tgtEl>
                                          <p:spTgt spid="44"/>
                                        </p:tgtEl>
                                        <p:attrNameLst>
                                          <p:attrName>ppt_x</p:attrName>
                                          <p:attrName>ppt_y</p:attrName>
                                        </p:attrNameLst>
                                      </p:cBhvr>
                                      <p:rCtr x="13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p:bldP spid="16" grpId="1"/>
      <p:bldP spid="19" grpId="0" animBg="1"/>
      <p:bldP spid="23" grpId="0" animBg="1"/>
      <p:bldP spid="28" grpId="0"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30" grpId="0"/>
      <p:bldP spid="30" grpId="1"/>
      <p:bldP spid="44" grpId="0"/>
      <p:bldP spid="44" grpId="1"/>
      <p:bldP spid="24" grpId="0"/>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Creación</a:t>
            </a:r>
            <a:r>
              <a:rPr lang="en-GB" dirty="0"/>
              <a:t> - </a:t>
            </a:r>
            <a:r>
              <a:rPr lang="en-GB" dirty="0" err="1"/>
              <a:t>contexto</a:t>
            </a:r>
            <a:endParaRPr lang="en-GB"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903" y="1192220"/>
            <a:ext cx="6731431" cy="5180275"/>
          </a:xfrm>
          <a:prstGeom prst="rect">
            <a:avLst/>
          </a:prstGeom>
          <a:effectLst>
            <a:outerShdw blurRad="50800" dist="38100" dir="2700000" algn="tl" rotWithShape="0">
              <a:prstClr val="black">
                <a:alpha val="40000"/>
              </a:prstClr>
            </a:outerShdw>
          </a:effectLst>
        </p:spPr>
      </p:pic>
      <p:sp>
        <p:nvSpPr>
          <p:cNvPr id="6" name="Rounded Rectangular Callout 5"/>
          <p:cNvSpPr/>
          <p:nvPr/>
        </p:nvSpPr>
        <p:spPr bwMode="auto">
          <a:xfrm>
            <a:off x="4068342" y="2165676"/>
            <a:ext cx="1799801" cy="759267"/>
          </a:xfrm>
          <a:prstGeom prst="wedgeRoundRectCallout">
            <a:avLst>
              <a:gd name="adj1" fmla="val -120281"/>
              <a:gd name="adj2" fmla="val -74561"/>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800" dirty="0">
                <a:solidFill>
                  <a:srgbClr val="FFFFFF"/>
                </a:solidFill>
                <a:latin typeface="Arial" pitchFamily="34" charset="0"/>
                <a:ea typeface="ＭＳ Ｐゴシック"/>
                <a:cs typeface="ＭＳ Ｐゴシック"/>
              </a:rPr>
              <a:t>Classification selection</a:t>
            </a:r>
          </a:p>
        </p:txBody>
      </p:sp>
      <p:sp>
        <p:nvSpPr>
          <p:cNvPr id="7" name="Rounded Rectangular Callout 6"/>
          <p:cNvSpPr/>
          <p:nvPr/>
        </p:nvSpPr>
        <p:spPr bwMode="auto">
          <a:xfrm>
            <a:off x="3864939" y="4633542"/>
            <a:ext cx="2206605" cy="759267"/>
          </a:xfrm>
          <a:prstGeom prst="wedgeRoundRectCallout">
            <a:avLst>
              <a:gd name="adj1" fmla="val -28467"/>
              <a:gd name="adj2" fmla="val 128908"/>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800" dirty="0">
                <a:solidFill>
                  <a:srgbClr val="FFFFFF"/>
                </a:solidFill>
                <a:latin typeface="Arial" pitchFamily="34" charset="0"/>
                <a:ea typeface="ＭＳ Ｐゴシック"/>
                <a:cs typeface="ＭＳ Ｐゴシック"/>
              </a:rPr>
              <a:t>Visual summary of metadata marking</a:t>
            </a:r>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4168" y="5677102"/>
            <a:ext cx="3096344" cy="992258"/>
          </a:xfrm>
          <a:prstGeom prst="rect">
            <a:avLst/>
          </a:prstGeom>
          <a:ln>
            <a:solidFill>
              <a:srgbClr val="000F5E"/>
            </a:solidFill>
          </a:ln>
          <a:effectLst>
            <a:outerShdw blurRad="292100" dist="139700" dir="2700000" algn="tl" rotWithShape="0">
              <a:srgbClr val="333333">
                <a:alpha val="65000"/>
              </a:srgbClr>
            </a:outerShdw>
          </a:effectLst>
        </p:spPr>
      </p:pic>
      <p:sp>
        <p:nvSpPr>
          <p:cNvPr id="9" name="Rounded Rectangular Callout 8"/>
          <p:cNvSpPr/>
          <p:nvPr/>
        </p:nvSpPr>
        <p:spPr bwMode="auto">
          <a:xfrm>
            <a:off x="7380312" y="4797152"/>
            <a:ext cx="1705745" cy="432048"/>
          </a:xfrm>
          <a:prstGeom prst="wedgeRoundRectCallout">
            <a:avLst>
              <a:gd name="adj1" fmla="val 20110"/>
              <a:gd name="adj2" fmla="val 162440"/>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800" dirty="0">
                <a:solidFill>
                  <a:srgbClr val="FFFFFF"/>
                </a:solidFill>
                <a:latin typeface="Arial" pitchFamily="34" charset="0"/>
                <a:ea typeface="ＭＳ Ｐゴシック"/>
                <a:cs typeface="ＭＳ Ｐゴシック"/>
              </a:rPr>
              <a:t>Metadata tag</a:t>
            </a:r>
          </a:p>
        </p:txBody>
      </p:sp>
      <p:sp>
        <p:nvSpPr>
          <p:cNvPr id="10" name="BJPseudoFooter"/>
          <p:cNvSpPr txBox="1"/>
          <p:nvPr>
            <p:custDataLst>
              <p:tags r:id="rId1"/>
            </p:custDataLst>
          </p:nvPr>
        </p:nvSpPr>
        <p:spPr>
          <a:xfrm>
            <a:off x="127794" y="6585277"/>
            <a:ext cx="8890000" cy="261610"/>
          </a:xfrm>
          <a:prstGeom prst="rect">
            <a:avLst/>
          </a:prstGeom>
          <a:noFill/>
        </p:spPr>
        <p:txBody>
          <a:bodyPr vert="horz" rtlCol="0">
            <a:spAutoFit/>
          </a:bodyPr>
          <a:lstStyle/>
          <a:p>
            <a:pPr algn="ctr"/>
            <a:r>
              <a:rPr lang="en-GB" sz="1100">
                <a:solidFill>
                  <a:srgbClr val="FF0000"/>
                </a:solidFill>
                <a:latin typeface="Arial" panose="020B0604020202020204" pitchFamily="34" charset="0"/>
              </a:rPr>
              <a:t>COMMERCIAL-IN-CONFIDENCE</a:t>
            </a:r>
            <a:r>
              <a:rPr lang="en-GB" sz="1100">
                <a:solidFill>
                  <a:srgbClr val="000000"/>
                </a:solidFill>
                <a:latin typeface="Arial" panose="020B0604020202020204" pitchFamily="34" charset="0"/>
              </a:rPr>
              <a:t> EXTERNAL</a:t>
            </a:r>
          </a:p>
        </p:txBody>
      </p:sp>
    </p:spTree>
    <p:extLst>
      <p:ext uri="{BB962C8B-B14F-4D97-AF65-F5344CB8AC3E}">
        <p14:creationId xmlns:p14="http://schemas.microsoft.com/office/powerpoint/2010/main" val="33290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lex\Desktop\Aviva\laptop 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901" y="836712"/>
            <a:ext cx="9772553" cy="6480720"/>
          </a:xfrm>
          <a:prstGeom prst="rect">
            <a:avLst/>
          </a:prstGeom>
          <a:noFill/>
          <a:effectLst>
            <a:outerShdw blurRad="381000" dir="5400000" sx="90000" sy="-19000"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err="1"/>
              <a:t>Politicas</a:t>
            </a:r>
            <a:r>
              <a:rPr lang="en-GB" dirty="0"/>
              <a:t> y </a:t>
            </a:r>
            <a:r>
              <a:rPr lang="en-GB" dirty="0" err="1"/>
              <a:t>prevención</a:t>
            </a:r>
            <a:endParaRPr lang="en-GB" dirty="0"/>
          </a:p>
        </p:txBody>
      </p:sp>
      <p:pic>
        <p:nvPicPr>
          <p:cNvPr id="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48469" y="1769048"/>
            <a:ext cx="4647062" cy="379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92900" y="1556793"/>
            <a:ext cx="5775444" cy="439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bwMode="auto">
          <a:xfrm>
            <a:off x="7249792" y="3356992"/>
            <a:ext cx="1586524" cy="720080"/>
          </a:xfrm>
          <a:prstGeom prst="wedgeRoundRectCallout">
            <a:avLst>
              <a:gd name="adj1" fmla="val -84515"/>
              <a:gd name="adj2" fmla="val -72415"/>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dirty="0">
                <a:solidFill>
                  <a:srgbClr val="FFFFFF"/>
                </a:solidFill>
                <a:latin typeface="Arial" pitchFamily="34" charset="0"/>
                <a:ea typeface="ＭＳ Ｐゴシック"/>
                <a:cs typeface="ＭＳ Ｐゴシック"/>
              </a:rPr>
              <a:t>Quick fix</a:t>
            </a:r>
          </a:p>
          <a:p>
            <a:pPr eaLnBrk="0" fontAlgn="base" hangingPunct="0">
              <a:spcBef>
                <a:spcPct val="0"/>
              </a:spcBef>
              <a:spcAft>
                <a:spcPct val="0"/>
              </a:spcAft>
            </a:pPr>
            <a:r>
              <a:rPr lang="en-GB" sz="1600" dirty="0">
                <a:solidFill>
                  <a:srgbClr val="FFFFFF"/>
                </a:solidFill>
                <a:latin typeface="Arial" pitchFamily="34" charset="0"/>
                <a:ea typeface="ＭＳ Ｐゴシック"/>
                <a:cs typeface="ＭＳ Ｐゴシック"/>
              </a:rPr>
              <a:t>remediation</a:t>
            </a:r>
          </a:p>
        </p:txBody>
      </p:sp>
      <p:sp>
        <p:nvSpPr>
          <p:cNvPr id="7" name="Rounded Rectangular Callout 6"/>
          <p:cNvSpPr/>
          <p:nvPr/>
        </p:nvSpPr>
        <p:spPr bwMode="auto">
          <a:xfrm>
            <a:off x="5355864" y="4509120"/>
            <a:ext cx="1893928" cy="432048"/>
          </a:xfrm>
          <a:prstGeom prst="wedgeRoundRectCallout">
            <a:avLst>
              <a:gd name="adj1" fmla="val 20110"/>
              <a:gd name="adj2" fmla="val 162440"/>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dirty="0">
                <a:solidFill>
                  <a:srgbClr val="FFFFFF"/>
                </a:solidFill>
                <a:latin typeface="Arial" pitchFamily="34" charset="0"/>
                <a:ea typeface="ＭＳ Ｐゴシック"/>
                <a:cs typeface="ＭＳ Ｐゴシック"/>
              </a:rPr>
              <a:t>Warn or Prevent</a:t>
            </a:r>
          </a:p>
        </p:txBody>
      </p:sp>
      <p:sp>
        <p:nvSpPr>
          <p:cNvPr id="8" name="Rounded Rectangular Callout 7"/>
          <p:cNvSpPr/>
          <p:nvPr/>
        </p:nvSpPr>
        <p:spPr bwMode="auto">
          <a:xfrm>
            <a:off x="2771800" y="4077072"/>
            <a:ext cx="1800200" cy="720080"/>
          </a:xfrm>
          <a:prstGeom prst="wedgeRoundRectCallout">
            <a:avLst>
              <a:gd name="adj1" fmla="val 38989"/>
              <a:gd name="adj2" fmla="val -143329"/>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dirty="0">
                <a:solidFill>
                  <a:srgbClr val="FFFFFF"/>
                </a:solidFill>
                <a:latin typeface="Arial" pitchFamily="34" charset="0"/>
                <a:ea typeface="ＭＳ Ｐゴシック"/>
                <a:cs typeface="ＭＳ Ｐゴシック"/>
              </a:rPr>
              <a:t>Customisable</a:t>
            </a:r>
          </a:p>
          <a:p>
            <a:pPr eaLnBrk="0" fontAlgn="base" hangingPunct="0">
              <a:spcBef>
                <a:spcPct val="0"/>
              </a:spcBef>
              <a:spcAft>
                <a:spcPct val="0"/>
              </a:spcAft>
            </a:pPr>
            <a:r>
              <a:rPr lang="en-GB" sz="1600" dirty="0">
                <a:solidFill>
                  <a:srgbClr val="FFFFFF"/>
                </a:solidFill>
                <a:latin typeface="Arial" pitchFamily="34" charset="0"/>
                <a:ea typeface="ＭＳ Ｐゴシック"/>
                <a:cs typeface="ＭＳ Ｐゴシック"/>
              </a:rPr>
              <a:t>feedback</a:t>
            </a:r>
          </a:p>
        </p:txBody>
      </p:sp>
      <p:sp>
        <p:nvSpPr>
          <p:cNvPr id="3" name="BJPseudoFooter"/>
          <p:cNvSpPr txBox="1"/>
          <p:nvPr>
            <p:custDataLst>
              <p:tags r:id="rId1"/>
            </p:custDataLst>
          </p:nvPr>
        </p:nvSpPr>
        <p:spPr>
          <a:xfrm>
            <a:off x="127000" y="6585277"/>
            <a:ext cx="8891588" cy="261610"/>
          </a:xfrm>
          <a:prstGeom prst="rect">
            <a:avLst/>
          </a:prstGeom>
          <a:noFill/>
        </p:spPr>
        <p:txBody>
          <a:bodyPr vert="horz" rtlCol="0">
            <a:spAutoFit/>
          </a:bodyPr>
          <a:lstStyle/>
          <a:p>
            <a:pPr algn="ctr"/>
            <a:r>
              <a:rPr lang="en-US" sz="1100">
                <a:solidFill>
                  <a:srgbClr val="FF0000"/>
                </a:solidFill>
                <a:latin typeface="Arial" panose="020B0604020202020204" pitchFamily="34" charset="0"/>
              </a:rPr>
              <a:t>COMMERCIAL-IN-CONFIDENCE</a:t>
            </a:r>
            <a:r>
              <a:rPr lang="en-US" sz="1100">
                <a:solidFill>
                  <a:srgbClr val="000000"/>
                </a:solidFill>
                <a:latin typeface="Arial" panose="020B0604020202020204" pitchFamily="34" charset="0"/>
              </a:rPr>
              <a:t> EXTERNAL</a:t>
            </a:r>
          </a:p>
        </p:txBody>
      </p:sp>
      <p:pic>
        <p:nvPicPr>
          <p:cNvPr id="11" name="Picture 2">
            <a:extLst>
              <a:ext uri="{FF2B5EF4-FFF2-40B4-BE49-F238E27FC236}">
                <a16:creationId xmlns:a16="http://schemas.microsoft.com/office/drawing/2014/main" xmlns="" id="{2EE4DAB7-461E-40EB-BDD3-5A8F54F49C0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312" y="1246969"/>
            <a:ext cx="8143004" cy="56803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9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35" presetClass="path" presetSubtype="0" decel="100000" fill="hold" nodeType="withEffect">
                                  <p:stCondLst>
                                    <p:cond delay="0"/>
                                  </p:stCondLst>
                                  <p:childTnLst>
                                    <p:animMotion origin="layout" path="M 0.31476 -2.22222E-6 L 0 -2.22222E-6 " pathEditMode="relative" rAng="0" ptsTypes="AA">
                                      <p:cBhvr>
                                        <p:cTn id="9" dur="1250" fill="hold"/>
                                        <p:tgtEl>
                                          <p:spTgt spid="4"/>
                                        </p:tgtEl>
                                        <p:attrNameLst>
                                          <p:attrName>ppt_x</p:attrName>
                                          <p:attrName>ppt_y</p:attrName>
                                        </p:attrNameLst>
                                      </p:cBhvr>
                                      <p:rCtr x="-15747" y="0"/>
                                    </p:animMotion>
                                  </p:childTnLst>
                                </p:cTn>
                              </p:par>
                            </p:childTnLst>
                          </p:cTn>
                        </p:par>
                        <p:par>
                          <p:cTn id="10" fill="hold">
                            <p:stCondLst>
                              <p:cond delay="1250"/>
                            </p:stCondLst>
                            <p:childTnLst>
                              <p:par>
                                <p:cTn id="11" presetID="10" presetClass="exit" presetSubtype="0" fill="hold" nodeType="afterEffect">
                                  <p:stCondLst>
                                    <p:cond delay="300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ntr" presetSubtype="0" fill="hold" nodeType="withEffect">
                                  <p:stCondLst>
                                    <p:cond delay="3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525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75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6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Productividad</a:t>
            </a:r>
            <a:r>
              <a:rPr lang="en-GB" dirty="0"/>
              <a:t> ante </a:t>
            </a:r>
            <a:r>
              <a:rPr lang="en-GB" dirty="0" err="1"/>
              <a:t>todo</a:t>
            </a:r>
            <a:endParaRPr lang="en-GB" dirty="0"/>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232" y="1283634"/>
            <a:ext cx="7757376" cy="54113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bwMode="auto">
          <a:xfrm>
            <a:off x="3405979" y="4235461"/>
            <a:ext cx="1731983" cy="690773"/>
          </a:xfrm>
          <a:prstGeom prst="wedgeRoundRectCallout">
            <a:avLst>
              <a:gd name="adj1" fmla="val -55760"/>
              <a:gd name="adj2" fmla="val -162362"/>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dirty="0">
                <a:solidFill>
                  <a:srgbClr val="FFFFFF"/>
                </a:solidFill>
                <a:latin typeface="Arial" pitchFamily="34" charset="0"/>
                <a:ea typeface="ＭＳ Ｐゴシック"/>
                <a:cs typeface="ＭＳ Ｐゴシック"/>
              </a:rPr>
              <a:t>Visual marking of content</a:t>
            </a:r>
          </a:p>
        </p:txBody>
      </p:sp>
      <p:sp>
        <p:nvSpPr>
          <p:cNvPr id="6" name="Rounded Rectangular Callout 5"/>
          <p:cNvSpPr/>
          <p:nvPr/>
        </p:nvSpPr>
        <p:spPr bwMode="auto">
          <a:xfrm>
            <a:off x="2757907" y="2321877"/>
            <a:ext cx="1484577" cy="603065"/>
          </a:xfrm>
          <a:prstGeom prst="wedgeRoundRectCallout">
            <a:avLst>
              <a:gd name="adj1" fmla="val -80378"/>
              <a:gd name="adj2" fmla="val -88179"/>
              <a:gd name="adj3" fmla="val 16667"/>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solidFill>
                <a:effectLst/>
                <a:latin typeface="Arial" pitchFamily="34" charset="0"/>
                <a:ea typeface="ＭＳ Ｐゴシック"/>
                <a:cs typeface="ＭＳ Ｐゴシック"/>
              </a:rPr>
              <a:t>Visual marking of content</a:t>
            </a:r>
          </a:p>
        </p:txBody>
      </p:sp>
      <p:sp>
        <p:nvSpPr>
          <p:cNvPr id="7" name="Rounded Rectangular Callout 6"/>
          <p:cNvSpPr/>
          <p:nvPr/>
        </p:nvSpPr>
        <p:spPr bwMode="auto">
          <a:xfrm>
            <a:off x="2757907" y="2321877"/>
            <a:ext cx="1484577" cy="732149"/>
          </a:xfrm>
          <a:prstGeom prst="wedgeRoundRectCallout">
            <a:avLst>
              <a:gd name="adj1" fmla="val -88948"/>
              <a:gd name="adj2" fmla="val 60997"/>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dirty="0">
                <a:solidFill>
                  <a:srgbClr val="FFFFFF"/>
                </a:solidFill>
                <a:latin typeface="Arial" pitchFamily="34" charset="0"/>
                <a:ea typeface="ＭＳ Ｐゴシック"/>
                <a:cs typeface="ＭＳ Ｐゴシック"/>
              </a:rPr>
              <a:t>Consistent graphics</a:t>
            </a:r>
          </a:p>
        </p:txBody>
      </p:sp>
      <p:sp>
        <p:nvSpPr>
          <p:cNvPr id="3" name="Footer Placeholder 2"/>
          <p:cNvSpPr>
            <a:spLocks noGrp="1"/>
          </p:cNvSpPr>
          <p:nvPr>
            <p:ph type="ftr" sz="quarter" idx="11"/>
            <p:custDataLst>
              <p:tags r:id="rId1"/>
            </p:custDataLst>
          </p:nvPr>
        </p:nvSpPr>
        <p:spPr>
          <a:xfrm>
            <a:off x="0" y="6357822"/>
            <a:ext cx="9145588" cy="365210"/>
          </a:xfrm>
        </p:spPr>
        <p:txBody>
          <a:bodyPr/>
          <a:lstStyle/>
          <a:p>
            <a:pPr algn="ctr"/>
            <a:r>
              <a:rPr lang="en-GB">
                <a:solidFill>
                  <a:srgbClr val="FF0000"/>
                </a:solidFill>
                <a:latin typeface="Arial" panose="020B0604020202020204" pitchFamily="34" charset="0"/>
              </a:rPr>
              <a:t>COMMERCIAL-IN-CONFIDENCE</a:t>
            </a:r>
            <a:r>
              <a:rPr lang="en-GB">
                <a:solidFill>
                  <a:srgbClr val="000000"/>
                </a:solidFill>
                <a:latin typeface="Arial" panose="020B0604020202020204" pitchFamily="34" charset="0"/>
              </a:rPr>
              <a:t> EXTERNAL</a:t>
            </a:r>
            <a:endParaRPr lang="en-GB" dirty="0">
              <a:solidFill>
                <a:srgbClr val="000000"/>
              </a:solidFill>
              <a:latin typeface="Arial" panose="020B0604020202020204" pitchFamily="34" charset="0"/>
            </a:endParaRPr>
          </a:p>
        </p:txBody>
      </p:sp>
    </p:spTree>
    <p:extLst>
      <p:ext uri="{BB962C8B-B14F-4D97-AF65-F5344CB8AC3E}">
        <p14:creationId xmlns:p14="http://schemas.microsoft.com/office/powerpoint/2010/main" val="2244422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Sharepoint</a:t>
            </a:r>
            <a:r>
              <a:rPr lang="en-GB" dirty="0"/>
              <a:t> </a:t>
            </a:r>
            <a:r>
              <a:rPr lang="en-US" dirty="0"/>
              <a:t>?</a:t>
            </a:r>
            <a:endParaRPr lang="en-GB" dirty="0"/>
          </a:p>
        </p:txBody>
      </p:sp>
      <p:pic>
        <p:nvPicPr>
          <p:cNvPr id="4102"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6074" y="1291844"/>
            <a:ext cx="7897553" cy="2125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09384" y="3331133"/>
            <a:ext cx="7810155" cy="18376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939814" y="3359217"/>
            <a:ext cx="1896673" cy="461665"/>
          </a:xfrm>
          <a:prstGeom prst="rect">
            <a:avLst/>
          </a:prstGeom>
          <a:noFill/>
        </p:spPr>
        <p:txBody>
          <a:bodyPr wrap="none" rtlCol="0">
            <a:spAutoFit/>
          </a:bodyPr>
          <a:lstStyle/>
          <a:p>
            <a:r>
              <a:rPr lang="en-GB" dirty="0">
                <a:solidFill>
                  <a:srgbClr val="00B050"/>
                </a:solidFill>
              </a:rPr>
              <a:t>Partner view</a:t>
            </a:r>
          </a:p>
        </p:txBody>
      </p:sp>
      <p:sp>
        <p:nvSpPr>
          <p:cNvPr id="10" name="TextBox 9"/>
          <p:cNvSpPr txBox="1"/>
          <p:nvPr/>
        </p:nvSpPr>
        <p:spPr>
          <a:xfrm>
            <a:off x="5760477" y="1337912"/>
            <a:ext cx="2257349" cy="461665"/>
          </a:xfrm>
          <a:prstGeom prst="rect">
            <a:avLst/>
          </a:prstGeom>
          <a:noFill/>
        </p:spPr>
        <p:txBody>
          <a:bodyPr wrap="none" rtlCol="0">
            <a:spAutoFit/>
          </a:bodyPr>
          <a:lstStyle/>
          <a:p>
            <a:r>
              <a:rPr lang="en-GB" dirty="0">
                <a:solidFill>
                  <a:srgbClr val="005CB0"/>
                </a:solidFill>
              </a:rPr>
              <a:t>Employee view</a:t>
            </a:r>
          </a:p>
        </p:txBody>
      </p:sp>
      <p:pic>
        <p:nvPicPr>
          <p:cNvPr id="4099" name="Picture 3" descr="C:\Users\dlangton\Documents\Marketing\Product\SharePoint\SharePoint\SharePointClassifierLibraryLabelDialogue.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490407" y="2901691"/>
            <a:ext cx="4398744" cy="372201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15949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Archivos</a:t>
            </a:r>
            <a:r>
              <a:rPr lang="en-GB" dirty="0"/>
              <a:t> no Microsoft</a:t>
            </a:r>
          </a:p>
        </p:txBody>
      </p:sp>
      <p:pic>
        <p:nvPicPr>
          <p:cNvPr id="4" name="Picture 2" descr="C:\Documents\BJames\Products\CAD Classifier\Single Click.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947" y="1241657"/>
            <a:ext cx="7305400" cy="54790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030532" y="2163325"/>
            <a:ext cx="2313714" cy="488728"/>
          </a:xfrm>
          <a:prstGeom prst="wedgeRoundRectCallout">
            <a:avLst>
              <a:gd name="adj1" fmla="val -36739"/>
              <a:gd name="adj2" fmla="val 118933"/>
              <a:gd name="adj3" fmla="val 16667"/>
            </a:avLst>
          </a:prstGeom>
          <a:solidFill>
            <a:srgbClr val="FF660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t>User Defined Classification</a:t>
            </a:r>
          </a:p>
        </p:txBody>
      </p:sp>
      <p:sp>
        <p:nvSpPr>
          <p:cNvPr id="3" name="BJPseudoFooter"/>
          <p:cNvSpPr txBox="1"/>
          <p:nvPr>
            <p:custDataLst>
              <p:tags r:id="rId1"/>
            </p:custDataLst>
          </p:nvPr>
        </p:nvSpPr>
        <p:spPr>
          <a:xfrm>
            <a:off x="127000" y="6585277"/>
            <a:ext cx="8891588" cy="261610"/>
          </a:xfrm>
          <a:prstGeom prst="rect">
            <a:avLst/>
          </a:prstGeom>
          <a:noFill/>
        </p:spPr>
        <p:txBody>
          <a:bodyPr vert="horz" rtlCol="0">
            <a:spAutoFit/>
          </a:bodyPr>
          <a:lstStyle/>
          <a:p>
            <a:pPr algn="ctr"/>
            <a:r>
              <a:rPr lang="en-US" sz="1100">
                <a:solidFill>
                  <a:srgbClr val="FF0000"/>
                </a:solidFill>
                <a:latin typeface="Arial" panose="020B0604020202020204" pitchFamily="34" charset="0"/>
              </a:rPr>
              <a:t>COMMERCIAL-IN-CONFIDENCE</a:t>
            </a:r>
            <a:r>
              <a:rPr lang="en-US" sz="1100">
                <a:solidFill>
                  <a:srgbClr val="000000"/>
                </a:solidFill>
                <a:latin typeface="Arial" panose="020B0604020202020204" pitchFamily="34" charset="0"/>
              </a:rPr>
              <a:t> EXTERNAL</a:t>
            </a:r>
          </a:p>
        </p:txBody>
      </p:sp>
    </p:spTree>
    <p:extLst>
      <p:ext uri="{BB962C8B-B14F-4D97-AF65-F5344CB8AC3E}">
        <p14:creationId xmlns:p14="http://schemas.microsoft.com/office/powerpoint/2010/main" val="3476142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Comportamiento</a:t>
            </a:r>
            <a:r>
              <a:rPr lang="en-GB" dirty="0"/>
              <a:t> y </a:t>
            </a:r>
            <a:r>
              <a:rPr lang="en-GB" dirty="0" err="1"/>
              <a:t>tendencias</a:t>
            </a:r>
            <a:endParaRPr lang="en-GB" dirty="0"/>
          </a:p>
        </p:txBody>
      </p:sp>
      <p:sp>
        <p:nvSpPr>
          <p:cNvPr id="4" name="BJPseudoFooter"/>
          <p:cNvSpPr txBox="1"/>
          <p:nvPr>
            <p:custDataLst>
              <p:tags r:id="rId1"/>
            </p:custDataLst>
          </p:nvPr>
        </p:nvSpPr>
        <p:spPr>
          <a:xfrm>
            <a:off x="127022" y="6585214"/>
            <a:ext cx="8891544" cy="461675"/>
          </a:xfrm>
          <a:prstGeom prst="rect">
            <a:avLst/>
          </a:prstGeom>
          <a:noFill/>
        </p:spPr>
        <p:txBody>
          <a:bodyPr vert="horz" lIns="91449" tIns="45725" rIns="91449" bIns="45725" rtlCol="0">
            <a:spAutoFit/>
          </a:bodyPr>
          <a:lstStyle/>
          <a:p>
            <a:pPr algn="ctr"/>
            <a:endParaRPr lang="en-GB"/>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7882" y="1180429"/>
            <a:ext cx="6409823" cy="5177920"/>
          </a:xfrm>
          <a:prstGeom prst="rect">
            <a:avLst/>
          </a:prstGeom>
        </p:spPr>
      </p:pic>
      <p:sp>
        <p:nvSpPr>
          <p:cNvPr id="6" name="Rounded Rectangular Callout 5"/>
          <p:cNvSpPr/>
          <p:nvPr/>
        </p:nvSpPr>
        <p:spPr bwMode="auto">
          <a:xfrm>
            <a:off x="7309573" y="4726238"/>
            <a:ext cx="1656472" cy="702241"/>
          </a:xfrm>
          <a:prstGeom prst="wedgeRoundRectCallout">
            <a:avLst>
              <a:gd name="adj1" fmla="val -91083"/>
              <a:gd name="adj2" fmla="val 69289"/>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9" tIns="45725" rIns="91449" bIns="45725" numCol="1" rtlCol="0" anchor="t" anchorCtr="0" compatLnSpc="1">
            <a:prstTxWarp prst="textNoShape">
              <a:avLst/>
            </a:prstTxWarp>
          </a:bodyPr>
          <a:lstStyle/>
          <a:p>
            <a:pPr defTabSz="914491" eaLnBrk="0" fontAlgn="base" hangingPunct="0">
              <a:spcBef>
                <a:spcPct val="0"/>
              </a:spcBef>
              <a:spcAft>
                <a:spcPct val="0"/>
              </a:spcAft>
            </a:pPr>
            <a:r>
              <a:rPr lang="en-GB" sz="2000" dirty="0">
                <a:solidFill>
                  <a:schemeClr val="bg2"/>
                </a:solidFill>
                <a:latin typeface="Arial" pitchFamily="34" charset="0"/>
                <a:ea typeface="ＭＳ Ｐゴシック"/>
                <a:cs typeface="ＭＳ Ｐゴシック"/>
              </a:rPr>
              <a:t>Track user  behaviours</a:t>
            </a:r>
          </a:p>
        </p:txBody>
      </p:sp>
      <p:sp>
        <p:nvSpPr>
          <p:cNvPr id="3" name="Footer Placeholder 2"/>
          <p:cNvSpPr>
            <a:spLocks noGrp="1"/>
          </p:cNvSpPr>
          <p:nvPr>
            <p:ph type="ftr" sz="quarter" idx="11"/>
            <p:custDataLst>
              <p:tags r:id="rId2"/>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24115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Gerencia</a:t>
            </a:r>
          </a:p>
        </p:txBody>
      </p:sp>
      <p:sp>
        <p:nvSpPr>
          <p:cNvPr id="4" name="BJPseudoFooter"/>
          <p:cNvSpPr txBox="1"/>
          <p:nvPr>
            <p:custDataLst>
              <p:tags r:id="rId1"/>
            </p:custDataLst>
          </p:nvPr>
        </p:nvSpPr>
        <p:spPr>
          <a:xfrm>
            <a:off x="127022" y="6585214"/>
            <a:ext cx="8891544" cy="461675"/>
          </a:xfrm>
          <a:prstGeom prst="rect">
            <a:avLst/>
          </a:prstGeom>
          <a:noFill/>
        </p:spPr>
        <p:txBody>
          <a:bodyPr vert="horz" lIns="91449" tIns="45725" rIns="91449" bIns="45725" rtlCol="0">
            <a:spAutoFit/>
          </a:bodyPr>
          <a:lstStyle/>
          <a:p>
            <a:pPr algn="ctr"/>
            <a:endParaRPr lang="en-GB"/>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7350" y="1141797"/>
            <a:ext cx="6510888" cy="5258404"/>
          </a:xfrm>
          <a:prstGeom prst="rect">
            <a:avLst/>
          </a:prstGeom>
        </p:spPr>
      </p:pic>
      <p:sp>
        <p:nvSpPr>
          <p:cNvPr id="6" name="Rounded Rectangular Callout 5"/>
          <p:cNvSpPr/>
          <p:nvPr/>
        </p:nvSpPr>
        <p:spPr bwMode="auto">
          <a:xfrm>
            <a:off x="7093512" y="3086764"/>
            <a:ext cx="1925054" cy="1368469"/>
          </a:xfrm>
          <a:prstGeom prst="wedgeRoundRectCallout">
            <a:avLst>
              <a:gd name="adj1" fmla="val -32783"/>
              <a:gd name="adj2" fmla="val 69348"/>
              <a:gd name="adj3" fmla="val 16667"/>
            </a:avLst>
          </a:pr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9" tIns="45725" rIns="91449" bIns="45725" numCol="1" rtlCol="0" anchor="t" anchorCtr="0" compatLnSpc="1">
            <a:prstTxWarp prst="textNoShape">
              <a:avLst/>
            </a:prstTxWarp>
          </a:bodyPr>
          <a:lstStyle/>
          <a:p>
            <a:pPr defTabSz="914491" eaLnBrk="0" fontAlgn="base" hangingPunct="0">
              <a:spcBef>
                <a:spcPct val="0"/>
              </a:spcBef>
              <a:spcAft>
                <a:spcPct val="0"/>
              </a:spcAft>
            </a:pPr>
            <a:r>
              <a:rPr lang="en-GB" sz="2000" dirty="0">
                <a:solidFill>
                  <a:schemeClr val="bg2"/>
                </a:solidFill>
                <a:latin typeface="Arial" pitchFamily="34" charset="0"/>
                <a:ea typeface="ＭＳ Ｐゴシック"/>
                <a:cs typeface="ＭＳ Ｐゴシック"/>
              </a:rPr>
              <a:t>Identifying Trends in document classifications</a:t>
            </a:r>
          </a:p>
        </p:txBody>
      </p:sp>
      <p:sp>
        <p:nvSpPr>
          <p:cNvPr id="3" name="Footer Placeholder 2"/>
          <p:cNvSpPr>
            <a:spLocks noGrp="1"/>
          </p:cNvSpPr>
          <p:nvPr>
            <p:ph type="ftr" sz="quarter" idx="11"/>
            <p:custDataLst>
              <p:tags r:id="rId2"/>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37509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Classifier SUITE</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378" y="1134155"/>
            <a:ext cx="8393234" cy="572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997594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Ecosistema de </a:t>
            </a:r>
            <a:r>
              <a:rPr lang="es-CO" dirty="0" err="1"/>
              <a:t>MetaDatos</a:t>
            </a:r>
            <a:r>
              <a:rPr lang="es-CO" dirty="0"/>
              <a:t> – Inversiones futuras aseguradas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829" y="1568659"/>
            <a:ext cx="6616543" cy="4677601"/>
          </a:xfrm>
          <a:prstGeom prst="rect">
            <a:avLst/>
          </a:prstGeom>
        </p:spPr>
      </p:pic>
    </p:spTree>
    <p:extLst>
      <p:ext uri="{BB962C8B-B14F-4D97-AF65-F5344CB8AC3E}">
        <p14:creationId xmlns:p14="http://schemas.microsoft.com/office/powerpoint/2010/main" val="2196996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es-CO" dirty="0"/>
              <a:t>Mejor retorno de Inversión en DLP</a:t>
            </a:r>
          </a:p>
        </p:txBody>
      </p:sp>
      <p:pic>
        <p:nvPicPr>
          <p:cNvPr id="40" name="Picture 2" descr="http://brandirectory.com/images/profile/logo/soc_gen.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0346" y="2779972"/>
            <a:ext cx="1155541" cy="50423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7463731" y="2742802"/>
            <a:ext cx="1382728" cy="1380852"/>
            <a:chOff x="7224244" y="3151997"/>
            <a:chExt cx="1108701" cy="1107197"/>
          </a:xfrm>
          <a:solidFill>
            <a:schemeClr val="accent1"/>
          </a:solidFill>
        </p:grpSpPr>
        <p:sp>
          <p:nvSpPr>
            <p:cNvPr id="42" name="Oval Callout 41"/>
            <p:cNvSpPr/>
            <p:nvPr/>
          </p:nvSpPr>
          <p:spPr>
            <a:xfrm>
              <a:off x="7224244" y="3151997"/>
              <a:ext cx="1108701" cy="1107197"/>
            </a:xfrm>
            <a:prstGeom prst="wedgeEllipseCallout">
              <a:avLst>
                <a:gd name="adj1" fmla="val -76700"/>
                <a:gd name="adj2" fmla="val -22401"/>
              </a:avLst>
            </a:prstGeom>
            <a:grp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sz="1200">
                <a:solidFill>
                  <a:prstClr val="white"/>
                </a:solidFill>
                <a:latin typeface="Arial"/>
              </a:endParaRPr>
            </a:p>
          </p:txBody>
        </p:sp>
        <p:sp>
          <p:nvSpPr>
            <p:cNvPr id="43" name="TextBox 42"/>
            <p:cNvSpPr txBox="1"/>
            <p:nvPr/>
          </p:nvSpPr>
          <p:spPr>
            <a:xfrm>
              <a:off x="7336734" y="3181801"/>
              <a:ext cx="880693" cy="1073585"/>
            </a:xfrm>
            <a:prstGeom prst="rect">
              <a:avLst/>
            </a:prstGeom>
            <a:noFill/>
          </p:spPr>
          <p:txBody>
            <a:bodyPr wrap="square" rtlCol="0">
              <a:spAutoFit/>
            </a:bodyPr>
            <a:lstStyle/>
            <a:p>
              <a:pPr algn="ctr" defTabSz="914453"/>
              <a:r>
                <a:rPr lang="en-GB" sz="3300" b="1" i="1" dirty="0">
                  <a:solidFill>
                    <a:prstClr val="white"/>
                  </a:solidFill>
                  <a:latin typeface="Arial"/>
                </a:rPr>
                <a:t>80%</a:t>
              </a:r>
              <a:r>
                <a:rPr lang="en-GB" sz="1200" i="1" dirty="0">
                  <a:solidFill>
                    <a:prstClr val="white"/>
                  </a:solidFill>
                  <a:latin typeface="Arial"/>
                </a:rPr>
                <a:t/>
              </a:r>
              <a:br>
                <a:rPr lang="en-GB" sz="1200" i="1" dirty="0">
                  <a:solidFill>
                    <a:prstClr val="white"/>
                  </a:solidFill>
                  <a:latin typeface="Arial"/>
                </a:rPr>
              </a:br>
              <a:r>
                <a:rPr lang="es-CO" sz="1200" i="1" dirty="0">
                  <a:solidFill>
                    <a:prstClr val="white"/>
                  </a:solidFill>
                  <a:latin typeface="Arial"/>
                </a:rPr>
                <a:t>de reducción en falsos positivos de DLP</a:t>
              </a:r>
            </a:p>
          </p:txBody>
        </p:sp>
      </p:grpSp>
      <p:sp>
        <p:nvSpPr>
          <p:cNvPr id="44" name="Rounded Rectangle 43"/>
          <p:cNvSpPr/>
          <p:nvPr/>
        </p:nvSpPr>
        <p:spPr>
          <a:xfrm flipV="1">
            <a:off x="828603" y="1862637"/>
            <a:ext cx="6535356" cy="3910992"/>
          </a:xfrm>
          <a:prstGeom prst="roundRect">
            <a:avLst>
              <a:gd name="adj" fmla="val 4178"/>
            </a:avLst>
          </a:prstGeom>
          <a:no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defTabSz="914453"/>
            <a:endParaRPr lang="en-GB" dirty="0">
              <a:solidFill>
                <a:prstClr val="white"/>
              </a:solidFill>
              <a:latin typeface="Arial"/>
            </a:endParaRPr>
          </a:p>
        </p:txBody>
      </p:sp>
      <p:sp>
        <p:nvSpPr>
          <p:cNvPr id="45" name="Rectangle 4"/>
          <p:cNvSpPr/>
          <p:nvPr/>
        </p:nvSpPr>
        <p:spPr>
          <a:xfrm>
            <a:off x="1775854" y="2443997"/>
            <a:ext cx="1223153" cy="2651629"/>
          </a:xfrm>
          <a:custGeom>
            <a:avLst/>
            <a:gdLst/>
            <a:ahLst/>
            <a:cxnLst/>
            <a:rect l="l" t="t" r="r" b="b"/>
            <a:pathLst>
              <a:path w="1631012" h="3535812">
                <a:moveTo>
                  <a:pt x="0" y="0"/>
                </a:moveTo>
                <a:cubicBezTo>
                  <a:pt x="371732" y="67256"/>
                  <a:pt x="998008" y="151156"/>
                  <a:pt x="1631012" y="274620"/>
                </a:cubicBezTo>
                <a:lnTo>
                  <a:pt x="1631012" y="3535812"/>
                </a:lnTo>
                <a:lnTo>
                  <a:pt x="0" y="35358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46" name="Freeform 45"/>
          <p:cNvSpPr/>
          <p:nvPr/>
        </p:nvSpPr>
        <p:spPr>
          <a:xfrm>
            <a:off x="5791148" y="4400843"/>
            <a:ext cx="1223153" cy="694783"/>
          </a:xfrm>
          <a:custGeom>
            <a:avLst/>
            <a:gdLst/>
            <a:ahLst/>
            <a:cxnLst/>
            <a:rect l="l" t="t" r="r" b="b"/>
            <a:pathLst>
              <a:path w="1631012" h="926457">
                <a:moveTo>
                  <a:pt x="0" y="0"/>
                </a:moveTo>
                <a:cubicBezTo>
                  <a:pt x="542066" y="274880"/>
                  <a:pt x="1213893" y="412696"/>
                  <a:pt x="1631012" y="529966"/>
                </a:cubicBezTo>
                <a:lnTo>
                  <a:pt x="1631012" y="926457"/>
                </a:lnTo>
                <a:lnTo>
                  <a:pt x="0" y="9264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47" name="Freeform 46"/>
          <p:cNvSpPr/>
          <p:nvPr/>
        </p:nvSpPr>
        <p:spPr>
          <a:xfrm>
            <a:off x="4452717" y="3154087"/>
            <a:ext cx="1223153" cy="1941539"/>
          </a:xfrm>
          <a:custGeom>
            <a:avLst/>
            <a:gdLst/>
            <a:ahLst/>
            <a:cxnLst/>
            <a:rect l="l" t="t" r="r" b="b"/>
            <a:pathLst>
              <a:path w="1631012" h="2588943">
                <a:moveTo>
                  <a:pt x="0" y="0"/>
                </a:moveTo>
                <a:cubicBezTo>
                  <a:pt x="631597" y="466699"/>
                  <a:pt x="1006244" y="1194682"/>
                  <a:pt x="1570198" y="1545474"/>
                </a:cubicBezTo>
                <a:lnTo>
                  <a:pt x="1631012" y="1578644"/>
                </a:lnTo>
                <a:lnTo>
                  <a:pt x="1631012" y="2588943"/>
                </a:lnTo>
                <a:lnTo>
                  <a:pt x="0" y="258894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48" name="Freeform 47"/>
          <p:cNvSpPr/>
          <p:nvPr/>
        </p:nvSpPr>
        <p:spPr>
          <a:xfrm>
            <a:off x="3114285" y="2672910"/>
            <a:ext cx="1223153" cy="2422715"/>
          </a:xfrm>
          <a:custGeom>
            <a:avLst/>
            <a:gdLst/>
            <a:ahLst/>
            <a:cxnLst/>
            <a:rect l="l" t="t" r="r" b="b"/>
            <a:pathLst>
              <a:path w="1631012" h="3230566">
                <a:moveTo>
                  <a:pt x="0" y="0"/>
                </a:moveTo>
                <a:cubicBezTo>
                  <a:pt x="531166" y="105919"/>
                  <a:pt x="1052825" y="241556"/>
                  <a:pt x="1419250" y="417674"/>
                </a:cubicBezTo>
                <a:cubicBezTo>
                  <a:pt x="1493361" y="453295"/>
                  <a:pt x="1564074" y="492702"/>
                  <a:pt x="1631012" y="536570"/>
                </a:cubicBezTo>
                <a:lnTo>
                  <a:pt x="1631012" y="3230566"/>
                </a:lnTo>
                <a:lnTo>
                  <a:pt x="0" y="32305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49" name="Rectangle 4"/>
          <p:cNvSpPr/>
          <p:nvPr/>
        </p:nvSpPr>
        <p:spPr>
          <a:xfrm>
            <a:off x="1775854" y="4525615"/>
            <a:ext cx="1223153" cy="570012"/>
          </a:xfrm>
          <a:prstGeom prst="roundRect">
            <a:avLst>
              <a:gd name="adj" fmla="val 44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50" name="Rectangle 4"/>
          <p:cNvSpPr/>
          <p:nvPr/>
        </p:nvSpPr>
        <p:spPr>
          <a:xfrm>
            <a:off x="3114285" y="4660414"/>
            <a:ext cx="1223153" cy="435212"/>
          </a:xfrm>
          <a:prstGeom prst="roundRect">
            <a:avLst>
              <a:gd name="adj" fmla="val 68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51" name="Rectangle 4"/>
          <p:cNvSpPr/>
          <p:nvPr/>
        </p:nvSpPr>
        <p:spPr>
          <a:xfrm>
            <a:off x="4452717" y="4810621"/>
            <a:ext cx="1223153" cy="285005"/>
          </a:xfrm>
          <a:prstGeom prst="roundRect">
            <a:avLst>
              <a:gd name="adj" fmla="val 824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52" name="Rectangle 4"/>
          <p:cNvSpPr/>
          <p:nvPr/>
        </p:nvSpPr>
        <p:spPr>
          <a:xfrm>
            <a:off x="5791148" y="4933640"/>
            <a:ext cx="1223153" cy="161986"/>
          </a:xfrm>
          <a:prstGeom prst="roundRect">
            <a:avLst>
              <a:gd name="adj" fmla="val 84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53" name="TextBox 52"/>
          <p:cNvSpPr txBox="1"/>
          <p:nvPr/>
        </p:nvSpPr>
        <p:spPr>
          <a:xfrm>
            <a:off x="1864602" y="3469365"/>
            <a:ext cx="1045661" cy="277047"/>
          </a:xfrm>
          <a:prstGeom prst="rect">
            <a:avLst/>
          </a:prstGeom>
          <a:noFill/>
        </p:spPr>
        <p:txBody>
          <a:bodyPr wrap="none" rtlCol="0">
            <a:spAutoFit/>
          </a:bodyPr>
          <a:lstStyle/>
          <a:p>
            <a:pPr algn="ctr" defTabSz="914453"/>
            <a:r>
              <a:rPr lang="en-GB" sz="1200" dirty="0">
                <a:solidFill>
                  <a:prstClr val="white"/>
                </a:solidFill>
                <a:latin typeface="Arial"/>
              </a:rPr>
              <a:t>Investigation</a:t>
            </a:r>
          </a:p>
        </p:txBody>
      </p:sp>
      <p:sp>
        <p:nvSpPr>
          <p:cNvPr id="54" name="TextBox 53"/>
          <p:cNvSpPr txBox="1"/>
          <p:nvPr/>
        </p:nvSpPr>
        <p:spPr>
          <a:xfrm>
            <a:off x="3292818" y="3769812"/>
            <a:ext cx="866093" cy="277047"/>
          </a:xfrm>
          <a:prstGeom prst="rect">
            <a:avLst/>
          </a:prstGeom>
          <a:noFill/>
        </p:spPr>
        <p:txBody>
          <a:bodyPr wrap="none" rtlCol="0">
            <a:spAutoFit/>
          </a:bodyPr>
          <a:lstStyle/>
          <a:p>
            <a:pPr algn="ctr" defTabSz="914453"/>
            <a:r>
              <a:rPr lang="en-GB" sz="1200" dirty="0">
                <a:solidFill>
                  <a:prstClr val="white"/>
                </a:solidFill>
                <a:latin typeface="Arial"/>
              </a:rPr>
              <a:t>Education</a:t>
            </a:r>
          </a:p>
        </p:txBody>
      </p:sp>
      <p:sp>
        <p:nvSpPr>
          <p:cNvPr id="55" name="TextBox 54"/>
          <p:cNvSpPr txBox="1"/>
          <p:nvPr/>
        </p:nvSpPr>
        <p:spPr>
          <a:xfrm>
            <a:off x="4592770" y="4320645"/>
            <a:ext cx="943051" cy="277047"/>
          </a:xfrm>
          <a:prstGeom prst="rect">
            <a:avLst/>
          </a:prstGeom>
          <a:noFill/>
        </p:spPr>
        <p:txBody>
          <a:bodyPr wrap="none" rtlCol="0">
            <a:spAutoFit/>
          </a:bodyPr>
          <a:lstStyle/>
          <a:p>
            <a:pPr algn="ctr" defTabSz="914453"/>
            <a:r>
              <a:rPr lang="en-GB" sz="1200" dirty="0">
                <a:solidFill>
                  <a:prstClr val="white"/>
                </a:solidFill>
                <a:latin typeface="Arial"/>
              </a:rPr>
              <a:t>Notification</a:t>
            </a:r>
          </a:p>
        </p:txBody>
      </p:sp>
      <p:sp>
        <p:nvSpPr>
          <p:cNvPr id="56" name="TextBox 55"/>
          <p:cNvSpPr txBox="1"/>
          <p:nvPr/>
        </p:nvSpPr>
        <p:spPr>
          <a:xfrm>
            <a:off x="5944029" y="4681952"/>
            <a:ext cx="917398" cy="277047"/>
          </a:xfrm>
          <a:prstGeom prst="rect">
            <a:avLst/>
          </a:prstGeom>
          <a:noFill/>
        </p:spPr>
        <p:txBody>
          <a:bodyPr wrap="none" rtlCol="0">
            <a:spAutoFit/>
          </a:bodyPr>
          <a:lstStyle/>
          <a:p>
            <a:pPr algn="ctr" defTabSz="914453"/>
            <a:r>
              <a:rPr lang="en-GB" sz="1200" dirty="0">
                <a:solidFill>
                  <a:prstClr val="white"/>
                </a:solidFill>
                <a:latin typeface="Arial"/>
              </a:rPr>
              <a:t>Prevention</a:t>
            </a:r>
          </a:p>
        </p:txBody>
      </p:sp>
      <p:sp>
        <p:nvSpPr>
          <p:cNvPr id="57" name="Down Arrow 38"/>
          <p:cNvSpPr/>
          <p:nvPr/>
        </p:nvSpPr>
        <p:spPr>
          <a:xfrm>
            <a:off x="1908841" y="2531311"/>
            <a:ext cx="957179" cy="1875051"/>
          </a:xfrm>
          <a:custGeom>
            <a:avLst/>
            <a:gdLst/>
            <a:ahLst/>
            <a:cxnLst/>
            <a:rect l="l" t="t" r="r" b="b"/>
            <a:pathLst>
              <a:path w="1276350" h="2500285">
                <a:moveTo>
                  <a:pt x="319088" y="0"/>
                </a:moveTo>
                <a:cubicBezTo>
                  <a:pt x="513364" y="30431"/>
                  <a:pt x="730312" y="64239"/>
                  <a:pt x="957263" y="102740"/>
                </a:cubicBezTo>
                <a:lnTo>
                  <a:pt x="957263" y="1862110"/>
                </a:lnTo>
                <a:lnTo>
                  <a:pt x="1276350" y="1862110"/>
                </a:lnTo>
                <a:lnTo>
                  <a:pt x="638175" y="2500285"/>
                </a:lnTo>
                <a:lnTo>
                  <a:pt x="0" y="1862110"/>
                </a:lnTo>
                <a:lnTo>
                  <a:pt x="319088" y="1862110"/>
                </a:lnTo>
                <a:close/>
              </a:path>
            </a:pathLst>
          </a:custGeom>
          <a:noFill/>
          <a:ln w="28575">
            <a:gradFill flip="none" rotWithShape="1">
              <a:gsLst>
                <a:gs pos="0">
                  <a:schemeClr val="bg2">
                    <a:alpha val="0"/>
                  </a:schemeClr>
                </a:gs>
                <a:gs pos="50000">
                  <a:schemeClr val="accent6">
                    <a:alpha val="65000"/>
                  </a:schemeClr>
                </a:gs>
                <a:gs pos="100000">
                  <a:schemeClr val="bg2">
                    <a:alpha val="63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58" name="Down Arrow 43"/>
          <p:cNvSpPr/>
          <p:nvPr/>
        </p:nvSpPr>
        <p:spPr>
          <a:xfrm>
            <a:off x="3247272" y="2781355"/>
            <a:ext cx="957179" cy="1765688"/>
          </a:xfrm>
          <a:custGeom>
            <a:avLst/>
            <a:gdLst/>
            <a:ahLst/>
            <a:cxnLst/>
            <a:rect l="l" t="t" r="r" b="b"/>
            <a:pathLst>
              <a:path w="1276350" h="2354456">
                <a:moveTo>
                  <a:pt x="319088" y="0"/>
                </a:moveTo>
                <a:cubicBezTo>
                  <a:pt x="547379" y="55810"/>
                  <a:pt x="764528" y="118662"/>
                  <a:pt x="957263" y="190134"/>
                </a:cubicBezTo>
                <a:lnTo>
                  <a:pt x="957263" y="1716281"/>
                </a:lnTo>
                <a:lnTo>
                  <a:pt x="1276350" y="1716281"/>
                </a:lnTo>
                <a:lnTo>
                  <a:pt x="638175" y="2354456"/>
                </a:lnTo>
                <a:lnTo>
                  <a:pt x="0" y="1716281"/>
                </a:lnTo>
                <a:lnTo>
                  <a:pt x="319088" y="1716281"/>
                </a:lnTo>
                <a:close/>
              </a:path>
            </a:pathLst>
          </a:custGeom>
          <a:noFill/>
          <a:ln w="28575">
            <a:gradFill flip="none" rotWithShape="1">
              <a:gsLst>
                <a:gs pos="0">
                  <a:schemeClr val="bg2">
                    <a:alpha val="0"/>
                  </a:schemeClr>
                </a:gs>
                <a:gs pos="50000">
                  <a:schemeClr val="accent6">
                    <a:alpha val="65000"/>
                  </a:schemeClr>
                </a:gs>
                <a:gs pos="100000">
                  <a:schemeClr val="bg2">
                    <a:alpha val="63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59" name="Down Arrow 44"/>
          <p:cNvSpPr/>
          <p:nvPr/>
        </p:nvSpPr>
        <p:spPr>
          <a:xfrm>
            <a:off x="4585706" y="3535798"/>
            <a:ext cx="939244" cy="1202880"/>
          </a:xfrm>
          <a:custGeom>
            <a:avLst/>
            <a:gdLst/>
            <a:ahLst/>
            <a:cxnLst/>
            <a:rect l="l" t="t" r="r" b="b"/>
            <a:pathLst>
              <a:path w="1252434" h="1603979">
                <a:moveTo>
                  <a:pt x="319088" y="0"/>
                </a:moveTo>
                <a:cubicBezTo>
                  <a:pt x="544060" y="242711"/>
                  <a:pt x="744498" y="500350"/>
                  <a:pt x="957263" y="720772"/>
                </a:cubicBezTo>
                <a:lnTo>
                  <a:pt x="957263" y="965804"/>
                </a:lnTo>
                <a:lnTo>
                  <a:pt x="1222813" y="965804"/>
                </a:lnTo>
                <a:lnTo>
                  <a:pt x="1252434" y="989721"/>
                </a:lnTo>
                <a:lnTo>
                  <a:pt x="638175" y="1603979"/>
                </a:lnTo>
                <a:lnTo>
                  <a:pt x="0" y="965804"/>
                </a:lnTo>
                <a:lnTo>
                  <a:pt x="319088" y="965804"/>
                </a:lnTo>
                <a:close/>
              </a:path>
            </a:pathLst>
          </a:custGeom>
          <a:noFill/>
          <a:ln w="28575">
            <a:gradFill flip="none" rotWithShape="1">
              <a:gsLst>
                <a:gs pos="0">
                  <a:schemeClr val="bg2">
                    <a:alpha val="0"/>
                  </a:schemeClr>
                </a:gs>
                <a:gs pos="50000">
                  <a:schemeClr val="accent6">
                    <a:alpha val="65000"/>
                  </a:schemeClr>
                </a:gs>
                <a:gs pos="100000">
                  <a:schemeClr val="bg2">
                    <a:alpha val="63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sp>
        <p:nvSpPr>
          <p:cNvPr id="60" name="Isosceles Triangle 51"/>
          <p:cNvSpPr/>
          <p:nvPr/>
        </p:nvSpPr>
        <p:spPr>
          <a:xfrm rot="10800000">
            <a:off x="6016624" y="4506401"/>
            <a:ext cx="562545" cy="367995"/>
          </a:xfrm>
          <a:custGeom>
            <a:avLst/>
            <a:gdLst/>
            <a:ahLst/>
            <a:cxnLst/>
            <a:rect l="l" t="t" r="r" b="b"/>
            <a:pathLst>
              <a:path w="750125" h="490703">
                <a:moveTo>
                  <a:pt x="750125" y="490703"/>
                </a:moveTo>
                <a:cubicBezTo>
                  <a:pt x="523483" y="405216"/>
                  <a:pt x="255412" y="316517"/>
                  <a:pt x="0" y="241941"/>
                </a:cubicBezTo>
                <a:lnTo>
                  <a:pt x="247714" y="0"/>
                </a:lnTo>
                <a:close/>
              </a:path>
            </a:pathLst>
          </a:custGeom>
          <a:noFill/>
          <a:ln w="28575">
            <a:gradFill flip="none" rotWithShape="1">
              <a:gsLst>
                <a:gs pos="71000">
                  <a:schemeClr val="bg2">
                    <a:alpha val="0"/>
                  </a:schemeClr>
                </a:gs>
                <a:gs pos="32000">
                  <a:schemeClr val="accent6">
                    <a:alpha val="65000"/>
                  </a:schemeClr>
                </a:gs>
                <a:gs pos="15000">
                  <a:schemeClr val="bg2">
                    <a:alpha val="63000"/>
                  </a:schemeClr>
                </a:gs>
              </a:gsLst>
              <a:lin ang="6600000" scaled="0"/>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a:solidFill>
                <a:prstClr val="white"/>
              </a:solidFill>
              <a:latin typeface="Arial"/>
            </a:endParaRPr>
          </a:p>
        </p:txBody>
      </p:sp>
      <p:grpSp>
        <p:nvGrpSpPr>
          <p:cNvPr id="61" name="Group 60"/>
          <p:cNvGrpSpPr/>
          <p:nvPr/>
        </p:nvGrpSpPr>
        <p:grpSpPr>
          <a:xfrm>
            <a:off x="1702833" y="5095635"/>
            <a:ext cx="5522522" cy="451287"/>
            <a:chOff x="1410105" y="5651096"/>
            <a:chExt cx="7364001" cy="601768"/>
          </a:xfrm>
        </p:grpSpPr>
        <p:sp>
          <p:nvSpPr>
            <p:cNvPr id="62" name="Right Arrow 61"/>
            <p:cNvSpPr/>
            <p:nvPr/>
          </p:nvSpPr>
          <p:spPr>
            <a:xfrm>
              <a:off x="1507476" y="5651096"/>
              <a:ext cx="7266630" cy="29844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sz="1200">
                <a:solidFill>
                  <a:prstClr val="white"/>
                </a:solidFill>
                <a:latin typeface="Arial"/>
              </a:endParaRPr>
            </a:p>
          </p:txBody>
        </p:sp>
        <p:sp>
          <p:nvSpPr>
            <p:cNvPr id="63" name="TextBox 62"/>
            <p:cNvSpPr txBox="1"/>
            <p:nvPr/>
          </p:nvSpPr>
          <p:spPr>
            <a:xfrm>
              <a:off x="1410105" y="5883436"/>
              <a:ext cx="3416183" cy="369428"/>
            </a:xfrm>
            <a:prstGeom prst="rect">
              <a:avLst/>
            </a:prstGeom>
            <a:noFill/>
          </p:spPr>
          <p:txBody>
            <a:bodyPr wrap="none" rtlCol="0">
              <a:spAutoFit/>
            </a:bodyPr>
            <a:lstStyle/>
            <a:p>
              <a:pPr defTabSz="914453"/>
              <a:r>
                <a:rPr lang="es-CO" sz="1200" dirty="0">
                  <a:solidFill>
                    <a:srgbClr val="262626"/>
                  </a:solidFill>
                  <a:latin typeface="Arial"/>
                </a:rPr>
                <a:t>Reducción de Riesgo en el Tiempo</a:t>
              </a:r>
            </a:p>
          </p:txBody>
        </p:sp>
      </p:grpSp>
      <p:grpSp>
        <p:nvGrpSpPr>
          <p:cNvPr id="64" name="Group 63"/>
          <p:cNvGrpSpPr/>
          <p:nvPr/>
        </p:nvGrpSpPr>
        <p:grpSpPr>
          <a:xfrm>
            <a:off x="944053" y="2229153"/>
            <a:ext cx="831800" cy="3077168"/>
            <a:chOff x="398310" y="1828800"/>
            <a:chExt cx="1109166" cy="4103246"/>
          </a:xfrm>
        </p:grpSpPr>
        <p:sp>
          <p:nvSpPr>
            <p:cNvPr id="65" name="Right Arrow 64"/>
            <p:cNvSpPr/>
            <p:nvPr/>
          </p:nvSpPr>
          <p:spPr>
            <a:xfrm rot="16200000">
              <a:off x="-669066" y="3706900"/>
              <a:ext cx="4054642" cy="29844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a:endParaRPr lang="en-GB" sz="1200">
                <a:solidFill>
                  <a:prstClr val="white"/>
                </a:solidFill>
                <a:latin typeface="Arial"/>
              </a:endParaRPr>
            </a:p>
          </p:txBody>
        </p:sp>
        <p:sp>
          <p:nvSpPr>
            <p:cNvPr id="66" name="TextBox 65"/>
            <p:cNvSpPr txBox="1"/>
            <p:nvPr/>
          </p:nvSpPr>
          <p:spPr>
            <a:xfrm rot="16200000">
              <a:off x="-591962" y="3730782"/>
              <a:ext cx="2349973" cy="369429"/>
            </a:xfrm>
            <a:prstGeom prst="rect">
              <a:avLst/>
            </a:prstGeom>
            <a:noFill/>
          </p:spPr>
          <p:txBody>
            <a:bodyPr wrap="none" rtlCol="0">
              <a:spAutoFit/>
            </a:bodyPr>
            <a:lstStyle/>
            <a:p>
              <a:pPr defTabSz="914453"/>
              <a:r>
                <a:rPr lang="es-CO" sz="1200" dirty="0">
                  <a:solidFill>
                    <a:srgbClr val="262626"/>
                  </a:solidFill>
                  <a:latin typeface="Arial"/>
                </a:rPr>
                <a:t>Incidentes por Semana</a:t>
              </a:r>
            </a:p>
          </p:txBody>
        </p:sp>
        <p:grpSp>
          <p:nvGrpSpPr>
            <p:cNvPr id="67" name="Group 66"/>
            <p:cNvGrpSpPr/>
            <p:nvPr/>
          </p:nvGrpSpPr>
          <p:grpSpPr>
            <a:xfrm>
              <a:off x="685264" y="2074947"/>
              <a:ext cx="618738" cy="3857099"/>
              <a:chOff x="685264" y="2063072"/>
              <a:chExt cx="618738" cy="3857099"/>
            </a:xfrm>
          </p:grpSpPr>
          <p:sp>
            <p:nvSpPr>
              <p:cNvPr id="68" name="TextBox 67"/>
              <p:cNvSpPr txBox="1"/>
              <p:nvPr/>
            </p:nvSpPr>
            <p:spPr>
              <a:xfrm>
                <a:off x="978613" y="5627707"/>
                <a:ext cx="325389" cy="292464"/>
              </a:xfrm>
              <a:prstGeom prst="rect">
                <a:avLst/>
              </a:prstGeom>
              <a:noFill/>
            </p:spPr>
            <p:txBody>
              <a:bodyPr wrap="none" rtlCol="0">
                <a:spAutoFit/>
              </a:bodyPr>
              <a:lstStyle/>
              <a:p>
                <a:pPr defTabSz="914453"/>
                <a:r>
                  <a:rPr lang="en-GB" sz="825" dirty="0">
                    <a:solidFill>
                      <a:srgbClr val="262626"/>
                    </a:solidFill>
                    <a:latin typeface="Arial"/>
                  </a:rPr>
                  <a:t>0</a:t>
                </a:r>
              </a:p>
            </p:txBody>
          </p:sp>
          <p:sp>
            <p:nvSpPr>
              <p:cNvPr id="69" name="TextBox 68"/>
              <p:cNvSpPr txBox="1"/>
              <p:nvPr/>
            </p:nvSpPr>
            <p:spPr>
              <a:xfrm>
                <a:off x="783047" y="4914780"/>
                <a:ext cx="483592" cy="292464"/>
              </a:xfrm>
              <a:prstGeom prst="rect">
                <a:avLst/>
              </a:prstGeom>
              <a:noFill/>
            </p:spPr>
            <p:txBody>
              <a:bodyPr wrap="none" rtlCol="0">
                <a:spAutoFit/>
              </a:bodyPr>
              <a:lstStyle/>
              <a:p>
                <a:pPr defTabSz="914453"/>
                <a:r>
                  <a:rPr lang="en-GB" sz="825" dirty="0">
                    <a:solidFill>
                      <a:srgbClr val="262626"/>
                    </a:solidFill>
                    <a:latin typeface="Arial"/>
                  </a:rPr>
                  <a:t>200</a:t>
                </a:r>
              </a:p>
            </p:txBody>
          </p:sp>
          <p:sp>
            <p:nvSpPr>
              <p:cNvPr id="70" name="TextBox 69"/>
              <p:cNvSpPr txBox="1"/>
              <p:nvPr/>
            </p:nvSpPr>
            <p:spPr>
              <a:xfrm>
                <a:off x="783047" y="4201854"/>
                <a:ext cx="483592" cy="292464"/>
              </a:xfrm>
              <a:prstGeom prst="rect">
                <a:avLst/>
              </a:prstGeom>
              <a:noFill/>
            </p:spPr>
            <p:txBody>
              <a:bodyPr wrap="none" rtlCol="0">
                <a:spAutoFit/>
              </a:bodyPr>
              <a:lstStyle/>
              <a:p>
                <a:pPr defTabSz="914453"/>
                <a:r>
                  <a:rPr lang="en-GB" sz="825" dirty="0">
                    <a:solidFill>
                      <a:srgbClr val="262626"/>
                    </a:solidFill>
                    <a:latin typeface="Arial"/>
                  </a:rPr>
                  <a:t>400</a:t>
                </a:r>
              </a:p>
            </p:txBody>
          </p:sp>
          <p:sp>
            <p:nvSpPr>
              <p:cNvPr id="71" name="TextBox 70"/>
              <p:cNvSpPr txBox="1"/>
              <p:nvPr/>
            </p:nvSpPr>
            <p:spPr>
              <a:xfrm>
                <a:off x="783047" y="3488925"/>
                <a:ext cx="483592" cy="292464"/>
              </a:xfrm>
              <a:prstGeom prst="rect">
                <a:avLst/>
              </a:prstGeom>
              <a:noFill/>
            </p:spPr>
            <p:txBody>
              <a:bodyPr wrap="none" rtlCol="0">
                <a:spAutoFit/>
              </a:bodyPr>
              <a:lstStyle/>
              <a:p>
                <a:pPr defTabSz="914453"/>
                <a:r>
                  <a:rPr lang="en-GB" sz="825" dirty="0">
                    <a:solidFill>
                      <a:srgbClr val="262626"/>
                    </a:solidFill>
                    <a:latin typeface="Arial"/>
                  </a:rPr>
                  <a:t>600</a:t>
                </a:r>
              </a:p>
            </p:txBody>
          </p:sp>
          <p:sp>
            <p:nvSpPr>
              <p:cNvPr id="72" name="TextBox 71"/>
              <p:cNvSpPr txBox="1"/>
              <p:nvPr/>
            </p:nvSpPr>
            <p:spPr>
              <a:xfrm>
                <a:off x="783047" y="2775999"/>
                <a:ext cx="483592" cy="292464"/>
              </a:xfrm>
              <a:prstGeom prst="rect">
                <a:avLst/>
              </a:prstGeom>
              <a:noFill/>
            </p:spPr>
            <p:txBody>
              <a:bodyPr wrap="none" rtlCol="0">
                <a:spAutoFit/>
              </a:bodyPr>
              <a:lstStyle/>
              <a:p>
                <a:pPr defTabSz="914453"/>
                <a:r>
                  <a:rPr lang="en-GB" sz="825" dirty="0">
                    <a:solidFill>
                      <a:srgbClr val="262626"/>
                    </a:solidFill>
                    <a:latin typeface="Arial"/>
                  </a:rPr>
                  <a:t>800</a:t>
                </a:r>
              </a:p>
            </p:txBody>
          </p:sp>
          <p:sp>
            <p:nvSpPr>
              <p:cNvPr id="73" name="TextBox 72"/>
              <p:cNvSpPr txBox="1"/>
              <p:nvPr/>
            </p:nvSpPr>
            <p:spPr>
              <a:xfrm>
                <a:off x="685264" y="2063072"/>
                <a:ext cx="562693" cy="292464"/>
              </a:xfrm>
              <a:prstGeom prst="rect">
                <a:avLst/>
              </a:prstGeom>
              <a:noFill/>
            </p:spPr>
            <p:txBody>
              <a:bodyPr wrap="none" rtlCol="0">
                <a:spAutoFit/>
              </a:bodyPr>
              <a:lstStyle/>
              <a:p>
                <a:pPr defTabSz="914453"/>
                <a:r>
                  <a:rPr lang="en-GB" sz="825" dirty="0">
                    <a:solidFill>
                      <a:srgbClr val="262626"/>
                    </a:solidFill>
                    <a:latin typeface="Arial"/>
                  </a:rPr>
                  <a:t>1000</a:t>
                </a:r>
              </a:p>
            </p:txBody>
          </p:sp>
        </p:grpSp>
      </p:grpSp>
      <p:grpSp>
        <p:nvGrpSpPr>
          <p:cNvPr id="74" name="Group 73"/>
          <p:cNvGrpSpPr/>
          <p:nvPr/>
        </p:nvGrpSpPr>
        <p:grpSpPr>
          <a:xfrm>
            <a:off x="3443710" y="2112755"/>
            <a:ext cx="3927218" cy="426602"/>
            <a:chOff x="3650101" y="2940256"/>
            <a:chExt cx="1230546" cy="302821"/>
          </a:xfrm>
        </p:grpSpPr>
        <p:sp>
          <p:nvSpPr>
            <p:cNvPr id="75" name="Round Same Side Corner Rectangle 74"/>
            <p:cNvSpPr/>
            <p:nvPr/>
          </p:nvSpPr>
          <p:spPr>
            <a:xfrm>
              <a:off x="3662304" y="2940256"/>
              <a:ext cx="1218343" cy="302821"/>
            </a:xfrm>
            <a:prstGeom prst="round2SameRect">
              <a:avLst>
                <a:gd name="adj1" fmla="val 0"/>
                <a:gd name="adj2" fmla="val 0"/>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4988" rtlCol="0" anchor="ctr"/>
            <a:lstStyle/>
            <a:p>
              <a:pPr defTabSz="914453"/>
              <a:endParaRPr lang="en-GB" sz="1050" b="1">
                <a:solidFill>
                  <a:prstClr val="white"/>
                </a:solidFill>
                <a:latin typeface="Arial"/>
              </a:endParaRPr>
            </a:p>
          </p:txBody>
        </p:sp>
        <p:sp>
          <p:nvSpPr>
            <p:cNvPr id="76" name="TextBox 75"/>
            <p:cNvSpPr txBox="1"/>
            <p:nvPr/>
          </p:nvSpPr>
          <p:spPr>
            <a:xfrm>
              <a:off x="3650101" y="2987253"/>
              <a:ext cx="1228915" cy="196660"/>
            </a:xfrm>
            <a:prstGeom prst="rect">
              <a:avLst/>
            </a:prstGeom>
            <a:noFill/>
          </p:spPr>
          <p:txBody>
            <a:bodyPr wrap="square" lIns="134988" rtlCol="0" anchor="ctr">
              <a:spAutoFit/>
            </a:bodyPr>
            <a:lstStyle/>
            <a:p>
              <a:pPr defTabSz="914453"/>
              <a:r>
                <a:rPr lang="en-GB" sz="1200" dirty="0" err="1">
                  <a:solidFill>
                    <a:srgbClr val="EEECE1"/>
                  </a:solidFill>
                  <a:latin typeface="Arial"/>
                </a:rPr>
                <a:t>Aplicando</a:t>
              </a:r>
              <a:r>
                <a:rPr lang="en-GB" sz="1200" dirty="0">
                  <a:solidFill>
                    <a:srgbClr val="EEECE1"/>
                  </a:solidFill>
                  <a:latin typeface="Arial"/>
                </a:rPr>
                <a:t> </a:t>
              </a:r>
              <a:r>
                <a:rPr lang="en-GB" sz="1200" dirty="0" err="1">
                  <a:solidFill>
                    <a:srgbClr val="EEECE1"/>
                  </a:solidFill>
                  <a:latin typeface="Arial"/>
                </a:rPr>
                <a:t>clasificación</a:t>
              </a:r>
              <a:r>
                <a:rPr lang="en-GB" sz="1200" dirty="0">
                  <a:solidFill>
                    <a:srgbClr val="EEECE1"/>
                  </a:solidFill>
                  <a:latin typeface="Arial"/>
                </a:rPr>
                <a:t> de </a:t>
              </a:r>
              <a:r>
                <a:rPr lang="en-GB" sz="1200" dirty="0" err="1">
                  <a:solidFill>
                    <a:srgbClr val="EEECE1"/>
                  </a:solidFill>
                  <a:latin typeface="Arial"/>
                </a:rPr>
                <a:t>datos</a:t>
              </a:r>
              <a:r>
                <a:rPr lang="en-GB" sz="1200" dirty="0">
                  <a:solidFill>
                    <a:srgbClr val="EEECE1"/>
                  </a:solidFill>
                  <a:latin typeface="Arial"/>
                </a:rPr>
                <a:t> </a:t>
              </a:r>
              <a:r>
                <a:rPr lang="en-GB" sz="1200" dirty="0" err="1">
                  <a:solidFill>
                    <a:srgbClr val="EEECE1"/>
                  </a:solidFill>
                  <a:latin typeface="Arial"/>
                </a:rPr>
                <a:t>basada</a:t>
              </a:r>
              <a:r>
                <a:rPr lang="en-GB" sz="1200" dirty="0">
                  <a:solidFill>
                    <a:srgbClr val="EEECE1"/>
                  </a:solidFill>
                  <a:latin typeface="Arial"/>
                </a:rPr>
                <a:t> </a:t>
              </a:r>
              <a:r>
                <a:rPr lang="en-GB" sz="1200" dirty="0" err="1">
                  <a:solidFill>
                    <a:srgbClr val="EEECE1"/>
                  </a:solidFill>
                  <a:latin typeface="Arial"/>
                </a:rPr>
                <a:t>en</a:t>
              </a:r>
              <a:r>
                <a:rPr lang="en-GB" sz="1200" dirty="0">
                  <a:solidFill>
                    <a:srgbClr val="EEECE1"/>
                  </a:solidFill>
                  <a:latin typeface="Arial"/>
                </a:rPr>
                <a:t> </a:t>
              </a:r>
              <a:r>
                <a:rPr lang="en-GB" sz="1200" dirty="0" err="1">
                  <a:solidFill>
                    <a:srgbClr val="EEECE1"/>
                  </a:solidFill>
                  <a:latin typeface="Arial"/>
                </a:rPr>
                <a:t>usuarios</a:t>
              </a:r>
              <a:endParaRPr lang="en-GB" sz="1200" dirty="0">
                <a:solidFill>
                  <a:srgbClr val="EEECE1"/>
                </a:solidFill>
                <a:latin typeface="Arial"/>
              </a:endParaRPr>
            </a:p>
          </p:txBody>
        </p:sp>
      </p:grpSp>
    </p:spTree>
    <p:extLst>
      <p:ext uri="{BB962C8B-B14F-4D97-AF65-F5344CB8AC3E}">
        <p14:creationId xmlns:p14="http://schemas.microsoft.com/office/powerpoint/2010/main" val="193751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nodePh="1">
                                  <p:stCondLst>
                                    <p:cond delay="0"/>
                                  </p:stCondLst>
                                  <p:endCondLst>
                                    <p:cond evt="begin" delay="0">
                                      <p:tn val="5"/>
                                    </p:cond>
                                  </p:end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500"/>
                                        <p:tgtEl>
                                          <p:spTgt spid="64"/>
                                        </p:tgtEl>
                                      </p:cBhvr>
                                    </p:animEffect>
                                  </p:childTnLst>
                                </p:cTn>
                              </p:par>
                              <p:par>
                                <p:cTn id="12" presetID="22" presetClass="entr" presetSubtype="8"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anim calcmode="lin" valueType="num">
                                      <p:cBhvr>
                                        <p:cTn id="31" dur="1000" fill="hold"/>
                                        <p:tgtEl>
                                          <p:spTgt spid="54"/>
                                        </p:tgtEl>
                                        <p:attrNameLst>
                                          <p:attrName>ppt_x</p:attrName>
                                        </p:attrNameLst>
                                      </p:cBhvr>
                                      <p:tavLst>
                                        <p:tav tm="0">
                                          <p:val>
                                            <p:strVal val="#ppt_x"/>
                                          </p:val>
                                        </p:tav>
                                        <p:tav tm="100000">
                                          <p:val>
                                            <p:strVal val="#ppt_x"/>
                                          </p:val>
                                        </p:tav>
                                      </p:tavLst>
                                    </p:anim>
                                    <p:anim calcmode="lin" valueType="num">
                                      <p:cBhvr>
                                        <p:cTn id="32" dur="1000" fill="hold"/>
                                        <p:tgtEl>
                                          <p:spTgt spid="54"/>
                                        </p:tgtEl>
                                        <p:attrNameLst>
                                          <p:attrName>ppt_y</p:attrName>
                                        </p:attrNameLst>
                                      </p:cBhvr>
                                      <p:tavLst>
                                        <p:tav tm="0">
                                          <p:val>
                                            <p:strVal val="#ppt_y+.1"/>
                                          </p:val>
                                        </p:tav>
                                        <p:tav tm="100000">
                                          <p:val>
                                            <p:strVal val="#ppt_y"/>
                                          </p:val>
                                        </p:tav>
                                      </p:tavLst>
                                    </p:anim>
                                  </p:childTnLst>
                                </p:cTn>
                              </p:par>
                            </p:childTnLst>
                          </p:cTn>
                        </p:par>
                        <p:par>
                          <p:cTn id="33" fill="hold">
                            <p:stCondLst>
                              <p:cond delay="3250"/>
                            </p:stCondLst>
                            <p:childTnLst>
                              <p:par>
                                <p:cTn id="34" presetID="22" presetClass="entr" presetSubtype="4"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anim calcmode="lin" valueType="num">
                                      <p:cBhvr>
                                        <p:cTn id="40" dur="1000" fill="hold"/>
                                        <p:tgtEl>
                                          <p:spTgt spid="55"/>
                                        </p:tgtEl>
                                        <p:attrNameLst>
                                          <p:attrName>ppt_x</p:attrName>
                                        </p:attrNameLst>
                                      </p:cBhvr>
                                      <p:tavLst>
                                        <p:tav tm="0">
                                          <p:val>
                                            <p:strVal val="#ppt_x"/>
                                          </p:val>
                                        </p:tav>
                                        <p:tav tm="100000">
                                          <p:val>
                                            <p:strVal val="#ppt_x"/>
                                          </p:val>
                                        </p:tav>
                                      </p:tavLst>
                                    </p:anim>
                                    <p:anim calcmode="lin" valueType="num">
                                      <p:cBhvr>
                                        <p:cTn id="41" dur="1000" fill="hold"/>
                                        <p:tgtEl>
                                          <p:spTgt spid="55"/>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par>
                          <p:cTn id="51" fill="hold">
                            <p:stCondLst>
                              <p:cond delay="5250"/>
                            </p:stCondLst>
                            <p:childTnLst>
                              <p:par>
                                <p:cTn id="52" presetID="10" presetClass="entr" presetSubtype="0"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6000"/>
                            </p:stCondLst>
                            <p:childTnLst>
                              <p:par>
                                <p:cTn id="65" presetID="22" presetClass="entr" presetSubtype="2"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right)">
                                      <p:cBhvr>
                                        <p:cTn id="67" dur="500"/>
                                        <p:tgtEl>
                                          <p:spTgt spid="74"/>
                                        </p:tgtEl>
                                      </p:cBhvr>
                                    </p:animEffect>
                                  </p:childTnLst>
                                </p:cTn>
                              </p:par>
                            </p:childTnLst>
                          </p:cTn>
                        </p:par>
                        <p:par>
                          <p:cTn id="68" fill="hold">
                            <p:stCondLst>
                              <p:cond delay="6500"/>
                            </p:stCondLst>
                            <p:childTnLst>
                              <p:par>
                                <p:cTn id="69" presetID="22" presetClass="entr" presetSubtype="1" fill="hold" grpId="0" nodeType="afterEffect">
                                  <p:stCondLst>
                                    <p:cond delay="1000"/>
                                  </p:stCondLst>
                                  <p:childTnLst>
                                    <p:set>
                                      <p:cBhvr>
                                        <p:cTn id="70" dur="1" fill="hold">
                                          <p:stCondLst>
                                            <p:cond delay="0"/>
                                          </p:stCondLst>
                                        </p:cTn>
                                        <p:tgtEl>
                                          <p:spTgt spid="57"/>
                                        </p:tgtEl>
                                        <p:attrNameLst>
                                          <p:attrName>style.visibility</p:attrName>
                                        </p:attrNameLst>
                                      </p:cBhvr>
                                      <p:to>
                                        <p:strVal val="visible"/>
                                      </p:to>
                                    </p:set>
                                    <p:animEffect transition="in" filter="wipe(up)">
                                      <p:cBhvr>
                                        <p:cTn id="71" dur="500"/>
                                        <p:tgtEl>
                                          <p:spTgt spid="57"/>
                                        </p:tgtEl>
                                      </p:cBhvr>
                                    </p:animEffect>
                                  </p:childTnLst>
                                </p:cTn>
                              </p:par>
                            </p:childTnLst>
                          </p:cTn>
                        </p:par>
                        <p:par>
                          <p:cTn id="72" fill="hold">
                            <p:stCondLst>
                              <p:cond delay="8000"/>
                            </p:stCondLst>
                            <p:childTnLst>
                              <p:par>
                                <p:cTn id="73" presetID="22" presetClass="exit" presetSubtype="1" fill="hold" grpId="1" nodeType="afterEffect">
                                  <p:stCondLst>
                                    <p:cond delay="0"/>
                                  </p:stCondLst>
                                  <p:childTnLst>
                                    <p:animEffect transition="out" filter="wipe(up)">
                                      <p:cBhvr>
                                        <p:cTn id="74" dur="500"/>
                                        <p:tgtEl>
                                          <p:spTgt spid="45"/>
                                        </p:tgtEl>
                                      </p:cBhvr>
                                    </p:animEffect>
                                    <p:set>
                                      <p:cBhvr>
                                        <p:cTn id="75" dur="1" fill="hold">
                                          <p:stCondLst>
                                            <p:cond delay="499"/>
                                          </p:stCondLst>
                                        </p:cTn>
                                        <p:tgtEl>
                                          <p:spTgt spid="45"/>
                                        </p:tgtEl>
                                        <p:attrNameLst>
                                          <p:attrName>style.visibility</p:attrName>
                                        </p:attrNameLst>
                                      </p:cBhvr>
                                      <p:to>
                                        <p:strVal val="hidden"/>
                                      </p:to>
                                    </p:set>
                                  </p:childTnLst>
                                </p:cTn>
                              </p:par>
                              <p:par>
                                <p:cTn id="76" presetID="42" presetClass="path" presetSubtype="0" accel="50000" decel="50000" fill="hold" grpId="1" nodeType="withEffect">
                                  <p:stCondLst>
                                    <p:cond delay="0"/>
                                  </p:stCondLst>
                                  <p:childTnLst>
                                    <p:animMotion origin="layout" path="M -3.05556E-6 2.59259E-6 L -3.05556E-6 0.23611 " pathEditMode="relative" rAng="0" ptsTypes="AA">
                                      <p:cBhvr>
                                        <p:cTn id="77" dur="500" fill="hold"/>
                                        <p:tgtEl>
                                          <p:spTgt spid="53"/>
                                        </p:tgtEl>
                                        <p:attrNameLst>
                                          <p:attrName>ppt_x</p:attrName>
                                          <p:attrName>ppt_y</p:attrName>
                                        </p:attrNameLst>
                                      </p:cBhvr>
                                      <p:rCtr x="0" y="11806"/>
                                    </p:animMotion>
                                  </p:childTnLst>
                                </p:cTn>
                              </p:par>
                              <p:par>
                                <p:cTn id="78" presetID="42" presetClass="exit" presetSubtype="0" fill="hold" grpId="1" nodeType="withEffect">
                                  <p:stCondLst>
                                    <p:cond delay="0"/>
                                  </p:stCondLst>
                                  <p:childTnLst>
                                    <p:animEffect transition="out" filter="fade">
                                      <p:cBhvr>
                                        <p:cTn id="79" dur="500"/>
                                        <p:tgtEl>
                                          <p:spTgt spid="57"/>
                                        </p:tgtEl>
                                      </p:cBhvr>
                                    </p:animEffect>
                                    <p:anim calcmode="lin" valueType="num">
                                      <p:cBhvr>
                                        <p:cTn id="80" dur="500"/>
                                        <p:tgtEl>
                                          <p:spTgt spid="57"/>
                                        </p:tgtEl>
                                        <p:attrNameLst>
                                          <p:attrName>ppt_x</p:attrName>
                                        </p:attrNameLst>
                                      </p:cBhvr>
                                      <p:tavLst>
                                        <p:tav tm="0">
                                          <p:val>
                                            <p:strVal val="ppt_x"/>
                                          </p:val>
                                        </p:tav>
                                        <p:tav tm="100000">
                                          <p:val>
                                            <p:strVal val="ppt_x"/>
                                          </p:val>
                                        </p:tav>
                                      </p:tavLst>
                                    </p:anim>
                                    <p:anim calcmode="lin" valueType="num">
                                      <p:cBhvr>
                                        <p:cTn id="81" dur="500"/>
                                        <p:tgtEl>
                                          <p:spTgt spid="57"/>
                                        </p:tgtEl>
                                        <p:attrNameLst>
                                          <p:attrName>ppt_y</p:attrName>
                                        </p:attrNameLst>
                                      </p:cBhvr>
                                      <p:tavLst>
                                        <p:tav tm="0">
                                          <p:val>
                                            <p:strVal val="ppt_y"/>
                                          </p:val>
                                        </p:tav>
                                        <p:tav tm="100000">
                                          <p:val>
                                            <p:strVal val="ppt_y+.1"/>
                                          </p:val>
                                        </p:tav>
                                      </p:tavLst>
                                    </p:anim>
                                    <p:set>
                                      <p:cBhvr>
                                        <p:cTn id="82" dur="1" fill="hold">
                                          <p:stCondLst>
                                            <p:cond delay="499"/>
                                          </p:stCondLst>
                                        </p:cTn>
                                        <p:tgtEl>
                                          <p:spTgt spid="57"/>
                                        </p:tgtEl>
                                        <p:attrNameLst>
                                          <p:attrName>style.visibility</p:attrName>
                                        </p:attrNameLst>
                                      </p:cBhvr>
                                      <p:to>
                                        <p:strVal val="hidden"/>
                                      </p:to>
                                    </p:set>
                                  </p:childTnLst>
                                </p:cTn>
                              </p:par>
                            </p:childTnLst>
                          </p:cTn>
                        </p:par>
                        <p:par>
                          <p:cTn id="83" fill="hold">
                            <p:stCondLst>
                              <p:cond delay="8500"/>
                            </p:stCondLst>
                            <p:childTnLst>
                              <p:par>
                                <p:cTn id="84" presetID="22" presetClass="entr" presetSubtype="1"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up)">
                                      <p:cBhvr>
                                        <p:cTn id="86" dur="500"/>
                                        <p:tgtEl>
                                          <p:spTgt spid="58"/>
                                        </p:tgtEl>
                                      </p:cBhvr>
                                    </p:animEffect>
                                  </p:childTnLst>
                                </p:cTn>
                              </p:par>
                            </p:childTnLst>
                          </p:cTn>
                        </p:par>
                        <p:par>
                          <p:cTn id="87" fill="hold">
                            <p:stCondLst>
                              <p:cond delay="9000"/>
                            </p:stCondLst>
                            <p:childTnLst>
                              <p:par>
                                <p:cTn id="88" presetID="22" presetClass="exit" presetSubtype="1" fill="hold" grpId="1" nodeType="afterEffect">
                                  <p:stCondLst>
                                    <p:cond delay="0"/>
                                  </p:stCondLst>
                                  <p:childTnLst>
                                    <p:animEffect transition="out" filter="wipe(up)">
                                      <p:cBhvr>
                                        <p:cTn id="89" dur="500"/>
                                        <p:tgtEl>
                                          <p:spTgt spid="48"/>
                                        </p:tgtEl>
                                      </p:cBhvr>
                                    </p:animEffect>
                                    <p:set>
                                      <p:cBhvr>
                                        <p:cTn id="90" dur="1" fill="hold">
                                          <p:stCondLst>
                                            <p:cond delay="499"/>
                                          </p:stCondLst>
                                        </p:cTn>
                                        <p:tgtEl>
                                          <p:spTgt spid="48"/>
                                        </p:tgtEl>
                                        <p:attrNameLst>
                                          <p:attrName>style.visibility</p:attrName>
                                        </p:attrNameLst>
                                      </p:cBhvr>
                                      <p:to>
                                        <p:strVal val="hidden"/>
                                      </p:to>
                                    </p:set>
                                  </p:childTnLst>
                                </p:cTn>
                              </p:par>
                              <p:par>
                                <p:cTn id="91" presetID="42" presetClass="path" presetSubtype="0" accel="50000" decel="50000" fill="hold" grpId="1" nodeType="withEffect">
                                  <p:stCondLst>
                                    <p:cond delay="0"/>
                                  </p:stCondLst>
                                  <p:childTnLst>
                                    <p:animMotion origin="layout" path="M -1.94444E-6 -7.40741E-7 L -1.94444E-6 0.18958 " pathEditMode="relative" rAng="0" ptsTypes="AA">
                                      <p:cBhvr>
                                        <p:cTn id="92" dur="500" fill="hold"/>
                                        <p:tgtEl>
                                          <p:spTgt spid="54"/>
                                        </p:tgtEl>
                                        <p:attrNameLst>
                                          <p:attrName>ppt_x</p:attrName>
                                          <p:attrName>ppt_y</p:attrName>
                                        </p:attrNameLst>
                                      </p:cBhvr>
                                      <p:rCtr x="0" y="9468"/>
                                    </p:animMotion>
                                  </p:childTnLst>
                                </p:cTn>
                              </p:par>
                              <p:par>
                                <p:cTn id="93" presetID="42" presetClass="exit" presetSubtype="0" fill="hold" grpId="1" nodeType="withEffect">
                                  <p:stCondLst>
                                    <p:cond delay="0"/>
                                  </p:stCondLst>
                                  <p:childTnLst>
                                    <p:animEffect transition="out" filter="fade">
                                      <p:cBhvr>
                                        <p:cTn id="94" dur="500"/>
                                        <p:tgtEl>
                                          <p:spTgt spid="58"/>
                                        </p:tgtEl>
                                      </p:cBhvr>
                                    </p:animEffect>
                                    <p:anim calcmode="lin" valueType="num">
                                      <p:cBhvr>
                                        <p:cTn id="95" dur="500"/>
                                        <p:tgtEl>
                                          <p:spTgt spid="58"/>
                                        </p:tgtEl>
                                        <p:attrNameLst>
                                          <p:attrName>ppt_x</p:attrName>
                                        </p:attrNameLst>
                                      </p:cBhvr>
                                      <p:tavLst>
                                        <p:tav tm="0">
                                          <p:val>
                                            <p:strVal val="ppt_x"/>
                                          </p:val>
                                        </p:tav>
                                        <p:tav tm="100000">
                                          <p:val>
                                            <p:strVal val="ppt_x"/>
                                          </p:val>
                                        </p:tav>
                                      </p:tavLst>
                                    </p:anim>
                                    <p:anim calcmode="lin" valueType="num">
                                      <p:cBhvr>
                                        <p:cTn id="96" dur="500"/>
                                        <p:tgtEl>
                                          <p:spTgt spid="58"/>
                                        </p:tgtEl>
                                        <p:attrNameLst>
                                          <p:attrName>ppt_y</p:attrName>
                                        </p:attrNameLst>
                                      </p:cBhvr>
                                      <p:tavLst>
                                        <p:tav tm="0">
                                          <p:val>
                                            <p:strVal val="ppt_y"/>
                                          </p:val>
                                        </p:tav>
                                        <p:tav tm="100000">
                                          <p:val>
                                            <p:strVal val="ppt_y+.1"/>
                                          </p:val>
                                        </p:tav>
                                      </p:tavLst>
                                    </p:anim>
                                    <p:set>
                                      <p:cBhvr>
                                        <p:cTn id="97" dur="1" fill="hold">
                                          <p:stCondLst>
                                            <p:cond delay="499"/>
                                          </p:stCondLst>
                                        </p:cTn>
                                        <p:tgtEl>
                                          <p:spTgt spid="58"/>
                                        </p:tgtEl>
                                        <p:attrNameLst>
                                          <p:attrName>style.visibility</p:attrName>
                                        </p:attrNameLst>
                                      </p:cBhvr>
                                      <p:to>
                                        <p:strVal val="hidden"/>
                                      </p:to>
                                    </p:se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wipe(up)">
                                      <p:cBhvr>
                                        <p:cTn id="101" dur="500"/>
                                        <p:tgtEl>
                                          <p:spTgt spid="59"/>
                                        </p:tgtEl>
                                      </p:cBhvr>
                                    </p:animEffect>
                                  </p:childTnLst>
                                </p:cTn>
                              </p:par>
                            </p:childTnLst>
                          </p:cTn>
                        </p:par>
                        <p:par>
                          <p:cTn id="102" fill="hold">
                            <p:stCondLst>
                              <p:cond delay="10000"/>
                            </p:stCondLst>
                            <p:childTnLst>
                              <p:par>
                                <p:cTn id="103" presetID="22" presetClass="exit" presetSubtype="1" fill="hold" grpId="1" nodeType="afterEffect">
                                  <p:stCondLst>
                                    <p:cond delay="0"/>
                                  </p:stCondLst>
                                  <p:childTnLst>
                                    <p:animEffect transition="out" filter="wipe(up)">
                                      <p:cBhvr>
                                        <p:cTn id="104" dur="500"/>
                                        <p:tgtEl>
                                          <p:spTgt spid="47"/>
                                        </p:tgtEl>
                                      </p:cBhvr>
                                    </p:animEffect>
                                    <p:set>
                                      <p:cBhvr>
                                        <p:cTn id="105" dur="1" fill="hold">
                                          <p:stCondLst>
                                            <p:cond delay="499"/>
                                          </p:stCondLst>
                                        </p:cTn>
                                        <p:tgtEl>
                                          <p:spTgt spid="47"/>
                                        </p:tgtEl>
                                        <p:attrNameLst>
                                          <p:attrName>style.visibility</p:attrName>
                                        </p:attrNameLst>
                                      </p:cBhvr>
                                      <p:to>
                                        <p:strVal val="hidden"/>
                                      </p:to>
                                    </p:set>
                                  </p:childTnLst>
                                </p:cTn>
                              </p:par>
                              <p:par>
                                <p:cTn id="106" presetID="42" presetClass="path" presetSubtype="0" accel="50000" decel="50000" fill="hold" grpId="1" nodeType="withEffect">
                                  <p:stCondLst>
                                    <p:cond delay="0"/>
                                  </p:stCondLst>
                                  <p:childTnLst>
                                    <p:animMotion origin="layout" path="M -4.44444E-6 3.33333E-6 L -4.44444E-6 0.09838 " pathEditMode="relative" rAng="0" ptsTypes="AA">
                                      <p:cBhvr>
                                        <p:cTn id="107" dur="500" fill="hold"/>
                                        <p:tgtEl>
                                          <p:spTgt spid="55"/>
                                        </p:tgtEl>
                                        <p:attrNameLst>
                                          <p:attrName>ppt_x</p:attrName>
                                          <p:attrName>ppt_y</p:attrName>
                                        </p:attrNameLst>
                                      </p:cBhvr>
                                      <p:rCtr x="0" y="4907"/>
                                    </p:animMotion>
                                  </p:childTnLst>
                                </p:cTn>
                              </p:par>
                              <p:par>
                                <p:cTn id="108" presetID="42" presetClass="exit" presetSubtype="0" fill="hold" grpId="1" nodeType="withEffect">
                                  <p:stCondLst>
                                    <p:cond delay="0"/>
                                  </p:stCondLst>
                                  <p:childTnLst>
                                    <p:animEffect transition="out" filter="fade">
                                      <p:cBhvr>
                                        <p:cTn id="109" dur="500"/>
                                        <p:tgtEl>
                                          <p:spTgt spid="59"/>
                                        </p:tgtEl>
                                      </p:cBhvr>
                                    </p:animEffect>
                                    <p:anim calcmode="lin" valueType="num">
                                      <p:cBhvr>
                                        <p:cTn id="110" dur="500"/>
                                        <p:tgtEl>
                                          <p:spTgt spid="59"/>
                                        </p:tgtEl>
                                        <p:attrNameLst>
                                          <p:attrName>ppt_x</p:attrName>
                                        </p:attrNameLst>
                                      </p:cBhvr>
                                      <p:tavLst>
                                        <p:tav tm="0">
                                          <p:val>
                                            <p:strVal val="ppt_x"/>
                                          </p:val>
                                        </p:tav>
                                        <p:tav tm="100000">
                                          <p:val>
                                            <p:strVal val="ppt_x"/>
                                          </p:val>
                                        </p:tav>
                                      </p:tavLst>
                                    </p:anim>
                                    <p:anim calcmode="lin" valueType="num">
                                      <p:cBhvr>
                                        <p:cTn id="111" dur="500"/>
                                        <p:tgtEl>
                                          <p:spTgt spid="59"/>
                                        </p:tgtEl>
                                        <p:attrNameLst>
                                          <p:attrName>ppt_y</p:attrName>
                                        </p:attrNameLst>
                                      </p:cBhvr>
                                      <p:tavLst>
                                        <p:tav tm="0">
                                          <p:val>
                                            <p:strVal val="ppt_y"/>
                                          </p:val>
                                        </p:tav>
                                        <p:tav tm="100000">
                                          <p:val>
                                            <p:strVal val="ppt_y+.1"/>
                                          </p:val>
                                        </p:tav>
                                      </p:tavLst>
                                    </p:anim>
                                    <p:set>
                                      <p:cBhvr>
                                        <p:cTn id="112" dur="1" fill="hold">
                                          <p:stCondLst>
                                            <p:cond delay="499"/>
                                          </p:stCondLst>
                                        </p:cTn>
                                        <p:tgtEl>
                                          <p:spTgt spid="59"/>
                                        </p:tgtEl>
                                        <p:attrNameLst>
                                          <p:attrName>style.visibility</p:attrName>
                                        </p:attrNameLst>
                                      </p:cBhvr>
                                      <p:to>
                                        <p:strVal val="hidden"/>
                                      </p:to>
                                    </p:set>
                                  </p:childTnLst>
                                </p:cTn>
                              </p:par>
                            </p:childTnLst>
                          </p:cTn>
                        </p:par>
                        <p:par>
                          <p:cTn id="113" fill="hold">
                            <p:stCondLst>
                              <p:cond delay="10500"/>
                            </p:stCondLst>
                            <p:childTnLst>
                              <p:par>
                                <p:cTn id="114" presetID="22" presetClass="entr" presetSubtype="1" fill="hold" grpId="0" nodeType="after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wipe(up)">
                                      <p:cBhvr>
                                        <p:cTn id="116" dur="500"/>
                                        <p:tgtEl>
                                          <p:spTgt spid="60"/>
                                        </p:tgtEl>
                                      </p:cBhvr>
                                    </p:animEffect>
                                  </p:childTnLst>
                                </p:cTn>
                              </p:par>
                            </p:childTnLst>
                          </p:cTn>
                        </p:par>
                        <p:par>
                          <p:cTn id="117" fill="hold">
                            <p:stCondLst>
                              <p:cond delay="11000"/>
                            </p:stCondLst>
                            <p:childTnLst>
                              <p:par>
                                <p:cTn id="118" presetID="22" presetClass="exit" presetSubtype="1" fill="hold" grpId="1" nodeType="afterEffect">
                                  <p:stCondLst>
                                    <p:cond delay="0"/>
                                  </p:stCondLst>
                                  <p:childTnLst>
                                    <p:animEffect transition="out" filter="wipe(up)">
                                      <p:cBhvr>
                                        <p:cTn id="119" dur="500"/>
                                        <p:tgtEl>
                                          <p:spTgt spid="46"/>
                                        </p:tgtEl>
                                      </p:cBhvr>
                                    </p:animEffect>
                                    <p:set>
                                      <p:cBhvr>
                                        <p:cTn id="120" dur="1" fill="hold">
                                          <p:stCondLst>
                                            <p:cond delay="499"/>
                                          </p:stCondLst>
                                        </p:cTn>
                                        <p:tgtEl>
                                          <p:spTgt spid="46"/>
                                        </p:tgtEl>
                                        <p:attrNameLst>
                                          <p:attrName>style.visibility</p:attrName>
                                        </p:attrNameLst>
                                      </p:cBhvr>
                                      <p:to>
                                        <p:strVal val="hidden"/>
                                      </p:to>
                                    </p:set>
                                  </p:childTnLst>
                                </p:cTn>
                              </p:par>
                              <p:par>
                                <p:cTn id="121" presetID="42" presetClass="path" presetSubtype="0" accel="50000" decel="50000" fill="hold" grpId="1" nodeType="withEffect">
                                  <p:stCondLst>
                                    <p:cond delay="0"/>
                                  </p:stCondLst>
                                  <p:childTnLst>
                                    <p:animMotion origin="layout" path="M -3.33333E-6 2.96296E-6 L -3.33333E-6 0.03842 " pathEditMode="relative" rAng="0" ptsTypes="AA">
                                      <p:cBhvr>
                                        <p:cTn id="122" dur="500" fill="hold"/>
                                        <p:tgtEl>
                                          <p:spTgt spid="56"/>
                                        </p:tgtEl>
                                        <p:attrNameLst>
                                          <p:attrName>ppt_x</p:attrName>
                                          <p:attrName>ppt_y</p:attrName>
                                        </p:attrNameLst>
                                      </p:cBhvr>
                                      <p:rCtr x="0" y="1921"/>
                                    </p:animMotion>
                                  </p:childTnLst>
                                </p:cTn>
                              </p:par>
                              <p:par>
                                <p:cTn id="123" presetID="42" presetClass="exit" presetSubtype="0" fill="hold" grpId="1" nodeType="withEffect">
                                  <p:stCondLst>
                                    <p:cond delay="0"/>
                                  </p:stCondLst>
                                  <p:childTnLst>
                                    <p:animEffect transition="out" filter="fade">
                                      <p:cBhvr>
                                        <p:cTn id="124" dur="500"/>
                                        <p:tgtEl>
                                          <p:spTgt spid="60"/>
                                        </p:tgtEl>
                                      </p:cBhvr>
                                    </p:animEffect>
                                    <p:anim calcmode="lin" valueType="num">
                                      <p:cBhvr>
                                        <p:cTn id="125" dur="500"/>
                                        <p:tgtEl>
                                          <p:spTgt spid="60"/>
                                        </p:tgtEl>
                                        <p:attrNameLst>
                                          <p:attrName>ppt_x</p:attrName>
                                        </p:attrNameLst>
                                      </p:cBhvr>
                                      <p:tavLst>
                                        <p:tav tm="0">
                                          <p:val>
                                            <p:strVal val="ppt_x"/>
                                          </p:val>
                                        </p:tav>
                                        <p:tav tm="100000">
                                          <p:val>
                                            <p:strVal val="ppt_x"/>
                                          </p:val>
                                        </p:tav>
                                      </p:tavLst>
                                    </p:anim>
                                    <p:anim calcmode="lin" valueType="num">
                                      <p:cBhvr>
                                        <p:cTn id="126" dur="500"/>
                                        <p:tgtEl>
                                          <p:spTgt spid="60"/>
                                        </p:tgtEl>
                                        <p:attrNameLst>
                                          <p:attrName>ppt_y</p:attrName>
                                        </p:attrNameLst>
                                      </p:cBhvr>
                                      <p:tavLst>
                                        <p:tav tm="0">
                                          <p:val>
                                            <p:strVal val="ppt_y"/>
                                          </p:val>
                                        </p:tav>
                                        <p:tav tm="100000">
                                          <p:val>
                                            <p:strVal val="ppt_y+.1"/>
                                          </p:val>
                                        </p:tav>
                                      </p:tavLst>
                                    </p:anim>
                                    <p:set>
                                      <p:cBhvr>
                                        <p:cTn id="127" dur="1" fill="hold">
                                          <p:stCondLst>
                                            <p:cond delay="499"/>
                                          </p:stCondLst>
                                        </p:cTn>
                                        <p:tgtEl>
                                          <p:spTgt spid="60"/>
                                        </p:tgtEl>
                                        <p:attrNameLst>
                                          <p:attrName>style.visibility</p:attrName>
                                        </p:attrNameLst>
                                      </p:cBhvr>
                                      <p:to>
                                        <p:strVal val="hidden"/>
                                      </p:to>
                                    </p:set>
                                  </p:childTnLst>
                                </p:cTn>
                              </p:par>
                            </p:childTnLst>
                          </p:cTn>
                        </p:par>
                        <p:par>
                          <p:cTn id="128" fill="hold">
                            <p:stCondLst>
                              <p:cond delay="11500"/>
                            </p:stCondLst>
                            <p:childTnLst>
                              <p:par>
                                <p:cTn id="129" presetID="10" presetClass="entr" presetSubtype="0" fill="hold" nodeType="afterEffect">
                                  <p:stCondLst>
                                    <p:cond delay="50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750"/>
                                        <p:tgtEl>
                                          <p:spTgt spid="41"/>
                                        </p:tgtEl>
                                      </p:cBhvr>
                                    </p:animEffect>
                                  </p:childTnLst>
                                </p:cTn>
                              </p:par>
                              <p:par>
                                <p:cTn id="132" presetID="10" presetClass="entr" presetSubtype="0" fill="hold"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5" grpId="1" animBg="1"/>
      <p:bldP spid="46" grpId="0" animBg="1"/>
      <p:bldP spid="46" grpId="1" animBg="1"/>
      <p:bldP spid="47" grpId="0" animBg="1"/>
      <p:bldP spid="47" grpId="1" animBg="1"/>
      <p:bldP spid="48" grpId="0" animBg="1"/>
      <p:bldP spid="48" grpId="1" animBg="1"/>
      <p:bldP spid="49" grpId="0" animBg="1"/>
      <p:bldP spid="50" grpId="0" animBg="1"/>
      <p:bldP spid="51" grpId="0" animBg="1"/>
      <p:bldP spid="52" grpId="0" animBg="1"/>
      <p:bldP spid="53" grpId="0"/>
      <p:bldP spid="53" grpId="1"/>
      <p:bldP spid="54" grpId="0"/>
      <p:bldP spid="54" grpId="1"/>
      <p:bldP spid="55" grpId="0"/>
      <p:bldP spid="55" grpId="1"/>
      <p:bldP spid="56" grpId="0"/>
      <p:bldP spid="56" grpId="1"/>
      <p:bldP spid="57" grpId="0" animBg="1"/>
      <p:bldP spid="57" grpId="1" animBg="1"/>
      <p:bldP spid="58" grpId="0" animBg="1"/>
      <p:bldP spid="58" grpId="1" animBg="1"/>
      <p:bldP spid="59" grpId="0" animBg="1"/>
      <p:bldP spid="59" grpId="1" animBg="1"/>
      <p:bldP spid="60" grpId="0" animBg="1"/>
      <p:bldP spid="6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en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27909"/>
            <a:ext cx="9145588" cy="111961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0" y="14257"/>
            <a:ext cx="9145588" cy="16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45" name="Rectangle 44"/>
          <p:cNvSpPr/>
          <p:nvPr/>
        </p:nvSpPr>
        <p:spPr>
          <a:xfrm>
            <a:off x="0" y="175887"/>
            <a:ext cx="9145588" cy="97163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dirty="0">
              <a:solidFill>
                <a:prstClr val="white"/>
              </a:solidFill>
            </a:endParaRPr>
          </a:p>
        </p:txBody>
      </p:sp>
      <p:sp>
        <p:nvSpPr>
          <p:cNvPr id="4" name="Rectangle 3"/>
          <p:cNvSpPr/>
          <p:nvPr/>
        </p:nvSpPr>
        <p:spPr>
          <a:xfrm>
            <a:off x="4571052" y="1147617"/>
            <a:ext cx="4572794" cy="5111358"/>
          </a:xfrm>
          <a:prstGeom prst="rect">
            <a:avLst/>
          </a:prstGeom>
          <a: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8" name="Rectangle 7"/>
          <p:cNvSpPr/>
          <p:nvPr/>
        </p:nvSpPr>
        <p:spPr>
          <a:xfrm>
            <a:off x="4572794" y="1146917"/>
            <a:ext cx="4572794" cy="51156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algn="ctr" defTabSz="1219108"/>
            <a:endParaRPr lang="en-GB">
              <a:solidFill>
                <a:prstClr val="white"/>
              </a:solidFill>
            </a:endParaRPr>
          </a:p>
        </p:txBody>
      </p:sp>
      <p:sp>
        <p:nvSpPr>
          <p:cNvPr id="10" name="Rectangle 9"/>
          <p:cNvSpPr/>
          <p:nvPr/>
        </p:nvSpPr>
        <p:spPr>
          <a:xfrm>
            <a:off x="1742" y="1152591"/>
            <a:ext cx="4571052" cy="979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79987" tIns="60956" rIns="121911" bIns="60956" rtlCol="0" anchor="ctr"/>
          <a:lstStyle/>
          <a:p>
            <a:pPr defTabSz="1219108">
              <a:lnSpc>
                <a:spcPct val="90000"/>
              </a:lnSpc>
            </a:pPr>
            <a:r>
              <a:rPr lang="en-GB" sz="1400" b="1" dirty="0">
                <a:solidFill>
                  <a:srgbClr val="262626"/>
                </a:solidFill>
              </a:rPr>
              <a:t>Global leader </a:t>
            </a:r>
            <a:r>
              <a:rPr lang="en-GB" sz="1400" dirty="0">
                <a:solidFill>
                  <a:srgbClr val="262626"/>
                </a:solidFill>
              </a:rPr>
              <a:t>in data classification and secure messaging solutions</a:t>
            </a:r>
          </a:p>
        </p:txBody>
      </p:sp>
      <p:sp>
        <p:nvSpPr>
          <p:cNvPr id="54" name="Rectangle 53"/>
          <p:cNvSpPr/>
          <p:nvPr/>
        </p:nvSpPr>
        <p:spPr>
          <a:xfrm>
            <a:off x="1742" y="2185218"/>
            <a:ext cx="4571052" cy="979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7" tIns="45718" rIns="91433" bIns="45718" numCol="1" spcCol="0" rtlCol="0" fromWordArt="0" anchor="ctr" anchorCtr="0" forceAA="0" compatLnSpc="1">
            <a:prstTxWarp prst="textNoShape">
              <a:avLst/>
            </a:prstTxWarp>
            <a:noAutofit/>
          </a:bodyPr>
          <a:lstStyle/>
          <a:p>
            <a:pPr defTabSz="1219108">
              <a:lnSpc>
                <a:spcPct val="90000"/>
              </a:lnSpc>
            </a:pPr>
            <a:r>
              <a:rPr lang="en-GB" sz="1400" dirty="0">
                <a:solidFill>
                  <a:srgbClr val="262626"/>
                </a:solidFill>
              </a:rPr>
              <a:t>Established in </a:t>
            </a:r>
            <a:r>
              <a:rPr lang="en-GB" sz="1400" b="1" dirty="0">
                <a:solidFill>
                  <a:srgbClr val="262626"/>
                </a:solidFill>
              </a:rPr>
              <a:t>1985</a:t>
            </a:r>
            <a:r>
              <a:rPr lang="en-GB" sz="1400" dirty="0">
                <a:solidFill>
                  <a:srgbClr val="262626"/>
                </a:solidFill>
              </a:rPr>
              <a:t>, headquartered in the </a:t>
            </a:r>
            <a:r>
              <a:rPr lang="en-GB" sz="1400" b="1" dirty="0">
                <a:solidFill>
                  <a:srgbClr val="262626"/>
                </a:solidFill>
              </a:rPr>
              <a:t>UK</a:t>
            </a:r>
            <a:endParaRPr lang="en-GB" sz="1400" dirty="0">
              <a:solidFill>
                <a:srgbClr val="262626"/>
              </a:solidFill>
            </a:endParaRPr>
          </a:p>
        </p:txBody>
      </p:sp>
      <p:sp>
        <p:nvSpPr>
          <p:cNvPr id="55" name="Rectangle 54"/>
          <p:cNvSpPr/>
          <p:nvPr/>
        </p:nvSpPr>
        <p:spPr>
          <a:xfrm>
            <a:off x="1742" y="3217845"/>
            <a:ext cx="4571052" cy="979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7" tIns="45718" rIns="91433" bIns="45718" numCol="1" spcCol="0" rtlCol="0" fromWordArt="0" anchor="ctr" anchorCtr="0" forceAA="0" compatLnSpc="1">
            <a:prstTxWarp prst="textNoShape">
              <a:avLst/>
            </a:prstTxWarp>
            <a:noAutofit/>
          </a:bodyPr>
          <a:lstStyle/>
          <a:p>
            <a:pPr defTabSz="1219108">
              <a:lnSpc>
                <a:spcPct val="90000"/>
              </a:lnSpc>
            </a:pPr>
            <a:r>
              <a:rPr lang="en-GB" sz="1400" b="1" dirty="0">
                <a:solidFill>
                  <a:srgbClr val="262626"/>
                </a:solidFill>
              </a:rPr>
              <a:t>Owned by QinetiQ Plc</a:t>
            </a:r>
            <a:r>
              <a:rPr lang="en-GB" sz="1400" dirty="0">
                <a:solidFill>
                  <a:srgbClr val="262626"/>
                </a:solidFill>
              </a:rPr>
              <a:t> -$2bn defence &amp; security technology business since 2007</a:t>
            </a:r>
          </a:p>
        </p:txBody>
      </p:sp>
      <p:sp>
        <p:nvSpPr>
          <p:cNvPr id="56" name="Rectangle 55"/>
          <p:cNvSpPr/>
          <p:nvPr/>
        </p:nvSpPr>
        <p:spPr>
          <a:xfrm>
            <a:off x="1742" y="4250473"/>
            <a:ext cx="4571052" cy="979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7" tIns="45718" rIns="91433" bIns="45718" numCol="1" spcCol="0" rtlCol="0" fromWordArt="0" anchor="ctr" anchorCtr="0" forceAA="0" compatLnSpc="1">
            <a:prstTxWarp prst="textNoShape">
              <a:avLst/>
            </a:prstTxWarp>
            <a:noAutofit/>
          </a:bodyPr>
          <a:lstStyle/>
          <a:p>
            <a:pPr defTabSz="1219108">
              <a:lnSpc>
                <a:spcPct val="90000"/>
              </a:lnSpc>
            </a:pPr>
            <a:r>
              <a:rPr lang="en-GB" sz="1400" b="1" dirty="0">
                <a:solidFill>
                  <a:srgbClr val="262626"/>
                </a:solidFill>
              </a:rPr>
              <a:t>30 years experience </a:t>
            </a:r>
            <a:r>
              <a:rPr lang="en-GB" sz="1400" dirty="0">
                <a:solidFill>
                  <a:srgbClr val="262626"/>
                </a:solidFill>
              </a:rPr>
              <a:t>in delivering complex secure messaging, data security and information management solutions</a:t>
            </a:r>
          </a:p>
        </p:txBody>
      </p:sp>
      <p:sp>
        <p:nvSpPr>
          <p:cNvPr id="57" name="Rectangle 56"/>
          <p:cNvSpPr/>
          <p:nvPr/>
        </p:nvSpPr>
        <p:spPr>
          <a:xfrm>
            <a:off x="1742" y="5283101"/>
            <a:ext cx="4571052" cy="979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7" tIns="45718" rIns="91433" bIns="45718" numCol="1" spcCol="0" rtlCol="0" fromWordArt="0" anchor="ctr" anchorCtr="0" forceAA="0" compatLnSpc="1">
            <a:prstTxWarp prst="textNoShape">
              <a:avLst/>
            </a:prstTxWarp>
            <a:noAutofit/>
          </a:bodyPr>
          <a:lstStyle/>
          <a:p>
            <a:pPr defTabSz="1219108">
              <a:lnSpc>
                <a:spcPct val="90000"/>
              </a:lnSpc>
            </a:pPr>
            <a:r>
              <a:rPr lang="en-GB" sz="1400" b="1" dirty="0">
                <a:solidFill>
                  <a:srgbClr val="262626"/>
                </a:solidFill>
              </a:rPr>
              <a:t>Global presence</a:t>
            </a:r>
            <a:r>
              <a:rPr lang="en-GB" sz="1400" dirty="0">
                <a:solidFill>
                  <a:srgbClr val="262626"/>
                </a:solidFill>
              </a:rPr>
              <a:t>, local expertise – with offices in the UK, US, Australia and Europe. World wide coverage through channel partner network.</a:t>
            </a:r>
          </a:p>
        </p:txBody>
      </p:sp>
      <p:pic>
        <p:nvPicPr>
          <p:cNvPr id="19" name="Picture 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316744" y="6361603"/>
            <a:ext cx="1378708" cy="3730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a:solidFill>
                  <a:prstClr val="white"/>
                </a:solidFill>
              </a:rPr>
              <a:t>Acerca de Boldon James</a:t>
            </a:r>
            <a:endParaRPr lang="en-GB" dirty="0"/>
          </a:p>
        </p:txBody>
      </p:sp>
      <p:sp>
        <p:nvSpPr>
          <p:cNvPr id="2" name="Footer Placeholder 1"/>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26981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1+#ppt_w/2"/>
                                          </p:val>
                                        </p:tav>
                                        <p:tav tm="100000">
                                          <p:val>
                                            <p:strVal val="#ppt_x"/>
                                          </p:val>
                                        </p:tav>
                                      </p:tavLst>
                                    </p:anim>
                                    <p:anim calcmode="lin" valueType="num">
                                      <p:cBhvr additive="base">
                                        <p:cTn id="8" dur="8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0-#ppt_w/2"/>
                                          </p:val>
                                        </p:tav>
                                        <p:tav tm="100000">
                                          <p:val>
                                            <p:strVal val="#ppt_x"/>
                                          </p:val>
                                        </p:tav>
                                      </p:tavLst>
                                    </p:anim>
                                    <p:anim calcmode="lin" valueType="num">
                                      <p:cBhvr additive="base">
                                        <p:cTn id="21" dur="500" fill="hold"/>
                                        <p:tgtEl>
                                          <p:spTgt spid="5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0-#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0-#ppt_w/2"/>
                                          </p:val>
                                        </p:tav>
                                        <p:tav tm="100000">
                                          <p:val>
                                            <p:strVal val="#ppt_x"/>
                                          </p:val>
                                        </p:tav>
                                      </p:tavLst>
                                    </p:anim>
                                    <p:anim calcmode="lin" valueType="num">
                                      <p:cBhvr additive="base">
                                        <p:cTn id="29"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4" grpId="0" animBg="1"/>
      <p:bldP spid="55"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5094" y="1054725"/>
            <a:ext cx="6565052" cy="1605295"/>
          </a:xfrm>
        </p:spPr>
        <p:txBody>
          <a:bodyPr>
            <a:normAutofit/>
          </a:bodyPr>
          <a:lstStyle/>
          <a:p>
            <a:r>
              <a:rPr lang="en-GB" sz="2399" dirty="0"/>
              <a:t/>
            </a:r>
            <a:br>
              <a:rPr lang="en-GB" sz="2399" dirty="0"/>
            </a:br>
            <a:r>
              <a:rPr lang="en-GB" sz="2399" dirty="0"/>
              <a:t>Classifier de Boldon James</a:t>
            </a:r>
          </a:p>
        </p:txBody>
      </p:sp>
      <p:sp>
        <p:nvSpPr>
          <p:cNvPr id="4" name="TextBox 3"/>
          <p:cNvSpPr txBox="1"/>
          <p:nvPr/>
        </p:nvSpPr>
        <p:spPr>
          <a:xfrm>
            <a:off x="3641782" y="4400145"/>
            <a:ext cx="2036488" cy="461745"/>
          </a:xfrm>
          <a:prstGeom prst="rect">
            <a:avLst/>
          </a:prstGeom>
          <a:noFill/>
        </p:spPr>
        <p:txBody>
          <a:bodyPr wrap="none" rtlCol="0">
            <a:spAutoFit/>
          </a:bodyPr>
          <a:lstStyle/>
          <a:p>
            <a:pPr defTabSz="914453"/>
            <a:r>
              <a:rPr lang="es-CO" dirty="0">
                <a:solidFill>
                  <a:prstClr val="white"/>
                </a:solidFill>
                <a:latin typeface="Arial"/>
              </a:rPr>
              <a:t>Conclusiones</a:t>
            </a:r>
          </a:p>
        </p:txBody>
      </p:sp>
    </p:spTree>
    <p:extLst>
      <p:ext uri="{BB962C8B-B14F-4D97-AF65-F5344CB8AC3E}">
        <p14:creationId xmlns:p14="http://schemas.microsoft.com/office/powerpoint/2010/main" val="2259902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Resumen Ejecutivo</a:t>
            </a:r>
          </a:p>
        </p:txBody>
      </p:sp>
      <p:sp>
        <p:nvSpPr>
          <p:cNvPr id="3" name="Content Placeholder 2"/>
          <p:cNvSpPr>
            <a:spLocks noGrp="1"/>
          </p:cNvSpPr>
          <p:nvPr>
            <p:ph idx="1"/>
          </p:nvPr>
        </p:nvSpPr>
        <p:spPr>
          <a:xfrm>
            <a:off x="526844" y="1720775"/>
            <a:ext cx="8091899" cy="4065429"/>
          </a:xfrm>
        </p:spPr>
        <p:txBody>
          <a:bodyPr>
            <a:normAutofit/>
          </a:bodyPr>
          <a:lstStyle/>
          <a:p>
            <a:pPr>
              <a:lnSpc>
                <a:spcPct val="130000"/>
              </a:lnSpc>
            </a:pPr>
            <a:r>
              <a:rPr lang="es-CO" sz="2200" dirty="0"/>
              <a:t>Contar con herramientas tecnológicas para ejecutar las políticas de clasificación de información redunda en: </a:t>
            </a:r>
          </a:p>
          <a:p>
            <a:pPr marL="557208" lvl="2" indent="-257173">
              <a:lnSpc>
                <a:spcPct val="130000"/>
              </a:lnSpc>
            </a:pPr>
            <a:r>
              <a:rPr lang="es-CO" sz="1700" dirty="0"/>
              <a:t>Apoyo en el </a:t>
            </a:r>
            <a:r>
              <a:rPr lang="es-CO" sz="1700" b="1" dirty="0"/>
              <a:t>cumplimiento</a:t>
            </a:r>
            <a:r>
              <a:rPr lang="es-CO" sz="1700" dirty="0"/>
              <a:t> de regulaciones</a:t>
            </a:r>
          </a:p>
          <a:p>
            <a:pPr marL="557208" lvl="2" indent="-257173">
              <a:lnSpc>
                <a:spcPct val="130000"/>
              </a:lnSpc>
            </a:pPr>
            <a:r>
              <a:rPr lang="es-CO" sz="1700" dirty="0"/>
              <a:t>Complementa la </a:t>
            </a:r>
            <a:r>
              <a:rPr lang="es-CO" sz="1700" b="1" dirty="0"/>
              <a:t>prevención de fuga </a:t>
            </a:r>
            <a:r>
              <a:rPr lang="es-CO" sz="1700" dirty="0"/>
              <a:t>de información</a:t>
            </a:r>
          </a:p>
          <a:p>
            <a:pPr marL="557208" lvl="2" indent="-257173">
              <a:lnSpc>
                <a:spcPct val="130000"/>
              </a:lnSpc>
            </a:pPr>
            <a:r>
              <a:rPr lang="es-CO" sz="1700" dirty="0"/>
              <a:t>Apoya a la </a:t>
            </a:r>
            <a:r>
              <a:rPr lang="es-CO" sz="1700" b="1" dirty="0"/>
              <a:t>cadena de custodia </a:t>
            </a:r>
            <a:r>
              <a:rPr lang="es-CO" sz="1700" dirty="0"/>
              <a:t>de los datos</a:t>
            </a:r>
          </a:p>
          <a:p>
            <a:pPr marL="557208" lvl="2" indent="-257173">
              <a:lnSpc>
                <a:spcPct val="130000"/>
              </a:lnSpc>
            </a:pPr>
            <a:r>
              <a:rPr lang="es-CO" sz="1700" dirty="0"/>
              <a:t>Brinda </a:t>
            </a:r>
            <a:r>
              <a:rPr lang="es-CO" sz="1700" b="1" dirty="0"/>
              <a:t>confianza y conciencia </a:t>
            </a:r>
            <a:r>
              <a:rPr lang="es-CO" sz="1700" dirty="0"/>
              <a:t>a los usuarios</a:t>
            </a:r>
          </a:p>
          <a:p>
            <a:pPr>
              <a:lnSpc>
                <a:spcPct val="130000"/>
              </a:lnSpc>
            </a:pPr>
            <a:r>
              <a:rPr lang="es-CO" sz="2200" dirty="0"/>
              <a:t>Un adecuado manejo en la </a:t>
            </a:r>
            <a:r>
              <a:rPr lang="es-CO" sz="2600" dirty="0"/>
              <a:t>clasificación</a:t>
            </a:r>
            <a:r>
              <a:rPr lang="es-CO" sz="2200" dirty="0"/>
              <a:t> de los datos genera </a:t>
            </a:r>
            <a:r>
              <a:rPr lang="es-CO" sz="2200" b="1" dirty="0"/>
              <a:t>eficiencias y ahorros</a:t>
            </a:r>
            <a:r>
              <a:rPr lang="es-CO" sz="2200" dirty="0"/>
              <a:t> en todo el ecosistema de invertido hoy, y en el futuro en herramientas de seguridad.</a:t>
            </a:r>
          </a:p>
          <a:p>
            <a:endParaRPr lang="es-CO" sz="2099" dirty="0"/>
          </a:p>
          <a:p>
            <a:endParaRPr lang="es-CO" sz="2099" dirty="0"/>
          </a:p>
          <a:p>
            <a:pPr>
              <a:lnSpc>
                <a:spcPct val="150000"/>
              </a:lnSpc>
            </a:pPr>
            <a:endParaRPr lang="en-GB" sz="2099" dirty="0"/>
          </a:p>
        </p:txBody>
      </p:sp>
    </p:spTree>
    <p:extLst>
      <p:ext uri="{BB962C8B-B14F-4D97-AF65-F5344CB8AC3E}">
        <p14:creationId xmlns:p14="http://schemas.microsoft.com/office/powerpoint/2010/main" val="2248219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Resumen Operativo</a:t>
            </a:r>
          </a:p>
        </p:txBody>
      </p:sp>
      <p:sp>
        <p:nvSpPr>
          <p:cNvPr id="3" name="Content Placeholder 2"/>
          <p:cNvSpPr>
            <a:spLocks noGrp="1"/>
          </p:cNvSpPr>
          <p:nvPr>
            <p:ph idx="1"/>
          </p:nvPr>
        </p:nvSpPr>
        <p:spPr>
          <a:xfrm>
            <a:off x="457283" y="2057960"/>
            <a:ext cx="8412032" cy="3543910"/>
          </a:xfrm>
        </p:spPr>
        <p:txBody>
          <a:bodyPr>
            <a:normAutofit fontScale="77500" lnSpcReduction="20000"/>
          </a:bodyPr>
          <a:lstStyle/>
          <a:p>
            <a:pPr>
              <a:lnSpc>
                <a:spcPct val="150000"/>
              </a:lnSpc>
            </a:pPr>
            <a:r>
              <a:rPr lang="es-CO" sz="2099" dirty="0"/>
              <a:t>IT debe proveer las herramientas para mejorar su seguridad y cumplir con las políticas de seguridad y cumplimiento</a:t>
            </a:r>
          </a:p>
          <a:p>
            <a:pPr>
              <a:lnSpc>
                <a:spcPct val="150000"/>
              </a:lnSpc>
            </a:pPr>
            <a:r>
              <a:rPr lang="es-CO" sz="2099" dirty="0"/>
              <a:t>Involucre a los usuarios como la asociación adecuada de contextualización</a:t>
            </a:r>
          </a:p>
          <a:p>
            <a:pPr>
              <a:lnSpc>
                <a:spcPct val="150000"/>
              </a:lnSpc>
            </a:pPr>
            <a:r>
              <a:rPr lang="es-CO" sz="2099" dirty="0"/>
              <a:t>Use una solución de clasificación como una herramienta de concientización y protección inicial</a:t>
            </a:r>
          </a:p>
          <a:p>
            <a:pPr>
              <a:lnSpc>
                <a:spcPct val="150000"/>
              </a:lnSpc>
            </a:pPr>
            <a:r>
              <a:rPr lang="es-CO" sz="2099" dirty="0"/>
              <a:t>Monitoree las tendencias de clasificación para ayudar a los ajustes de políticas si se requiere</a:t>
            </a:r>
          </a:p>
          <a:p>
            <a:pPr>
              <a:lnSpc>
                <a:spcPct val="150000"/>
              </a:lnSpc>
            </a:pPr>
            <a:r>
              <a:rPr lang="es-CO" sz="2099" dirty="0"/>
              <a:t>Utilice </a:t>
            </a:r>
            <a:r>
              <a:rPr lang="es-CO" sz="2099" dirty="0" err="1"/>
              <a:t>Metadata</a:t>
            </a:r>
            <a:r>
              <a:rPr lang="es-CO" sz="2099" dirty="0"/>
              <a:t> – Considere oportunidades de </a:t>
            </a:r>
            <a:r>
              <a:rPr lang="es-CO" sz="2099" u="sng" dirty="0"/>
              <a:t>integración</a:t>
            </a:r>
            <a:r>
              <a:rPr lang="es-CO" sz="2099" dirty="0"/>
              <a:t> de sistemas</a:t>
            </a:r>
          </a:p>
          <a:p>
            <a:pPr>
              <a:lnSpc>
                <a:spcPct val="150000"/>
              </a:lnSpc>
            </a:pPr>
            <a:r>
              <a:rPr lang="es-CO" sz="2099" dirty="0"/>
              <a:t>Ojo!, La información es dinámica prevea que habrán subniveles de clasificación</a:t>
            </a:r>
          </a:p>
          <a:p>
            <a:pPr marL="0" indent="0">
              <a:lnSpc>
                <a:spcPct val="150000"/>
              </a:lnSpc>
              <a:buNone/>
            </a:pPr>
            <a:endParaRPr lang="en-GB" sz="2099" dirty="0"/>
          </a:p>
          <a:p>
            <a:pPr>
              <a:lnSpc>
                <a:spcPct val="150000"/>
              </a:lnSpc>
            </a:pPr>
            <a:endParaRPr lang="en-GB" sz="2099" dirty="0"/>
          </a:p>
        </p:txBody>
      </p:sp>
    </p:spTree>
    <p:extLst>
      <p:ext uri="{BB962C8B-B14F-4D97-AF65-F5344CB8AC3E}">
        <p14:creationId xmlns:p14="http://schemas.microsoft.com/office/powerpoint/2010/main" val="1603044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5094" y="1054725"/>
            <a:ext cx="6565052" cy="1605295"/>
          </a:xfrm>
        </p:spPr>
        <p:txBody>
          <a:bodyPr>
            <a:normAutofit/>
          </a:bodyPr>
          <a:lstStyle/>
          <a:p>
            <a:r>
              <a:rPr lang="en-GB" sz="2399" dirty="0"/>
              <a:t/>
            </a:r>
            <a:br>
              <a:rPr lang="en-GB" sz="2399" dirty="0"/>
            </a:br>
            <a:r>
              <a:rPr lang="en-GB" sz="2399" dirty="0"/>
              <a:t>Gracias </a:t>
            </a:r>
            <a:r>
              <a:rPr lang="en-GB" sz="2399" dirty="0" err="1"/>
              <a:t>por</a:t>
            </a:r>
            <a:r>
              <a:rPr lang="en-GB" sz="2399" dirty="0"/>
              <a:t> </a:t>
            </a:r>
            <a:r>
              <a:rPr lang="en-GB" sz="2399" dirty="0" err="1"/>
              <a:t>su</a:t>
            </a:r>
            <a:r>
              <a:rPr lang="en-GB" sz="2399" dirty="0"/>
              <a:t> </a:t>
            </a:r>
            <a:r>
              <a:rPr lang="en-GB" sz="2399" dirty="0" err="1"/>
              <a:t>atención</a:t>
            </a:r>
            <a:r>
              <a:rPr lang="en-GB" sz="2399" dirty="0"/>
              <a:t>.</a:t>
            </a:r>
            <a:br>
              <a:rPr lang="en-GB" sz="2399" dirty="0"/>
            </a:br>
            <a:r>
              <a:rPr lang="en-GB" sz="2399" dirty="0"/>
              <a:t/>
            </a:r>
            <a:br>
              <a:rPr lang="en-GB" sz="2399" dirty="0"/>
            </a:br>
            <a:r>
              <a:rPr lang="en-GB" sz="2399" dirty="0" err="1"/>
              <a:t>Preguntas</a:t>
            </a:r>
            <a:r>
              <a:rPr lang="en-GB" sz="2399" dirty="0"/>
              <a:t>?</a:t>
            </a:r>
          </a:p>
        </p:txBody>
      </p:sp>
      <p:sp>
        <p:nvSpPr>
          <p:cNvPr id="4" name="TextBox 3"/>
          <p:cNvSpPr txBox="1"/>
          <p:nvPr/>
        </p:nvSpPr>
        <p:spPr>
          <a:xfrm>
            <a:off x="563360" y="4424523"/>
            <a:ext cx="8404865" cy="461665"/>
          </a:xfrm>
          <a:prstGeom prst="rect">
            <a:avLst/>
          </a:prstGeom>
          <a:noFill/>
        </p:spPr>
        <p:txBody>
          <a:bodyPr wrap="none" rtlCol="0">
            <a:spAutoFit/>
          </a:bodyPr>
          <a:lstStyle/>
          <a:p>
            <a:pPr defTabSz="914453"/>
            <a:r>
              <a:rPr lang="es-CO" dirty="0">
                <a:solidFill>
                  <a:prstClr val="white"/>
                </a:solidFill>
                <a:latin typeface="Arial"/>
              </a:rPr>
              <a:t>Cuando comienzan a ejecutar sus políticas de clasificación?</a:t>
            </a:r>
          </a:p>
        </p:txBody>
      </p:sp>
    </p:spTree>
    <p:extLst>
      <p:ext uri="{BB962C8B-B14F-4D97-AF65-F5344CB8AC3E}">
        <p14:creationId xmlns:p14="http://schemas.microsoft.com/office/powerpoint/2010/main" val="588805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F5CA4AD0-31A9-41A5-B18D-2D5387FA3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604" y="4802279"/>
            <a:ext cx="1710500" cy="1138260"/>
          </a:xfrm>
          <a:prstGeom prst="rect">
            <a:avLst/>
          </a:prstGeom>
        </p:spPr>
      </p:pic>
      <p:pic>
        <p:nvPicPr>
          <p:cNvPr id="6" name="Picture 5">
            <a:extLst>
              <a:ext uri="{FF2B5EF4-FFF2-40B4-BE49-F238E27FC236}">
                <a16:creationId xmlns:a16="http://schemas.microsoft.com/office/drawing/2014/main" xmlns="" id="{A8DCBDF0-76F3-47F1-88B2-425397BB0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100" y="5786854"/>
            <a:ext cx="1289074" cy="915521"/>
          </a:xfrm>
          <a:prstGeom prst="rect">
            <a:avLst/>
          </a:prstGeom>
        </p:spPr>
      </p:pic>
      <p:sp>
        <p:nvSpPr>
          <p:cNvPr id="2" name="Title 1"/>
          <p:cNvSpPr>
            <a:spLocks noGrp="1"/>
          </p:cNvSpPr>
          <p:nvPr>
            <p:ph type="title"/>
          </p:nvPr>
        </p:nvSpPr>
        <p:spPr/>
        <p:txBody>
          <a:bodyPr/>
          <a:lstStyle/>
          <a:p>
            <a:r>
              <a:rPr lang="en-US" dirty="0" err="1"/>
              <a:t>Clientes</a:t>
            </a:r>
            <a:r>
              <a:rPr lang="en-US" dirty="0"/>
              <a:t> </a:t>
            </a:r>
            <a:r>
              <a:rPr lang="en-US" dirty="0" err="1"/>
              <a:t>Alrededor</a:t>
            </a:r>
            <a:r>
              <a:rPr lang="en-US" dirty="0"/>
              <a:t> del Mundo</a:t>
            </a:r>
          </a:p>
        </p:txBody>
      </p:sp>
      <p:pic>
        <p:nvPicPr>
          <p:cNvPr id="24" name="Picture 4" descr="http://www.veterans-uk.info/vets_world/issue9/images-9/mod-logo.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2922" y="1521601"/>
            <a:ext cx="1070536" cy="13247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7"/>
          <a:stretch>
            <a:fillRect/>
          </a:stretch>
        </p:blipFill>
        <p:spPr>
          <a:xfrm>
            <a:off x="268421" y="2166048"/>
            <a:ext cx="953636" cy="1126477"/>
          </a:xfrm>
          <a:prstGeom prst="rect">
            <a:avLst/>
          </a:prstGeom>
        </p:spPr>
      </p:pic>
      <p:pic>
        <p:nvPicPr>
          <p:cNvPr id="7" name="Picture 6" descr="http://lexleader.net/wp-content/uploads/2014/04/lockheed-martin-logo.jpg">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6671" y="3293971"/>
            <a:ext cx="1362400" cy="720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1greenbuildingelementscom.wpengine.netdna-cdn.com/files/2013/01/dod-logo.jp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97963" y="3143866"/>
            <a:ext cx="922920" cy="1193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5123" y="2784601"/>
            <a:ext cx="1738854" cy="74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54878" y="5133321"/>
            <a:ext cx="878965" cy="1136657"/>
          </a:xfrm>
          <a:prstGeom prst="rect">
            <a:avLst/>
          </a:prstGeom>
        </p:spPr>
      </p:pic>
      <p:pic>
        <p:nvPicPr>
          <p:cNvPr id="11" name="Picture 4" descr="http://tse1.mm.bing.net/th?&amp;id=OIP.Mcc6612a722054f1b8ff664607d917db4o0&amp;w=299&amp;h=227&amp;c=0&amp;pid=1.9&amp;rs=0&amp;p=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335766" y="3261339"/>
            <a:ext cx="712776" cy="6997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89572" y="1880980"/>
            <a:ext cx="1206928" cy="1560772"/>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88225" y="5722831"/>
            <a:ext cx="2069570" cy="488720"/>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66011" y="4865372"/>
            <a:ext cx="1507104" cy="526970"/>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4311" y="4941596"/>
            <a:ext cx="1256453" cy="844906"/>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90458" y="4254004"/>
            <a:ext cx="1544309" cy="539438"/>
          </a:xfrm>
          <a:prstGeom prst="rect">
            <a:avLst/>
          </a:prstGeom>
        </p:spPr>
      </p:pic>
      <p:pic>
        <p:nvPicPr>
          <p:cNvPr id="20"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773004" y="1554208"/>
            <a:ext cx="1027236" cy="90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067841" y="4356077"/>
            <a:ext cx="1774796" cy="389173"/>
          </a:xfrm>
          <a:prstGeom prst="rect">
            <a:avLst/>
          </a:prstGeom>
        </p:spPr>
      </p:pic>
      <p:pic>
        <p:nvPicPr>
          <p:cNvPr id="22" name="Picture 4" descr="http://zmotauto.com/wpz/wp-content/uploads/2015/03/VW-4-sales-logi.jpg">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671746" y="2809299"/>
            <a:ext cx="883921" cy="9664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358821" y="2312503"/>
            <a:ext cx="1627937" cy="565308"/>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47180" y="5422659"/>
            <a:ext cx="1465668" cy="713207"/>
          </a:xfrm>
          <a:prstGeom prst="rect">
            <a:avLst/>
          </a:prstGeom>
        </p:spPr>
      </p:pic>
      <p:pic>
        <p:nvPicPr>
          <p:cNvPr id="26" name="Picture 12" descr="http://www.notebookcheck.net/uploads/tx_jppageteaser/602355-fujitsu-logo_01.jpg">
            <a:hlinkClick r:id="rId26"/>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5997211" y="5885595"/>
            <a:ext cx="1006891" cy="651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247182" y="3816680"/>
            <a:ext cx="1369030" cy="1264571"/>
          </a:xfrm>
          <a:prstGeom prst="rect">
            <a:avLst/>
          </a:prstGeom>
        </p:spPr>
      </p:pic>
      <p:pic>
        <p:nvPicPr>
          <p:cNvPr id="29" name="Picture 2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282433" y="3786771"/>
            <a:ext cx="1514117" cy="386962"/>
          </a:xfrm>
          <a:prstGeom prst="rect">
            <a:avLst/>
          </a:prstGeom>
        </p:spPr>
      </p:pic>
      <p:pic>
        <p:nvPicPr>
          <p:cNvPr id="4"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25857" y="1876998"/>
            <a:ext cx="1252884" cy="56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xmlns="" id="{EC816BCF-47AD-4C8D-B1B1-A27ED361A07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141270" y="1667970"/>
            <a:ext cx="1627938" cy="548100"/>
          </a:xfrm>
          <a:prstGeom prst="rect">
            <a:avLst/>
          </a:prstGeom>
        </p:spPr>
      </p:pic>
    </p:spTree>
    <p:extLst>
      <p:ext uri="{BB962C8B-B14F-4D97-AF65-F5344CB8AC3E}">
        <p14:creationId xmlns:p14="http://schemas.microsoft.com/office/powerpoint/2010/main" val="22108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Socios</a:t>
            </a:r>
            <a:r>
              <a:rPr lang="en-GB" dirty="0"/>
              <a:t> </a:t>
            </a:r>
            <a:r>
              <a:rPr lang="en-GB" dirty="0" err="1"/>
              <a:t>Tecnologicos</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935"/>
          <a:stretch/>
        </p:blipFill>
        <p:spPr>
          <a:xfrm>
            <a:off x="226885" y="1185712"/>
            <a:ext cx="8585521" cy="5830724"/>
          </a:xfrm>
          <a:prstGeom prst="rect">
            <a:avLst/>
          </a:prstGeom>
        </p:spPr>
      </p:pic>
    </p:spTree>
    <p:extLst>
      <p:ext uri="{BB962C8B-B14F-4D97-AF65-F5344CB8AC3E}">
        <p14:creationId xmlns:p14="http://schemas.microsoft.com/office/powerpoint/2010/main" val="3278598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4137" y="2760564"/>
            <a:ext cx="3862855" cy="908050"/>
          </a:xfrm>
        </p:spPr>
        <p:txBody>
          <a:bodyPr/>
          <a:lstStyle/>
          <a:p>
            <a:r>
              <a:rPr lang="en-GB" dirty="0" err="1"/>
              <a:t>Clasificación</a:t>
            </a:r>
            <a:r>
              <a:rPr lang="en-GB" dirty="0"/>
              <a:t> </a:t>
            </a:r>
            <a:r>
              <a:rPr lang="en-GB" dirty="0" err="1"/>
              <a:t>como</a:t>
            </a:r>
            <a:r>
              <a:rPr lang="en-GB" dirty="0"/>
              <a:t> </a:t>
            </a:r>
            <a:r>
              <a:rPr lang="en-GB" dirty="0" err="1"/>
              <a:t>necesidad</a:t>
            </a:r>
            <a:endParaRPr lang="en-GB" dirty="0"/>
          </a:p>
        </p:txBody>
      </p:sp>
      <p:sp>
        <p:nvSpPr>
          <p:cNvPr id="2" name="Footer Placeholder 1"/>
          <p:cNvSpPr>
            <a:spLocks noGrp="1"/>
          </p:cNvSpPr>
          <p:nvPr>
            <p:ph type="ftr" sz="quarter" idx="11"/>
            <p:custDataLst>
              <p:tags r:id="rId1"/>
            </p:custDataLst>
          </p:nvPr>
        </p:nvSpPr>
        <p:spPr>
          <a:xfrm>
            <a:off x="0" y="6357822"/>
            <a:ext cx="9145588" cy="365210"/>
          </a:xfrm>
        </p:spPr>
        <p:txBody>
          <a:bodyPr/>
          <a:lstStyle/>
          <a:p>
            <a:r>
              <a:rPr lang="en-US"/>
              <a:t>COMMERCIAL-IN-CONFIDENCE</a:t>
            </a:r>
            <a:r>
              <a:rPr lang="en-US">
                <a:solidFill>
                  <a:srgbClr val="000000"/>
                </a:solidFill>
              </a:rPr>
              <a:t> EXTERNAL</a:t>
            </a:r>
          </a:p>
        </p:txBody>
      </p:sp>
    </p:spTree>
    <p:extLst>
      <p:ext uri="{BB962C8B-B14F-4D97-AF65-F5344CB8AC3E}">
        <p14:creationId xmlns:p14="http://schemas.microsoft.com/office/powerpoint/2010/main" val="1406213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a:t>Vision</a:t>
            </a:r>
            <a:r>
              <a:rPr lang="es-CO" dirty="0"/>
              <a:t> de Analistas sobre clasificación</a:t>
            </a:r>
          </a:p>
        </p:txBody>
      </p:sp>
      <p:sp>
        <p:nvSpPr>
          <p:cNvPr id="4" name="Content Placeholder 2"/>
          <p:cNvSpPr txBox="1">
            <a:spLocks/>
          </p:cNvSpPr>
          <p:nvPr/>
        </p:nvSpPr>
        <p:spPr>
          <a:xfrm>
            <a:off x="546265" y="1698171"/>
            <a:ext cx="8277101" cy="4251367"/>
          </a:xfrm>
          <a:prstGeom prst="rect">
            <a:avLst/>
          </a:prstGeom>
        </p:spPr>
        <p:txBody>
          <a:bodyPr>
            <a:noAutofit/>
          </a:bodyPr>
          <a:lstStyle>
            <a:lvl1pPr marL="342943" indent="-342943" algn="l" defTabSz="91451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44" indent="-285786" algn="l" defTabSz="91451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43" indent="-228629" algn="l" defTabSz="91451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400"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57"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914"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71"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429"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86" indent="-228629" algn="l" defTabSz="9145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75" i="1" dirty="0"/>
          </a:p>
          <a:p>
            <a:pPr marL="0" indent="0">
              <a:buNone/>
            </a:pPr>
            <a:r>
              <a:rPr lang="en-GB" sz="1600" i="1" dirty="0"/>
              <a:t>“</a:t>
            </a:r>
            <a:r>
              <a:rPr lang="es-CO" sz="1600" i="1" dirty="0"/>
              <a:t>Una clasificación de Datos dinámica requiere la integración de procesos manuales ejecutados por </a:t>
            </a:r>
            <a:r>
              <a:rPr lang="es-CO" sz="1600" i="1" dirty="0">
                <a:solidFill>
                  <a:srgbClr val="FF0000"/>
                </a:solidFill>
              </a:rPr>
              <a:t>los empleados</a:t>
            </a:r>
            <a:r>
              <a:rPr lang="es-CO" sz="1600" i="1" dirty="0"/>
              <a:t>, así como de herramientas de automatización y aplicación. </a:t>
            </a:r>
            <a:r>
              <a:rPr lang="es-CO" sz="1600" i="1" dirty="0">
                <a:solidFill>
                  <a:srgbClr val="FF0000"/>
                </a:solidFill>
              </a:rPr>
              <a:t>La intervención humana provee la contextualización necesaria para una clasificación de datos</a:t>
            </a:r>
            <a:r>
              <a:rPr lang="es-CO" sz="1600" i="1" dirty="0"/>
              <a:t>, mientras que las herramientas habilitan, dan eficiencia y ejecutan la aplicación de políticas.”</a:t>
            </a:r>
          </a:p>
          <a:p>
            <a:pPr marL="0" indent="0">
              <a:buNone/>
            </a:pPr>
            <a:endParaRPr lang="en-GB" sz="1600" i="1" dirty="0"/>
          </a:p>
          <a:p>
            <a:pPr marL="0" indent="0">
              <a:buNone/>
            </a:pPr>
            <a:r>
              <a:rPr lang="en-GB" sz="1600" b="1" i="1" dirty="0"/>
              <a:t>Heidi Shey, Research Analyst, Forrester Inc.</a:t>
            </a:r>
          </a:p>
          <a:p>
            <a:pPr marL="0" indent="0">
              <a:buNone/>
            </a:pPr>
            <a:endParaRPr lang="en-GB" sz="1600" i="1" dirty="0"/>
          </a:p>
          <a:p>
            <a:pPr marL="0" indent="0">
              <a:buNone/>
            </a:pPr>
            <a:r>
              <a:rPr lang="es-CO" sz="1600" i="1" dirty="0"/>
              <a:t>Clasificación de datos genera mejores DLP, enrutamiento seguro de documentos internos y externos, reportes para manejo de riesgo y gobierno, y además …</a:t>
            </a:r>
            <a:r>
              <a:rPr lang="es-CO" sz="1600" i="1" dirty="0">
                <a:solidFill>
                  <a:srgbClr val="FF0000"/>
                </a:solidFill>
              </a:rPr>
              <a:t>usuarios más satisfechos</a:t>
            </a:r>
            <a:r>
              <a:rPr lang="es-CO" sz="1600" i="1" dirty="0"/>
              <a:t>. </a:t>
            </a:r>
            <a:endParaRPr lang="es-CO" sz="1600" b="1" i="1" dirty="0"/>
          </a:p>
          <a:p>
            <a:pPr marL="0" indent="0">
              <a:buNone/>
            </a:pPr>
            <a:r>
              <a:rPr lang="en-GB" sz="1600" b="1" i="1" dirty="0"/>
              <a:t>Clive Longbottom, Analyst, </a:t>
            </a:r>
            <a:r>
              <a:rPr lang="en-GB" sz="1600" b="1" i="1" dirty="0" err="1"/>
              <a:t>Quocirca</a:t>
            </a:r>
            <a:endParaRPr lang="en-GB" sz="1600" b="1" i="1" dirty="0"/>
          </a:p>
          <a:p>
            <a:pPr marL="0" indent="0">
              <a:buNone/>
            </a:pPr>
            <a:endParaRPr lang="en-GB" sz="1350" b="1" i="1" dirty="0"/>
          </a:p>
          <a:p>
            <a:pPr marL="0" indent="0">
              <a:buNone/>
            </a:pPr>
            <a:endParaRPr lang="en-GB" sz="1350" dirty="0"/>
          </a:p>
        </p:txBody>
      </p:sp>
    </p:spTree>
    <p:extLst>
      <p:ext uri="{BB962C8B-B14F-4D97-AF65-F5344CB8AC3E}">
        <p14:creationId xmlns:p14="http://schemas.microsoft.com/office/powerpoint/2010/main" val="4063789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1249" y="273036"/>
            <a:ext cx="6171723" cy="806444"/>
          </a:xfrm>
        </p:spPr>
        <p:txBody>
          <a:bodyPr/>
          <a:lstStyle/>
          <a:p>
            <a:r>
              <a:rPr lang="en-GB" dirty="0" err="1"/>
              <a:t>Interes</a:t>
            </a:r>
            <a:r>
              <a:rPr lang="en-GB" dirty="0"/>
              <a:t> e inversion </a:t>
            </a:r>
            <a:r>
              <a:rPr lang="en-GB" dirty="0" err="1"/>
              <a:t>en</a:t>
            </a:r>
            <a:r>
              <a:rPr lang="en-GB" dirty="0"/>
              <a:t> el 2016</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94" y="1591294"/>
            <a:ext cx="7983750" cy="431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rrow: Right 1">
            <a:extLst>
              <a:ext uri="{FF2B5EF4-FFF2-40B4-BE49-F238E27FC236}">
                <a16:creationId xmlns:a16="http://schemas.microsoft.com/office/drawing/2014/main" xmlns="" id="{EAE1C369-CACC-48A3-87DC-4568AA93D1DD}"/>
              </a:ext>
            </a:extLst>
          </p:cNvPr>
          <p:cNvSpPr/>
          <p:nvPr/>
        </p:nvSpPr>
        <p:spPr bwMode="auto">
          <a:xfrm rot="1633946">
            <a:off x="4707227" y="2869903"/>
            <a:ext cx="1313723" cy="71226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41" tIns="25720" rIns="51441" bIns="25720" numCol="1" rtlCol="0" anchor="t" anchorCtr="0" compatLnSpc="1">
            <a:prstTxWarp prst="textNoShape">
              <a:avLst/>
            </a:prstTxWarp>
          </a:bodyPr>
          <a:lstStyle/>
          <a:p>
            <a:pPr defTabSz="257192" fontAlgn="base">
              <a:spcBef>
                <a:spcPct val="0"/>
              </a:spcBef>
              <a:spcAft>
                <a:spcPct val="0"/>
              </a:spcAft>
              <a:buClr>
                <a:srgbClr val="000000"/>
              </a:buClr>
              <a:buSzPct val="100000"/>
            </a:pPr>
            <a:endParaRPr lang="en-US" sz="1012">
              <a:solidFill>
                <a:schemeClr val="bg1"/>
              </a:solidFill>
              <a:latin typeface="Arial" panose="020B0604020202020204" pitchFamily="34" charset="0"/>
              <a:ea typeface="MS Gothic" panose="020B0609070205080204" pitchFamily="49" charset="-128"/>
            </a:endParaRPr>
          </a:p>
        </p:txBody>
      </p:sp>
      <p:sp>
        <p:nvSpPr>
          <p:cNvPr id="5" name="TextBox 4">
            <a:extLst>
              <a:ext uri="{FF2B5EF4-FFF2-40B4-BE49-F238E27FC236}">
                <a16:creationId xmlns:a16="http://schemas.microsoft.com/office/drawing/2014/main" xmlns="" id="{66235D4E-33D6-4A9E-AC47-DAD4327CF64E}"/>
              </a:ext>
            </a:extLst>
          </p:cNvPr>
          <p:cNvSpPr txBox="1"/>
          <p:nvPr/>
        </p:nvSpPr>
        <p:spPr>
          <a:xfrm>
            <a:off x="6900763" y="5627853"/>
            <a:ext cx="1948633" cy="277047"/>
          </a:xfrm>
          <a:prstGeom prst="rect">
            <a:avLst/>
          </a:prstGeom>
          <a:noFill/>
        </p:spPr>
        <p:txBody>
          <a:bodyPr wrap="square" rtlCol="0">
            <a:spAutoFit/>
          </a:bodyPr>
          <a:lstStyle/>
          <a:p>
            <a:r>
              <a:rPr lang="es-CO" sz="1200" dirty="0"/>
              <a:t>Fuente: Gartner Group</a:t>
            </a:r>
            <a:endParaRPr lang="en-US" sz="1200" dirty="0"/>
          </a:p>
        </p:txBody>
      </p:sp>
    </p:spTree>
    <p:extLst>
      <p:ext uri="{BB962C8B-B14F-4D97-AF65-F5344CB8AC3E}">
        <p14:creationId xmlns:p14="http://schemas.microsoft.com/office/powerpoint/2010/main" val="99325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3853" y="311107"/>
            <a:ext cx="6171723" cy="806444"/>
          </a:xfrm>
        </p:spPr>
        <p:txBody>
          <a:bodyPr/>
          <a:lstStyle/>
          <a:p>
            <a:r>
              <a:rPr lang="en-GB" dirty="0" err="1"/>
              <a:t>Interes</a:t>
            </a:r>
            <a:r>
              <a:rPr lang="en-GB" dirty="0"/>
              <a:t> e inversion </a:t>
            </a:r>
            <a:r>
              <a:rPr lang="en-GB" dirty="0" err="1"/>
              <a:t>en</a:t>
            </a:r>
            <a:r>
              <a:rPr lang="en-GB" dirty="0"/>
              <a:t> el 2017</a:t>
            </a:r>
          </a:p>
        </p:txBody>
      </p:sp>
      <p:pic>
        <p:nvPicPr>
          <p:cNvPr id="5" name="Picture 4" descr="A screenshot of a social media post&#10;&#10;Description generated with very high confidence">
            <a:extLst>
              <a:ext uri="{FF2B5EF4-FFF2-40B4-BE49-F238E27FC236}">
                <a16:creationId xmlns:a16="http://schemas.microsoft.com/office/drawing/2014/main" xmlns="" id="{1895DBD9-CD26-4B51-AAE9-B1C87BC65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27" y="1591294"/>
            <a:ext cx="8439614" cy="4313606"/>
          </a:xfrm>
          <a:prstGeom prst="rect">
            <a:avLst/>
          </a:prstGeom>
        </p:spPr>
      </p:pic>
      <p:sp>
        <p:nvSpPr>
          <p:cNvPr id="6" name="Arrow: Right 5">
            <a:extLst>
              <a:ext uri="{FF2B5EF4-FFF2-40B4-BE49-F238E27FC236}">
                <a16:creationId xmlns:a16="http://schemas.microsoft.com/office/drawing/2014/main" xmlns="" id="{3EC90D17-205B-4ADC-B902-40AD711B423A}"/>
              </a:ext>
            </a:extLst>
          </p:cNvPr>
          <p:cNvSpPr/>
          <p:nvPr/>
        </p:nvSpPr>
        <p:spPr bwMode="auto">
          <a:xfrm rot="1633946">
            <a:off x="5496883" y="2209244"/>
            <a:ext cx="1313723" cy="71226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41" tIns="25720" rIns="51441" bIns="25720" numCol="1" rtlCol="0" anchor="t" anchorCtr="0" compatLnSpc="1">
            <a:prstTxWarp prst="textNoShape">
              <a:avLst/>
            </a:prstTxWarp>
          </a:bodyPr>
          <a:lstStyle/>
          <a:p>
            <a:pPr defTabSz="257192" fontAlgn="base">
              <a:spcBef>
                <a:spcPct val="0"/>
              </a:spcBef>
              <a:spcAft>
                <a:spcPct val="0"/>
              </a:spcAft>
              <a:buClr>
                <a:srgbClr val="000000"/>
              </a:buClr>
              <a:buSzPct val="100000"/>
            </a:pPr>
            <a:endParaRPr lang="en-US" sz="1012">
              <a:solidFill>
                <a:schemeClr val="bg1"/>
              </a:solidFill>
              <a:latin typeface="Arial" panose="020B0604020202020204" pitchFamily="34" charset="0"/>
              <a:ea typeface="MS Gothic" panose="020B0609070205080204" pitchFamily="49" charset="-128"/>
            </a:endParaRPr>
          </a:p>
        </p:txBody>
      </p:sp>
      <p:sp>
        <p:nvSpPr>
          <p:cNvPr id="7" name="TextBox 6">
            <a:extLst>
              <a:ext uri="{FF2B5EF4-FFF2-40B4-BE49-F238E27FC236}">
                <a16:creationId xmlns:a16="http://schemas.microsoft.com/office/drawing/2014/main" xmlns="" id="{6AD28987-E358-47E2-A912-C76EB4777AC3}"/>
              </a:ext>
            </a:extLst>
          </p:cNvPr>
          <p:cNvSpPr txBox="1"/>
          <p:nvPr/>
        </p:nvSpPr>
        <p:spPr>
          <a:xfrm>
            <a:off x="6900763" y="5627853"/>
            <a:ext cx="1948633" cy="277047"/>
          </a:xfrm>
          <a:prstGeom prst="rect">
            <a:avLst/>
          </a:prstGeom>
          <a:noFill/>
        </p:spPr>
        <p:txBody>
          <a:bodyPr wrap="square" rtlCol="0">
            <a:spAutoFit/>
          </a:bodyPr>
          <a:lstStyle/>
          <a:p>
            <a:r>
              <a:rPr lang="es-CO" sz="1200" dirty="0"/>
              <a:t>Fuente: Gartner Group</a:t>
            </a:r>
            <a:endParaRPr lang="en-US" sz="1200" dirty="0"/>
          </a:p>
        </p:txBody>
      </p:sp>
      <p:sp>
        <p:nvSpPr>
          <p:cNvPr id="2" name="Rectangle 1">
            <a:extLst>
              <a:ext uri="{FF2B5EF4-FFF2-40B4-BE49-F238E27FC236}">
                <a16:creationId xmlns:a16="http://schemas.microsoft.com/office/drawing/2014/main" xmlns="" id="{A31924C9-3872-41FF-8292-1DF575E00B54}"/>
              </a:ext>
            </a:extLst>
          </p:cNvPr>
          <p:cNvSpPr/>
          <p:nvPr/>
        </p:nvSpPr>
        <p:spPr>
          <a:xfrm>
            <a:off x="4401921" y="3198168"/>
            <a:ext cx="340158" cy="461665"/>
          </a:xfrm>
          <a:prstGeom prst="rect">
            <a:avLst/>
          </a:prstGeom>
        </p:spPr>
        <p:txBody>
          <a:bodyPr wrap="none">
            <a:spAutoFit/>
          </a:bodyPr>
          <a:lstStyle/>
          <a:p>
            <a:r>
              <a:rPr lang="en-US" dirty="0">
                <a:solidFill>
                  <a:srgbClr val="FFFFFF"/>
                </a:solidFill>
                <a:latin typeface="Calibri" panose="020F0502020204030204" pitchFamily="34" charset="0"/>
              </a:rPr>
              <a:t>1</a:t>
            </a:r>
            <a:endParaRPr lang="en-US" dirty="0"/>
          </a:p>
        </p:txBody>
      </p:sp>
      <p:sp>
        <p:nvSpPr>
          <p:cNvPr id="4" name="Rectangle 3">
            <a:extLst>
              <a:ext uri="{FF2B5EF4-FFF2-40B4-BE49-F238E27FC236}">
                <a16:creationId xmlns:a16="http://schemas.microsoft.com/office/drawing/2014/main" xmlns="" id="{A34E69A2-A4A4-4485-8EAC-CB246F23B297}"/>
              </a:ext>
            </a:extLst>
          </p:cNvPr>
          <p:cNvSpPr/>
          <p:nvPr/>
        </p:nvSpPr>
        <p:spPr>
          <a:xfrm>
            <a:off x="4401921" y="3198168"/>
            <a:ext cx="340158" cy="461665"/>
          </a:xfrm>
          <a:prstGeom prst="rect">
            <a:avLst/>
          </a:prstGeom>
        </p:spPr>
        <p:txBody>
          <a:bodyPr wrap="none">
            <a:spAutoFit/>
          </a:bodyPr>
          <a:lstStyle/>
          <a:p>
            <a:r>
              <a:rPr lang="en-US" dirty="0">
                <a:solidFill>
                  <a:srgbClr val="FFFFFF"/>
                </a:solidFill>
                <a:latin typeface="Calibri" panose="020F0502020204030204" pitchFamily="34" charset="0"/>
              </a:rPr>
              <a:t>1</a:t>
            </a:r>
            <a:endParaRPr lang="en-US" dirty="0"/>
          </a:p>
        </p:txBody>
      </p:sp>
    </p:spTree>
    <p:extLst>
      <p:ext uri="{BB962C8B-B14F-4D97-AF65-F5344CB8AC3E}">
        <p14:creationId xmlns:p14="http://schemas.microsoft.com/office/powerpoint/2010/main" val="29426541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17f7d14a94fa1deaee87fdddf2c2e3fc6eac2f3"/>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MMERCIAL-IN-CONFIDENCE EXTERN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MMERCIAL-IN-CONFIDENCE EXTERNAL"/>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Office Theme">
  <a:themeElements>
    <a:clrScheme name="Bolden James">
      <a:dk1>
        <a:srgbClr val="262626"/>
      </a:dk1>
      <a:lt1>
        <a:sysClr val="window" lastClr="FFFFFF"/>
      </a:lt1>
      <a:dk2>
        <a:srgbClr val="1F497D"/>
      </a:dk2>
      <a:lt2>
        <a:srgbClr val="EEECE1"/>
      </a:lt2>
      <a:accent1>
        <a:srgbClr val="91C700"/>
      </a:accent1>
      <a:accent2>
        <a:srgbClr val="66ACE0"/>
      </a:accent2>
      <a:accent3>
        <a:srgbClr val="D27630"/>
      </a:accent3>
      <a:accent4>
        <a:srgbClr val="929292"/>
      </a:accent4>
      <a:accent5>
        <a:srgbClr val="EEEEEE"/>
      </a:accent5>
      <a:accent6>
        <a:srgbClr val="004B8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olden James">
      <a:dk1>
        <a:srgbClr val="262626"/>
      </a:dk1>
      <a:lt1>
        <a:sysClr val="window" lastClr="FFFFFF"/>
      </a:lt1>
      <a:dk2>
        <a:srgbClr val="1F497D"/>
      </a:dk2>
      <a:lt2>
        <a:srgbClr val="EEECE1"/>
      </a:lt2>
      <a:accent1>
        <a:srgbClr val="91C700"/>
      </a:accent1>
      <a:accent2>
        <a:srgbClr val="66ACE0"/>
      </a:accent2>
      <a:accent3>
        <a:srgbClr val="D27630"/>
      </a:accent3>
      <a:accent4>
        <a:srgbClr val="929292"/>
      </a:accent4>
      <a:accent5>
        <a:srgbClr val="EEEEEE"/>
      </a:accent5>
      <a:accent6>
        <a:srgbClr val="004B8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5488</TotalTime>
  <Words>1852</Words>
  <Application>Microsoft Office PowerPoint</Application>
  <PresentationFormat>Personalizado</PresentationFormat>
  <Paragraphs>324</Paragraphs>
  <Slides>33</Slides>
  <Notes>33</Notes>
  <HiddenSlides>2</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33</vt:i4>
      </vt:variant>
    </vt:vector>
  </HeadingPairs>
  <TitlesOfParts>
    <vt:vector size="41" baseType="lpstr">
      <vt:lpstr>MS Gothic</vt:lpstr>
      <vt:lpstr>ＭＳ Ｐゴシック</vt:lpstr>
      <vt:lpstr>Arial</vt:lpstr>
      <vt:lpstr>Calibri</vt:lpstr>
      <vt:lpstr>HelveticaNeueLT Std Med</vt:lpstr>
      <vt:lpstr>Verdana</vt:lpstr>
      <vt:lpstr>Office Theme</vt:lpstr>
      <vt:lpstr>1_Office Theme</vt:lpstr>
      <vt:lpstr>YOUR PARTNERS in  DATA SECURITY</vt:lpstr>
      <vt:lpstr>AGENDA</vt:lpstr>
      <vt:lpstr>Acerca de Boldon James</vt:lpstr>
      <vt:lpstr>Clientes Alrededor del Mundo</vt:lpstr>
      <vt:lpstr>Socios Tecnologicos</vt:lpstr>
      <vt:lpstr>Presentación de PowerPoint</vt:lpstr>
      <vt:lpstr>Vision de Analistas sobre clasificación</vt:lpstr>
      <vt:lpstr>Interes e inversion en el 2016</vt:lpstr>
      <vt:lpstr>Interes e inversion en el 2017</vt:lpstr>
      <vt:lpstr>Retos en el Manejo de los datos</vt:lpstr>
      <vt:lpstr>Retos en el Manejo de los datos</vt:lpstr>
      <vt:lpstr>Cinco elementos imprescindibles para proteger los datos</vt:lpstr>
      <vt:lpstr>Principales motivadores para clasificación</vt:lpstr>
      <vt:lpstr>El reto en seguridad de los datos</vt:lpstr>
      <vt:lpstr>Presentación de PowerPoint</vt:lpstr>
      <vt:lpstr>Que es la clasificación</vt:lpstr>
      <vt:lpstr>Reto: asegurar la info en todo su ciclo</vt:lpstr>
      <vt:lpstr>Clasificaci[on de datos – aproximación</vt:lpstr>
      <vt:lpstr>Presentación de PowerPoint</vt:lpstr>
      <vt:lpstr>Creación - contexto</vt:lpstr>
      <vt:lpstr>Politicas y prevención</vt:lpstr>
      <vt:lpstr>Productividad ante todo</vt:lpstr>
      <vt:lpstr>Sharepoint ?</vt:lpstr>
      <vt:lpstr>Archivos no Microsoft</vt:lpstr>
      <vt:lpstr>Comportamiento y tendencias</vt:lpstr>
      <vt:lpstr>Gerencia</vt:lpstr>
      <vt:lpstr>Classifier SUITE</vt:lpstr>
      <vt:lpstr>Ecosistema de MetaDatos – Inversiones futuras aseguradas</vt:lpstr>
      <vt:lpstr>Mejor retorno de Inversión en DLP</vt:lpstr>
      <vt:lpstr> Classifier de Boldon James</vt:lpstr>
      <vt:lpstr>Resumen Ejecutivo</vt:lpstr>
      <vt:lpstr>Resumen Operativo</vt:lpstr>
      <vt:lpstr> Gracias por su atención.  Preguntas?</vt:lpstr>
    </vt:vector>
  </TitlesOfParts>
  <Company>Computer Planet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Warwick</dc:creator>
  <cp:keywords>BJ COMMERCIAL-IN-CONFIDENCE EXTERNAL</cp:keywords>
  <cp:lastModifiedBy>Ana Ariza</cp:lastModifiedBy>
  <cp:revision>561</cp:revision>
  <dcterms:created xsi:type="dcterms:W3CDTF">2015-12-11T08:52:51Z</dcterms:created>
  <dcterms:modified xsi:type="dcterms:W3CDTF">2018-02-07T14:45:36Z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ac3fedb2-0319-4fab-871c-d75e58ca8147</vt:lpwstr>
  </property>
  <property fmtid="{D5CDD505-2E9C-101B-9397-08002B2CF9AE}" pid="3" name="bjSaver">
    <vt:lpwstr>29f6U8XNO/kxsgiEA6uldI7cCDf4Epyb</vt:lpwstr>
  </property>
  <property fmtid="{D5CDD505-2E9C-101B-9397-08002B2CF9AE}" pid="4" name="bjDocumentLabelXML">
    <vt:lpwstr>&lt;?xml version="1.0" encoding="us-ascii"?&gt;&lt;sisl xmlns:xsi="http://www.w3.org/2001/XMLSchema-instance" xmlns:xsd="http://www.w3.org/2001/XMLSchema" sislVersion="0" policy="id_policy_bj" xmlns="http://www.boldonjames.com/2008/01/sie/internal/label"&gt;&lt;element </vt:lpwstr>
  </property>
  <property fmtid="{D5CDD505-2E9C-101B-9397-08002B2CF9AE}" pid="5" name="bjDocumentLabelXML-0">
    <vt:lpwstr>uid="id_sensitivity_commercialinconfidence" value="" /&gt;&lt;element uid="id_distribution_we" value="" /&gt;&lt;/sisl&gt;</vt:lpwstr>
  </property>
  <property fmtid="{D5CDD505-2E9C-101B-9397-08002B2CF9AE}" pid="6" name="bjDocumentSecurityLabel">
    <vt:lpwstr>COMMERCIAL-IN-CONFIDENCE EXTERNAL</vt:lpwstr>
  </property>
</Properties>
</file>